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84.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190.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98.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05.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64" r:id="rId6"/>
    <p:sldMasterId id="2147483865" r:id="rId7"/>
    <p:sldMasterId id="2147483866" r:id="rId8"/>
    <p:sldMasterId id="2147483867"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Lst>
  <p:sldSz cy="6858000" cx="12192000"/>
  <p:notesSz cx="6858000" cy="9144000"/>
  <p:embeddedFontLst>
    <p:embeddedFont>
      <p:font typeface="Red Hat Text Medium"/>
      <p:regular r:id="rId57"/>
      <p:bold r:id="rId58"/>
      <p:italic r:id="rId59"/>
      <p:boldItalic r:id="rId60"/>
    </p:embeddedFont>
    <p:embeddedFont>
      <p:font typeface="Proxima Nova"/>
      <p:regular r:id="rId61"/>
      <p:bold r:id="rId62"/>
      <p:italic r:id="rId63"/>
      <p:boldItalic r:id="rId64"/>
    </p:embeddedFont>
    <p:embeddedFont>
      <p:font typeface="Overpass"/>
      <p:regular r:id="rId65"/>
      <p:bold r:id="rId66"/>
      <p:italic r:id="rId67"/>
      <p:boldItalic r:id="rId68"/>
    </p:embeddedFont>
    <p:embeddedFont>
      <p:font typeface="Red Hat Display Medium"/>
      <p:regular r:id="rId69"/>
      <p:bold r:id="rId70"/>
      <p:italic r:id="rId71"/>
      <p:boldItalic r:id="rId72"/>
    </p:embeddedFont>
    <p:embeddedFont>
      <p:font typeface="Overpass Light"/>
      <p:regular r:id="rId73"/>
      <p:bold r:id="rId74"/>
      <p:italic r:id="rId75"/>
      <p:boldItalic r:id="rId76"/>
    </p:embeddedFont>
    <p:embeddedFont>
      <p:font typeface="Red Hat Display"/>
      <p:regular r:id="rId77"/>
      <p:bold r:id="rId78"/>
      <p:italic r:id="rId79"/>
      <p:boldItalic r:id="rId80"/>
    </p:embeddedFont>
    <p:embeddedFont>
      <p:font typeface="Helvetica Neue"/>
      <p:regular r:id="rId81"/>
      <p:bold r:id="rId82"/>
      <p:italic r:id="rId83"/>
      <p:boldItalic r:id="rId84"/>
    </p:embeddedFont>
    <p:embeddedFont>
      <p:font typeface="Overpass SemiBold"/>
      <p:regular r:id="rId85"/>
      <p:bold r:id="rId86"/>
      <p:italic r:id="rId87"/>
      <p:boldItalic r:id="rId88"/>
    </p:embeddedFont>
    <p:embeddedFont>
      <p:font typeface="Red Hat Text"/>
      <p:regular r:id="rId89"/>
      <p:bold r:id="rId90"/>
      <p:italic r:id="rId91"/>
      <p:boldItalic r:id="rId9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Voravit Lertgitipongpant"/>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42A11F5-A23C-4F3E-97D8-1D1A0862DADB}">
  <a:tblStyle styleId="{042A11F5-A23C-4F3E-97D8-1D1A0862DAD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84" Type="http://schemas.openxmlformats.org/officeDocument/2006/relationships/font" Target="fonts/HelveticaNeue-boldItalic.fntdata"/><Relationship Id="rId83" Type="http://schemas.openxmlformats.org/officeDocument/2006/relationships/font" Target="fonts/HelveticaNeue-italic.fntdata"/><Relationship Id="rId42" Type="http://schemas.openxmlformats.org/officeDocument/2006/relationships/slide" Target="slides/slide32.xml"/><Relationship Id="rId86" Type="http://schemas.openxmlformats.org/officeDocument/2006/relationships/font" Target="fonts/OverpassSemiBold-bold.fntdata"/><Relationship Id="rId41" Type="http://schemas.openxmlformats.org/officeDocument/2006/relationships/slide" Target="slides/slide31.xml"/><Relationship Id="rId85" Type="http://schemas.openxmlformats.org/officeDocument/2006/relationships/font" Target="fonts/OverpassSemiBold-regular.fntdata"/><Relationship Id="rId44" Type="http://schemas.openxmlformats.org/officeDocument/2006/relationships/slide" Target="slides/slide34.xml"/><Relationship Id="rId88" Type="http://schemas.openxmlformats.org/officeDocument/2006/relationships/font" Target="fonts/OverpassSemiBold-boldItalic.fntdata"/><Relationship Id="rId43" Type="http://schemas.openxmlformats.org/officeDocument/2006/relationships/slide" Target="slides/slide33.xml"/><Relationship Id="rId87" Type="http://schemas.openxmlformats.org/officeDocument/2006/relationships/font" Target="fonts/OverpassSemiBold-italic.fntdata"/><Relationship Id="rId46" Type="http://schemas.openxmlformats.org/officeDocument/2006/relationships/slide" Target="slides/slide36.xml"/><Relationship Id="rId45" Type="http://schemas.openxmlformats.org/officeDocument/2006/relationships/slide" Target="slides/slide35.xml"/><Relationship Id="rId89" Type="http://schemas.openxmlformats.org/officeDocument/2006/relationships/font" Target="fonts/RedHatText-regular.fntdata"/><Relationship Id="rId80" Type="http://schemas.openxmlformats.org/officeDocument/2006/relationships/font" Target="fonts/RedHatDisplay-boldItalic.fntdata"/><Relationship Id="rId82" Type="http://schemas.openxmlformats.org/officeDocument/2006/relationships/font" Target="fonts/HelveticaNeue-bold.fntdata"/><Relationship Id="rId81" Type="http://schemas.openxmlformats.org/officeDocument/2006/relationships/font" Target="fonts/HelveticaNeue-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4.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slideMaster" Target="slideMasters/slideMaster2.xml"/><Relationship Id="rId8" Type="http://schemas.openxmlformats.org/officeDocument/2006/relationships/slideMaster" Target="slideMasters/slideMaster3.xml"/><Relationship Id="rId73" Type="http://schemas.openxmlformats.org/officeDocument/2006/relationships/font" Target="fonts/OverpassLight-regular.fntdata"/><Relationship Id="rId72" Type="http://schemas.openxmlformats.org/officeDocument/2006/relationships/font" Target="fonts/RedHatDisplayMedium-boldItalic.fntdata"/><Relationship Id="rId31" Type="http://schemas.openxmlformats.org/officeDocument/2006/relationships/slide" Target="slides/slide21.xml"/><Relationship Id="rId75" Type="http://schemas.openxmlformats.org/officeDocument/2006/relationships/font" Target="fonts/OverpassLight-italic.fntdata"/><Relationship Id="rId30" Type="http://schemas.openxmlformats.org/officeDocument/2006/relationships/slide" Target="slides/slide20.xml"/><Relationship Id="rId74" Type="http://schemas.openxmlformats.org/officeDocument/2006/relationships/font" Target="fonts/OverpassLight-bold.fntdata"/><Relationship Id="rId33" Type="http://schemas.openxmlformats.org/officeDocument/2006/relationships/slide" Target="slides/slide23.xml"/><Relationship Id="rId77" Type="http://schemas.openxmlformats.org/officeDocument/2006/relationships/font" Target="fonts/RedHatDisplay-regular.fntdata"/><Relationship Id="rId32" Type="http://schemas.openxmlformats.org/officeDocument/2006/relationships/slide" Target="slides/slide22.xml"/><Relationship Id="rId76" Type="http://schemas.openxmlformats.org/officeDocument/2006/relationships/font" Target="fonts/OverpassLight-boldItalic.fntdata"/><Relationship Id="rId35" Type="http://schemas.openxmlformats.org/officeDocument/2006/relationships/slide" Target="slides/slide25.xml"/><Relationship Id="rId79" Type="http://schemas.openxmlformats.org/officeDocument/2006/relationships/font" Target="fonts/RedHatDisplay-italic.fntdata"/><Relationship Id="rId34" Type="http://schemas.openxmlformats.org/officeDocument/2006/relationships/slide" Target="slides/slide24.xml"/><Relationship Id="rId78" Type="http://schemas.openxmlformats.org/officeDocument/2006/relationships/font" Target="fonts/RedHatDisplay-bold.fntdata"/><Relationship Id="rId71" Type="http://schemas.openxmlformats.org/officeDocument/2006/relationships/font" Target="fonts/RedHatDisplayMedium-italic.fntdata"/><Relationship Id="rId70" Type="http://schemas.openxmlformats.org/officeDocument/2006/relationships/font" Target="fonts/RedHatDisplayMedium-bold.fntdata"/><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font" Target="fonts/ProximaNova-bold.fntdata"/><Relationship Id="rId61" Type="http://schemas.openxmlformats.org/officeDocument/2006/relationships/font" Target="fonts/ProximaNova-regular.fntdata"/><Relationship Id="rId20" Type="http://schemas.openxmlformats.org/officeDocument/2006/relationships/slide" Target="slides/slide10.xml"/><Relationship Id="rId64" Type="http://schemas.openxmlformats.org/officeDocument/2006/relationships/font" Target="fonts/ProximaNova-boldItalic.fntdata"/><Relationship Id="rId63" Type="http://schemas.openxmlformats.org/officeDocument/2006/relationships/font" Target="fonts/ProximaNova-italic.fntdata"/><Relationship Id="rId22" Type="http://schemas.openxmlformats.org/officeDocument/2006/relationships/slide" Target="slides/slide12.xml"/><Relationship Id="rId66" Type="http://schemas.openxmlformats.org/officeDocument/2006/relationships/font" Target="fonts/Overpass-bold.fntdata"/><Relationship Id="rId21" Type="http://schemas.openxmlformats.org/officeDocument/2006/relationships/slide" Target="slides/slide11.xml"/><Relationship Id="rId65" Type="http://schemas.openxmlformats.org/officeDocument/2006/relationships/font" Target="fonts/Overpass-regular.fntdata"/><Relationship Id="rId24" Type="http://schemas.openxmlformats.org/officeDocument/2006/relationships/slide" Target="slides/slide14.xml"/><Relationship Id="rId68" Type="http://schemas.openxmlformats.org/officeDocument/2006/relationships/font" Target="fonts/Overpass-boldItalic.fntdata"/><Relationship Id="rId23" Type="http://schemas.openxmlformats.org/officeDocument/2006/relationships/slide" Target="slides/slide13.xml"/><Relationship Id="rId67" Type="http://schemas.openxmlformats.org/officeDocument/2006/relationships/font" Target="fonts/Overpass-italic.fntdata"/><Relationship Id="rId60" Type="http://schemas.openxmlformats.org/officeDocument/2006/relationships/font" Target="fonts/RedHatTextMedium-boldItalic.fntdata"/><Relationship Id="rId26" Type="http://schemas.openxmlformats.org/officeDocument/2006/relationships/slide" Target="slides/slide16.xml"/><Relationship Id="rId25" Type="http://schemas.openxmlformats.org/officeDocument/2006/relationships/slide" Target="slides/slide15.xml"/><Relationship Id="rId69" Type="http://schemas.openxmlformats.org/officeDocument/2006/relationships/font" Target="fonts/RedHatDisplayMedium-regular.fntdata"/><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11" Type="http://schemas.openxmlformats.org/officeDocument/2006/relationships/slide" Target="slides/slide1.xml"/><Relationship Id="rId55" Type="http://schemas.openxmlformats.org/officeDocument/2006/relationships/slide" Target="slides/slide45.xml"/><Relationship Id="rId10" Type="http://schemas.openxmlformats.org/officeDocument/2006/relationships/notesMaster" Target="notesMasters/notesMaster1.xml"/><Relationship Id="rId54" Type="http://schemas.openxmlformats.org/officeDocument/2006/relationships/slide" Target="slides/slide44.xml"/><Relationship Id="rId13" Type="http://schemas.openxmlformats.org/officeDocument/2006/relationships/slide" Target="slides/slide3.xml"/><Relationship Id="rId57" Type="http://schemas.openxmlformats.org/officeDocument/2006/relationships/font" Target="fonts/RedHatTextMedium-regular.fntdata"/><Relationship Id="rId12" Type="http://schemas.openxmlformats.org/officeDocument/2006/relationships/slide" Target="slides/slide2.xml"/><Relationship Id="rId56" Type="http://schemas.openxmlformats.org/officeDocument/2006/relationships/slide" Target="slides/slide46.xml"/><Relationship Id="rId91" Type="http://schemas.openxmlformats.org/officeDocument/2006/relationships/font" Target="fonts/RedHatText-italic.fntdata"/><Relationship Id="rId90" Type="http://schemas.openxmlformats.org/officeDocument/2006/relationships/font" Target="fonts/RedHatText-bold.fntdata"/><Relationship Id="rId92" Type="http://schemas.openxmlformats.org/officeDocument/2006/relationships/font" Target="fonts/RedHatText-boldItalic.fntdata"/><Relationship Id="rId15" Type="http://schemas.openxmlformats.org/officeDocument/2006/relationships/slide" Target="slides/slide5.xml"/><Relationship Id="rId59" Type="http://schemas.openxmlformats.org/officeDocument/2006/relationships/font" Target="fonts/RedHatTextMedium-italic.fntdata"/><Relationship Id="rId14" Type="http://schemas.openxmlformats.org/officeDocument/2006/relationships/slide" Target="slides/slide4.xml"/><Relationship Id="rId58" Type="http://schemas.openxmlformats.org/officeDocument/2006/relationships/font" Target="fonts/RedHatTextMedium-bold.fntdata"/><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2-04T08:11:58.928">
    <p:pos x="4235" y="2133"/>
    <p:text>Double check for supporting multistage S2I</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1-02-04T08:10:59.890">
    <p:pos x="1161" y="624"/>
    <p:text>Consider remove?</p:text>
  </p:cm>
  <p:cm authorId="0" idx="3" dt="2021-02-01T07:25:42.637">
    <p:pos x="1161" y="724"/>
    <p:text>SCC is OCP only</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earnk8s.io/graceful-shutdown" TargetMode="External"/><Relationship Id="rId3" Type="http://schemas.openxmlformats.org/officeDocument/2006/relationships/hyperlink" Target="https://cloud.google.com/blog/products/gcp/kubernetes-best-practices-terminating-with-grace"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rhthsa/k8s-best-pratices-webinar" TargetMode="External"/><Relationship Id="rId3" Type="http://schemas.openxmlformats.org/officeDocument/2006/relationships/hyperlink" Target="https://gitlab.com/ocp-demo/backend_quarkus"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2" name="Shape 2852"/>
        <p:cNvGrpSpPr/>
        <p:nvPr/>
      </p:nvGrpSpPr>
      <p:grpSpPr>
        <a:xfrm>
          <a:off x="0" y="0"/>
          <a:ext cx="0" cy="0"/>
          <a:chOff x="0" y="0"/>
          <a:chExt cx="0" cy="0"/>
        </a:xfrm>
      </p:grpSpPr>
      <p:sp>
        <p:nvSpPr>
          <p:cNvPr id="2853" name="Google Shape;2853;gb725e62a7f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4" name="Google Shape;2854;gb725e62a7f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4" name="Shape 3004"/>
        <p:cNvGrpSpPr/>
        <p:nvPr/>
      </p:nvGrpSpPr>
      <p:grpSpPr>
        <a:xfrm>
          <a:off x="0" y="0"/>
          <a:ext cx="0" cy="0"/>
          <a:chOff x="0" y="0"/>
          <a:chExt cx="0" cy="0"/>
        </a:xfrm>
      </p:grpSpPr>
      <p:sp>
        <p:nvSpPr>
          <p:cNvPr id="3005" name="Google Shape;3005;gb9c6c54628_0_5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6" name="Google Shape;3006;gb9c6c54628_0_5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การ Scheduling pod ของ k8s มีการทำเรื่องของ QoS คือ request=limit เป็นแบบ Guarantee / request &lt; limit คือ Bustable ส่วน ไม่กำหนดเลย เป็น Best Effort ที่นี้ ตอน k8s schedule จะให้ Guaranteed มีสิทธิก่อน ส่วนตอน evicted หรือเอา pod ออกจะเอา Best Effort ออกก่อน</a:t>
            </a:r>
            <a:endParaRPr sz="1500"/>
          </a:p>
          <a:p>
            <a:pPr indent="0" lvl="0" marL="0" rtl="0" algn="l">
              <a:spcBef>
                <a:spcPts val="0"/>
              </a:spcBef>
              <a:spcAft>
                <a:spcPts val="0"/>
              </a:spcAft>
              <a:buClr>
                <a:schemeClr val="dk1"/>
              </a:buClr>
              <a:buSzPts val="1100"/>
              <a:buFont typeface="Arial"/>
              <a:buNone/>
            </a:pPr>
            <a:r>
              <a:rPr lang="en" sz="1500">
                <a:solidFill>
                  <a:schemeClr val="dk1"/>
                </a:solidFill>
              </a:rPr>
              <a:t> ถ้าไม่กำหนดจะเป็นกลุ่มล่างกว่า ดังนั้นถ้าไม่กำหนดอาจจะไม่ใช่ strategy ที่ดีนัก</a:t>
            </a:r>
            <a:endParaRPr sz="15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4" name="Shape 3014"/>
        <p:cNvGrpSpPr/>
        <p:nvPr/>
      </p:nvGrpSpPr>
      <p:grpSpPr>
        <a:xfrm>
          <a:off x="0" y="0"/>
          <a:ext cx="0" cy="0"/>
          <a:chOff x="0" y="0"/>
          <a:chExt cx="0" cy="0"/>
        </a:xfrm>
      </p:grpSpPr>
      <p:sp>
        <p:nvSpPr>
          <p:cNvPr id="3015" name="Google Shape;3015;gb9c6c54628_0_5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6" name="Google Shape;3016;gb9c6c54628_0_5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0000"/>
              </a:lnSpc>
              <a:spcBef>
                <a:spcPts val="0"/>
              </a:spcBef>
              <a:spcAft>
                <a:spcPts val="0"/>
              </a:spcAft>
              <a:buNone/>
            </a:pPr>
            <a:r>
              <a:rPr lang="en" sz="1400">
                <a:solidFill>
                  <a:schemeClr val="dk1"/>
                </a:solidFill>
                <a:latin typeface="Red Hat Display"/>
                <a:ea typeface="Red Hat Display"/>
                <a:cs typeface="Red Hat Display"/>
                <a:sym typeface="Red Hat Display"/>
              </a:rPr>
              <a:t>กลับมาที่ขีดเส้นใต้ไว้เมื่อกี้ ถ้าไม่รู้ request/limit จริงๆทำไงดี  ที่ถูกต้องเราควรจะมีการ monitor + ทำ load test เพื่อให้รู้ว่าจริงๆใช้เท่าไหร่</a:t>
            </a:r>
            <a:endParaRPr sz="1400">
              <a:solidFill>
                <a:schemeClr val="dk1"/>
              </a:solidFill>
              <a:latin typeface="Red Hat Display"/>
              <a:ea typeface="Red Hat Display"/>
              <a:cs typeface="Red Hat Display"/>
              <a:sym typeface="Red Hat Display"/>
            </a:endParaRPr>
          </a:p>
          <a:p>
            <a:pPr indent="0" lvl="0" marL="0" rtl="0" algn="l">
              <a:lnSpc>
                <a:spcPct val="140000"/>
              </a:lnSpc>
              <a:spcBef>
                <a:spcPts val="500"/>
              </a:spcBef>
              <a:spcAft>
                <a:spcPts val="0"/>
              </a:spcAft>
              <a:buNone/>
            </a:pPr>
            <a:r>
              <a:rPr lang="en" sz="1400">
                <a:solidFill>
                  <a:schemeClr val="dk1"/>
                </a:solidFill>
                <a:latin typeface="Red Hat Display"/>
                <a:ea typeface="Red Hat Display"/>
                <a:cs typeface="Red Hat Display"/>
                <a:sym typeface="Red Hat Display"/>
              </a:rPr>
              <a:t>แต่ kube ก็ให้ tool มา 2 ตัวเหมือนกัน คือ LimitRange กับ VPA</a:t>
            </a:r>
            <a:endParaRPr sz="1400">
              <a:solidFill>
                <a:schemeClr val="dk1"/>
              </a:solidFill>
              <a:latin typeface="Red Hat Display"/>
              <a:ea typeface="Red Hat Display"/>
              <a:cs typeface="Red Hat Display"/>
              <a:sym typeface="Red Hat Display"/>
            </a:endParaRPr>
          </a:p>
          <a:p>
            <a:pPr indent="0" lvl="0" marL="0" rtl="0" algn="l">
              <a:lnSpc>
                <a:spcPct val="140000"/>
              </a:lnSpc>
              <a:spcBef>
                <a:spcPts val="500"/>
              </a:spcBef>
              <a:spcAft>
                <a:spcPts val="0"/>
              </a:spcAft>
              <a:buNone/>
            </a:pPr>
            <a:r>
              <a:rPr lang="en" sz="1400">
                <a:solidFill>
                  <a:schemeClr val="dk1"/>
                </a:solidFill>
                <a:latin typeface="Red Hat Display"/>
                <a:ea typeface="Red Hat Display"/>
                <a:cs typeface="Red Hat Display"/>
                <a:sym typeface="Red Hat Display"/>
              </a:rPr>
              <a:t>LimitRange เป็นแบบแนว Admin บังคับมา คือถ้าไม่กำหนด ฉัน overwrite ให้ </a:t>
            </a:r>
            <a:endParaRPr sz="1400">
              <a:solidFill>
                <a:schemeClr val="dk1"/>
              </a:solidFill>
              <a:latin typeface="Red Hat Display"/>
              <a:ea typeface="Red Hat Display"/>
              <a:cs typeface="Red Hat Display"/>
              <a:sym typeface="Red Hat Display"/>
            </a:endParaRPr>
          </a:p>
          <a:p>
            <a:pPr indent="-317500" lvl="0" marL="457200" rtl="0" algn="l">
              <a:lnSpc>
                <a:spcPct val="140000"/>
              </a:lnSpc>
              <a:spcBef>
                <a:spcPts val="50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ไม่กำหนด request/limit มาก็จะเอา request/limit ของ limitRange มา apply</a:t>
            </a:r>
            <a:endParaRPr sz="1400">
              <a:solidFill>
                <a:schemeClr val="dk1"/>
              </a:solidFill>
              <a:latin typeface="Red Hat Display"/>
              <a:ea typeface="Red Hat Display"/>
              <a:cs typeface="Red Hat Display"/>
              <a:sym typeface="Red Hat Display"/>
            </a:endParaRPr>
          </a:p>
          <a:p>
            <a:pPr indent="-317500" lvl="0" marL="457200" rtl="0" algn="l">
              <a:lnSpc>
                <a:spcPct val="14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กำหนดมาแต่ limit ไม่กำหนด request ก็จะเอา limit ที่กำหนดมา มาเป็น request ให้ด้วย</a:t>
            </a:r>
            <a:endParaRPr sz="1400">
              <a:solidFill>
                <a:schemeClr val="dk1"/>
              </a:solidFill>
              <a:latin typeface="Red Hat Display"/>
              <a:ea typeface="Red Hat Display"/>
              <a:cs typeface="Red Hat Display"/>
              <a:sym typeface="Red Hat Display"/>
            </a:endParaRPr>
          </a:p>
          <a:p>
            <a:pPr indent="-317500" lvl="0" marL="457200" rtl="0" algn="l">
              <a:lnSpc>
                <a:spcPct val="14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กำหนดมาแต่ request ไม่กำหนด limit ก็จะเอา limit ของ limitRange มาเป็น limit ให้</a:t>
            </a:r>
            <a:endParaRPr sz="1400">
              <a:solidFill>
                <a:schemeClr val="dk1"/>
              </a:solidFill>
              <a:latin typeface="Red Hat Display"/>
              <a:ea typeface="Red Hat Display"/>
              <a:cs typeface="Red Hat Display"/>
              <a:sym typeface="Red Hat Display"/>
            </a:endParaRPr>
          </a:p>
          <a:p>
            <a:pPr indent="0" lvl="0" marL="0" rtl="0" algn="l">
              <a:lnSpc>
                <a:spcPct val="140000"/>
              </a:lnSpc>
              <a:spcBef>
                <a:spcPts val="500"/>
              </a:spcBef>
              <a:spcAft>
                <a:spcPts val="0"/>
              </a:spcAft>
              <a:buNone/>
            </a:pPr>
            <a:r>
              <a:rPr lang="en" sz="1400">
                <a:solidFill>
                  <a:schemeClr val="dk1"/>
                </a:solidFill>
                <a:latin typeface="Red Hat Display"/>
                <a:ea typeface="Red Hat Display"/>
                <a:cs typeface="Red Hat Display"/>
                <a:sym typeface="Red Hat Display"/>
              </a:rPr>
              <a:t>อีกอย่างที่ Admin ทำได้คือกำหนด quotas  ของแต่ละ namespace</a:t>
            </a:r>
            <a:endParaRPr sz="1400">
              <a:solidFill>
                <a:schemeClr val="dk1"/>
              </a:solidFill>
              <a:latin typeface="Red Hat Display"/>
              <a:ea typeface="Red Hat Display"/>
              <a:cs typeface="Red Hat Display"/>
              <a:sym typeface="Red Hat Display"/>
            </a:endParaRPr>
          </a:p>
          <a:p>
            <a:pPr indent="0" lvl="0" marL="0" rtl="0" algn="l">
              <a:lnSpc>
                <a:spcPct val="140000"/>
              </a:lnSpc>
              <a:spcBef>
                <a:spcPts val="500"/>
              </a:spcBef>
              <a:spcAft>
                <a:spcPts val="500"/>
              </a:spcAft>
              <a:buNone/>
            </a:pPr>
            <a:r>
              <a:rPr lang="en" sz="1400">
                <a:solidFill>
                  <a:schemeClr val="dk1"/>
                </a:solidFill>
                <a:latin typeface="Red Hat Display"/>
                <a:ea typeface="Red Hat Display"/>
                <a:cs typeface="Red Hat Display"/>
                <a:sym typeface="Red Hat Display"/>
              </a:rPr>
              <a:t>ส่วน VPA  พึ่งมีมาไม่นานเท่าไหร่ ลักษณะจะเป็น controller ที่ monitor การใช้งานและจะ recommend request/limit ให้ ซึ่งจะให้ VPA แนะนำเฉยๆ ก็ได้ หรือให้ VPA overwrite เลยก็ได้ ที่ช่วยหลักๆ เลยคือ กันคน request เผื่อเยอะๆๆๆ ซึ่งจะทำให้ utilization cluster เราไม่ดี</a:t>
            </a:r>
            <a:endParaRPr sz="14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8" name="Shape 3028"/>
        <p:cNvGrpSpPr/>
        <p:nvPr/>
      </p:nvGrpSpPr>
      <p:grpSpPr>
        <a:xfrm>
          <a:off x="0" y="0"/>
          <a:ext cx="0" cy="0"/>
          <a:chOff x="0" y="0"/>
          <a:chExt cx="0" cy="0"/>
        </a:xfrm>
      </p:grpSpPr>
      <p:sp>
        <p:nvSpPr>
          <p:cNvPr id="3029" name="Google Shape;3029;gb9c6c54628_0_5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0" name="Google Shape;3030;gb9c6c54628_0_5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Check request/imit</a:t>
            </a:r>
            <a:endParaRPr/>
          </a:p>
          <a:p>
            <a:pPr indent="0" lvl="0" marL="0" rtl="0" algn="l">
              <a:spcBef>
                <a:spcPts val="0"/>
              </a:spcBef>
              <a:spcAft>
                <a:spcPts val="0"/>
              </a:spcAft>
              <a:buNone/>
            </a:pPr>
            <a:r>
              <a:rPr lang="en"/>
              <a:t>Check QoS</a:t>
            </a:r>
            <a:endParaRPr/>
          </a:p>
          <a:p>
            <a:pPr indent="0" lvl="0" marL="0" rtl="0" algn="l">
              <a:spcBef>
                <a:spcPts val="0"/>
              </a:spcBef>
              <a:spcAft>
                <a:spcPts val="0"/>
              </a:spcAft>
              <a:buNone/>
            </a:pPr>
            <a:r>
              <a:rPr lang="en"/>
              <a:t>Edit reqeust = limit</a:t>
            </a:r>
            <a:endParaRPr/>
          </a:p>
          <a:p>
            <a:pPr indent="0" lvl="0" marL="0" rtl="0" algn="l">
              <a:spcBef>
                <a:spcPts val="0"/>
              </a:spcBef>
              <a:spcAft>
                <a:spcPts val="0"/>
              </a:spcAft>
              <a:buNone/>
            </a:pPr>
            <a:r>
              <a:rPr lang="en"/>
              <a:t>Check Qos</a:t>
            </a:r>
            <a:endParaRPr/>
          </a:p>
          <a:p>
            <a:pPr indent="0" lvl="0" marL="0" rtl="0" algn="l">
              <a:spcBef>
                <a:spcPts val="0"/>
              </a:spcBef>
              <a:spcAft>
                <a:spcPts val="0"/>
              </a:spcAft>
              <a:buNone/>
            </a:pPr>
            <a:r>
              <a:rPr lang="en"/>
              <a:t>Delete request/limit -&gt; still have request/limit because limitRange</a:t>
            </a:r>
            <a:endParaRPr/>
          </a:p>
          <a:p>
            <a:pPr indent="0" lvl="0" marL="0" rtl="0" algn="l">
              <a:spcBef>
                <a:spcPts val="0"/>
              </a:spcBef>
              <a:spcAft>
                <a:spcPts val="0"/>
              </a:spcAft>
              <a:buNone/>
            </a:pPr>
            <a:r>
              <a:rPr lang="en"/>
              <a:t>Check QoS =&gt; still burstable because of LimitRange applied default request/limit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6" name="Shape 3036"/>
        <p:cNvGrpSpPr/>
        <p:nvPr/>
      </p:nvGrpSpPr>
      <p:grpSpPr>
        <a:xfrm>
          <a:off x="0" y="0"/>
          <a:ext cx="0" cy="0"/>
          <a:chOff x="0" y="0"/>
          <a:chExt cx="0" cy="0"/>
        </a:xfrm>
      </p:grpSpPr>
      <p:sp>
        <p:nvSpPr>
          <p:cNvPr id="3037" name="Google Shape;3037;gb9c6c54628_0_2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8" name="Google Shape;3038;gb9c6c54628_0_2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ลูกค้าเคยมาถามผมนะครับ ว่าเค้ามีปัญหาเวลา app server ต้องทำ maintenance/patch reboot เวลาทำพวกนี้ที Load Balancer มันส่งทราฟฟิกมาให้ตอนยังรันไม่เสร็จ กลายเป็นเหมือนแอพมีปัญหาไปเลย แบบนี้มีวิธีแก้มั้ยครับ?</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500"/>
              <a:t>A: </a:t>
            </a:r>
            <a:r>
              <a:rPr lang="en" sz="1500"/>
              <a:t>แน่นอนว่าเราไม่อยากให้ App หรือ pod เรามีปัญหาใช้ไม่ได้ แต่ยังไงซะ มันก็มีโอกาสที่จะมีปัญหา kubernetes จะมีการ probe status ของ pod ให้ โดย มี probe 2แบบ จริงๆ มี 3  อันที่  3  note ไว้นะเดี๋ยวเล่าเพิ่ม</a:t>
            </a:r>
            <a:endParaRPr sz="1500"/>
          </a:p>
          <a:p>
            <a:pPr indent="0" lvl="0" marL="0" rtl="0" algn="l">
              <a:spcBef>
                <a:spcPts val="0"/>
              </a:spcBef>
              <a:spcAft>
                <a:spcPts val="0"/>
              </a:spcAft>
              <a:buNone/>
            </a:pPr>
            <a:r>
              <a:rPr lang="en" sz="1500"/>
              <a:t>โดย probe ที่ทำ คือ liveness และ readiness  ตรงตัวเลย ยังอยู่ตายใช่มั้ย กับ พร้อมจะรับงานมั้ย</a:t>
            </a:r>
            <a:endParaRPr sz="15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1" name="Shape 3051"/>
        <p:cNvGrpSpPr/>
        <p:nvPr/>
      </p:nvGrpSpPr>
      <p:grpSpPr>
        <a:xfrm>
          <a:off x="0" y="0"/>
          <a:ext cx="0" cy="0"/>
          <a:chOff x="0" y="0"/>
          <a:chExt cx="0" cy="0"/>
        </a:xfrm>
      </p:grpSpPr>
      <p:sp>
        <p:nvSpPr>
          <p:cNvPr id="3052" name="Google Shape;3052;gb9c6c54628_0_2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3" name="Google Shape;3053;gb9c6c54628_0_2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ในส่วนของ Readiness จะเป็นการตรวจสอบว่า pod พร้อมจะทำงานมั้ย ถ้า OK  kube จะปล่อย traffic เข้า pod นั้นๆ ถ้าไม่ OK ก็ไม่ปล่อย traffic เข้า มองเป็นเหมือน load balancer ก็ได้</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ส่วน Liveness จะเหมือนกับการ check ว่า pod ตายยัง  ถ้า check แล้ว fail ก็จะ restart pod ให้</a:t>
            </a:r>
            <a:endParaRPr>
              <a:solidFill>
                <a:schemeClr val="dk1"/>
              </a:solidFill>
            </a:endParaRPr>
          </a:p>
          <a:p>
            <a:pPr indent="0" lvl="0" marL="0" rtl="0" algn="l">
              <a:spcBef>
                <a:spcPts val="0"/>
              </a:spcBef>
              <a:spcAft>
                <a:spcPts val="0"/>
              </a:spcAft>
              <a:buNone/>
            </a:pPr>
            <a:r>
              <a:rPr lang="en">
                <a:solidFill>
                  <a:schemeClr val="dk1"/>
                </a:solidFill>
              </a:rPr>
              <a:t>อันนี้คือส่วนที่ Cluster หรือตัว kube ทำให้ แต่ทาง Dev เอง ก็ต้อง Dev ให้มี probe ทั้งสองอันนี้ด้วย โดยที่ kube จะสนับสนุน probe ได้ 3 วิธี 1) run command ใน pod  2) HTTP  3) TCP</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ส่วน probe อีกอันที่ไม่ได้ show ใน diagram คือ startup probe อันนี้เผื่อไว้ใช้กับ app ที่ start นาน เช่น app ที่มีการ caching อาจจะใช้เวลาซักพักในการ load cache โดยที่ startup probe จะ run ครั้งเดียวตอน pod start หลังจากนั้นจะไม่ทำงาน </a:t>
            </a:r>
            <a:endParaRPr>
              <a:solidFill>
                <a:schemeClr val="dk1"/>
              </a:solidFill>
            </a:endParaRPr>
          </a:p>
          <a:p>
            <a:pPr indent="0" lvl="0" marL="0" rtl="0" algn="l">
              <a:spcBef>
                <a:spcPts val="0"/>
              </a:spcBef>
              <a:spcAft>
                <a:spcPts val="0"/>
              </a:spcAft>
              <a:buNone/>
            </a:pPr>
            <a:r>
              <a:rPr lang="en">
                <a:solidFill>
                  <a:schemeClr val="dk1"/>
                </a:solidFill>
              </a:rPr>
              <a:t>failureThreshold*periodSecond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7" name="Shape 3077"/>
        <p:cNvGrpSpPr/>
        <p:nvPr/>
      </p:nvGrpSpPr>
      <p:grpSpPr>
        <a:xfrm>
          <a:off x="0" y="0"/>
          <a:ext cx="0" cy="0"/>
          <a:chOff x="0" y="0"/>
          <a:chExt cx="0" cy="0"/>
        </a:xfrm>
      </p:grpSpPr>
      <p:sp>
        <p:nvSpPr>
          <p:cNvPr id="3078" name="Google Shape;3078;gb9c6c54628_0_2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9" name="Google Shape;3079;gb9c6c54628_0_2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ดูที่ Dev ก่อนว่าต้องทำยังไงให้มี probe</a:t>
            </a:r>
            <a:endParaRPr/>
          </a:p>
          <a:p>
            <a:pPr indent="0" lvl="0" marL="0" rtl="0" algn="l">
              <a:spcBef>
                <a:spcPts val="0"/>
              </a:spcBef>
              <a:spcAft>
                <a:spcPts val="0"/>
              </a:spcAft>
              <a:buNone/>
            </a:pPr>
            <a:r>
              <a:rPr lang="en"/>
              <a:t>กับฝั่ง Ops ต้องทำ configure ยังไง</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Demo Readiness =&gt; set readiness to false and check service</a:t>
            </a:r>
            <a:endParaRPr/>
          </a:p>
          <a:p>
            <a:pPr indent="0" lvl="0" marL="0" rtl="0" algn="l">
              <a:spcBef>
                <a:spcPts val="0"/>
              </a:spcBef>
              <a:spcAft>
                <a:spcPts val="0"/>
              </a:spcAft>
              <a:buNone/>
            </a:pPr>
            <a:r>
              <a:rPr lang="en"/>
              <a:t>Demo Liveness =&gt; set liveness to false and check that that pod will be restart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5" name="Shape 3085"/>
        <p:cNvGrpSpPr/>
        <p:nvPr/>
      </p:nvGrpSpPr>
      <p:grpSpPr>
        <a:xfrm>
          <a:off x="0" y="0"/>
          <a:ext cx="0" cy="0"/>
          <a:chOff x="0" y="0"/>
          <a:chExt cx="0" cy="0"/>
        </a:xfrm>
      </p:grpSpPr>
      <p:sp>
        <p:nvSpPr>
          <p:cNvPr id="3086" name="Google Shape;3086;gbb9c05fcfd_0_242:notes"/>
          <p:cNvSpPr/>
          <p:nvPr>
            <p:ph idx="2" type="sldImg"/>
          </p:nvPr>
        </p:nvSpPr>
        <p:spPr>
          <a:xfrm>
            <a:off x="381300"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87" name="Google Shape;3087;gbb9c05fcfd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โจทย์ของวันนี้คือว่า เราจะทำยังไง หรือมีอะไรที่เราควรจะ คำนึงถึงบ้าง ในการ develop application และ setup ตัว container orchestration platform ให้ application เป็น kubernative native</a:t>
            </a:r>
            <a:endParaRPr/>
          </a:p>
          <a:p>
            <a:pPr indent="0" lvl="0" marL="0" rtl="0" algn="l">
              <a:spcBef>
                <a:spcPts val="0"/>
              </a:spcBef>
              <a:spcAft>
                <a:spcPts val="0"/>
              </a:spcAft>
              <a:buNone/>
            </a:pPr>
            <a:r>
              <a:rPr lang="en"/>
              <a:t>ที่ทำได้ดี ทั้งในด้านของ Reliability  , Resillience และ Secure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7" name="Shape 3117"/>
        <p:cNvGrpSpPr/>
        <p:nvPr/>
      </p:nvGrpSpPr>
      <p:grpSpPr>
        <a:xfrm>
          <a:off x="0" y="0"/>
          <a:ext cx="0" cy="0"/>
          <a:chOff x="0" y="0"/>
          <a:chExt cx="0" cy="0"/>
        </a:xfrm>
      </p:grpSpPr>
      <p:sp>
        <p:nvSpPr>
          <p:cNvPr id="3118" name="Google Shape;3118;gb9c6c54628_0_2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9" name="Google Shape;3119;gb9c6c54628_0_2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สงสัยครับ เวลาที่คนบอกว่า คอนเทนเนอร์สามารถทำ update แล้ว service ไม่ down ได้</a:t>
            </a:r>
            <a:endParaRPr/>
          </a:p>
          <a:p>
            <a:pPr indent="0" lvl="0" marL="0" rtl="0" algn="l">
              <a:spcBef>
                <a:spcPts val="0"/>
              </a:spcBef>
              <a:spcAft>
                <a:spcPts val="0"/>
              </a:spcAft>
              <a:buNone/>
            </a:pPr>
            <a:r>
              <a:rPr lang="en"/>
              <a:t>ปกติมันจะรู้ได้ยังไงครับว่ามันจะคอยอัพเดททีละกี่คอนเทนเนอร์ หรือบางงานผมรันแค่สองสามตัว มันจะกำหนดยังไงได้บ้างครับ?</a:t>
            </a:r>
            <a:endParaRPr/>
          </a:p>
          <a:p>
            <a:pPr indent="0" lvl="0" marL="0" rtl="0" algn="l">
              <a:spcBef>
                <a:spcPts val="0"/>
              </a:spcBef>
              <a:spcAft>
                <a:spcPts val="0"/>
              </a:spcAft>
              <a:buNone/>
            </a:pPr>
            <a:r>
              <a:rPr lang="en" sz="1400"/>
              <a:t> </a:t>
            </a:r>
            <a:endParaRPr sz="14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2" name="Shape 3132"/>
        <p:cNvGrpSpPr/>
        <p:nvPr/>
      </p:nvGrpSpPr>
      <p:grpSpPr>
        <a:xfrm>
          <a:off x="0" y="0"/>
          <a:ext cx="0" cy="0"/>
          <a:chOff x="0" y="0"/>
          <a:chExt cx="0" cy="0"/>
        </a:xfrm>
      </p:grpSpPr>
      <p:sp>
        <p:nvSpPr>
          <p:cNvPr id="3133" name="Google Shape;3133;gb9c6c54628_0_5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4" name="Google Shape;3134;gb9c6c54628_0_5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มาดูหน้าตาของ PDB - 2 ส่วนหลักๆ  คือ Available ที่ต้องการ เป็น % ก็ได้หรือเป็นจำนวน pod ก็ได้ กับ selector ว่า PDB นี้ apply กับ อะไร</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3" name="Shape 3143"/>
        <p:cNvGrpSpPr/>
        <p:nvPr/>
      </p:nvGrpSpPr>
      <p:grpSpPr>
        <a:xfrm>
          <a:off x="0" y="0"/>
          <a:ext cx="0" cy="0"/>
          <a:chOff x="0" y="0"/>
          <a:chExt cx="0" cy="0"/>
        </a:xfrm>
      </p:grpSpPr>
      <p:sp>
        <p:nvSpPr>
          <p:cNvPr id="3144" name="Google Shape;3144;gbacb5b5a0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5" name="Google Shape;3145;gbacb5b5a0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Prereq - scale to 10 pods check number of pod on each node</a:t>
            </a:r>
            <a:endParaRPr/>
          </a:p>
          <a:p>
            <a:pPr indent="0" lvl="0" marL="0" rtl="0" algn="l">
              <a:spcBef>
                <a:spcPts val="0"/>
              </a:spcBef>
              <a:spcAft>
                <a:spcPts val="0"/>
              </a:spcAft>
              <a:buNone/>
            </a:pPr>
            <a:r>
              <a:rPr lang="en"/>
              <a:t># Consider use kubectl to demo</a:t>
            </a:r>
            <a:endParaRPr/>
          </a:p>
          <a:p>
            <a:pPr indent="0" lvl="0" marL="0" rtl="0" algn="l">
              <a:spcBef>
                <a:spcPts val="0"/>
              </a:spcBef>
              <a:spcAft>
                <a:spcPts val="0"/>
              </a:spcAft>
              <a:buNone/>
            </a:pPr>
            <a:r>
              <a:rPr lang="en"/>
              <a:t># oc adm cordon ip-10-0-156-77.ap-southeast-1.compute.internal</a:t>
            </a:r>
            <a:endParaRPr/>
          </a:p>
          <a:p>
            <a:pPr indent="0" lvl="0" marL="0" rtl="0" algn="l">
              <a:spcBef>
                <a:spcPts val="0"/>
              </a:spcBef>
              <a:spcAft>
                <a:spcPts val="0"/>
              </a:spcAft>
              <a:buNone/>
            </a:pPr>
            <a:r>
              <a:rPr lang="en"/>
              <a:t># oc get node ip-10-0-156-77.ap-southeast-1.compute.internal</a:t>
            </a:r>
            <a:endParaRPr/>
          </a:p>
          <a:p>
            <a:pPr indent="0" lvl="0" marL="0" rtl="0" algn="l">
              <a:spcBef>
                <a:spcPts val="0"/>
              </a:spcBef>
              <a:spcAft>
                <a:spcPts val="0"/>
              </a:spcAft>
              <a:buNone/>
            </a:pPr>
            <a:r>
              <a:rPr lang="en"/>
              <a:t># oc adm drain ip-10-0-156-77.ap-southeast-1.compute.internal --pod-selector=app=demo</a:t>
            </a:r>
            <a:endParaRPr/>
          </a:p>
          <a:p>
            <a:pPr indent="0" lvl="0" marL="0" rtl="0" algn="l">
              <a:spcBef>
                <a:spcPts val="0"/>
              </a:spcBef>
              <a:spcAft>
                <a:spcPts val="0"/>
              </a:spcAft>
              <a:buNone/>
            </a:pPr>
            <a:r>
              <a:rPr lang="en"/>
              <a:t># Another terminal</a:t>
            </a:r>
            <a:endParaRPr/>
          </a:p>
          <a:p>
            <a:pPr indent="0" lvl="0" marL="0" rtl="0" algn="l">
              <a:spcBef>
                <a:spcPts val="0"/>
              </a:spcBef>
              <a:spcAft>
                <a:spcPts val="0"/>
              </a:spcAft>
              <a:buNone/>
            </a:pPr>
            <a:r>
              <a:rPr lang="en"/>
              <a:t># while [ 1 ];do;oc get pods | grep demo | grep Running | wc -l;sleep 2;clear;done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2" name="Shape 2862"/>
        <p:cNvGrpSpPr/>
        <p:nvPr/>
      </p:nvGrpSpPr>
      <p:grpSpPr>
        <a:xfrm>
          <a:off x="0" y="0"/>
          <a:ext cx="0" cy="0"/>
          <a:chOff x="0" y="0"/>
          <a:chExt cx="0" cy="0"/>
        </a:xfrm>
      </p:grpSpPr>
      <p:sp>
        <p:nvSpPr>
          <p:cNvPr id="2863" name="Google Shape;2863;gb9c6c54628_0_4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4" name="Google Shape;2864;gb9c6c54628_0_4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1" name="Shape 3151"/>
        <p:cNvGrpSpPr/>
        <p:nvPr/>
      </p:nvGrpSpPr>
      <p:grpSpPr>
        <a:xfrm>
          <a:off x="0" y="0"/>
          <a:ext cx="0" cy="0"/>
          <a:chOff x="0" y="0"/>
          <a:chExt cx="0" cy="0"/>
        </a:xfrm>
      </p:grpSpPr>
      <p:sp>
        <p:nvSpPr>
          <p:cNvPr id="3152" name="Google Shape;3152;gb9c6c54628_0_2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3" name="Google Shape;3153;gb9c6c54628_0_2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1500"/>
              </a:spcBef>
              <a:spcAft>
                <a:spcPts val="0"/>
              </a:spcAft>
              <a:buClr>
                <a:schemeClr val="dk1"/>
              </a:buClr>
              <a:buSzPts val="1100"/>
              <a:buFont typeface="Arial"/>
              <a:buNone/>
            </a:pPr>
            <a:r>
              <a:rPr lang="en">
                <a:solidFill>
                  <a:schemeClr val="dk1"/>
                </a:solidFill>
                <a:highlight>
                  <a:srgbClr val="FFFFFF"/>
                </a:highlight>
                <a:latin typeface="Helvetica Neue"/>
                <a:ea typeface="Helvetica Neue"/>
                <a:cs typeface="Helvetica Neue"/>
                <a:sym typeface="Helvetica Neue"/>
              </a:rPr>
              <a:t>Q: ผมเคยเห็นเวลาผมลบ POD มันขึ้น terminating ค้างอยู่พักนึงกว่ามันจะลบออกไป ตรงนี้มันมาจากอะไร และเพื่ออะไรครับ?</a:t>
            </a:r>
            <a:endParaRPr>
              <a:solidFill>
                <a:schemeClr val="dk1"/>
              </a:solidFill>
              <a:highlight>
                <a:srgbClr val="FFFFFF"/>
              </a:highlight>
              <a:latin typeface="Helvetica Neue"/>
              <a:ea typeface="Helvetica Neue"/>
              <a:cs typeface="Helvetica Neue"/>
              <a:sym typeface="Helvetica Neue"/>
            </a:endParaRPr>
          </a:p>
          <a:p>
            <a:pPr indent="0" lvl="0" marL="0" rtl="0" algn="l">
              <a:lnSpc>
                <a:spcPct val="150000"/>
              </a:lnSpc>
              <a:spcBef>
                <a:spcPts val="1500"/>
              </a:spcBef>
              <a:spcAft>
                <a:spcPts val="0"/>
              </a:spcAft>
              <a:buClr>
                <a:schemeClr val="dk1"/>
              </a:buClr>
              <a:buSzPts val="1100"/>
              <a:buFont typeface="Arial"/>
              <a:buNone/>
            </a:pPr>
            <a:r>
              <a:rPr lang="en" sz="1400">
                <a:solidFill>
                  <a:schemeClr val="dk1"/>
                </a:solidFill>
                <a:highlight>
                  <a:srgbClr val="FFFFFF"/>
                </a:highlight>
                <a:latin typeface="Helvetica Neue"/>
                <a:ea typeface="Helvetica Neue"/>
                <a:cs typeface="Helvetica Neue"/>
                <a:sym typeface="Helvetica Neue"/>
              </a:rPr>
              <a:t>A: ถึงเราจะมี readiness probe กับ liveness probe แต่ตอน pod มันถูก terminate เราคงไม่อยากให้มี request เข้ามาเพิ่ม ประกอบกับ ฝั่ง pod เองก็ต้องมีเวลาในการ resources ที่ app ใช้ และยังต้องรอให้พวก  transaction ที่ยัง ค้างๆ อยู่ run ให้จบ เรียกว่าให้มันตายอย่างสงบๆ  termination gracefully ตามชื่อ</a:t>
            </a:r>
            <a:endParaRPr sz="1400">
              <a:solidFill>
                <a:schemeClr val="dk1"/>
              </a:solidFill>
              <a:highlight>
                <a:srgbClr val="FFFFFF"/>
              </a:highlight>
              <a:latin typeface="Helvetica Neue"/>
              <a:ea typeface="Helvetica Neue"/>
              <a:cs typeface="Helvetica Neue"/>
              <a:sym typeface="Helvetica Neue"/>
            </a:endParaRPr>
          </a:p>
          <a:p>
            <a:pPr indent="0" lvl="0" marL="0" rtl="0" algn="l">
              <a:lnSpc>
                <a:spcPct val="150000"/>
              </a:lnSpc>
              <a:spcBef>
                <a:spcPts val="1500"/>
              </a:spcBef>
              <a:spcAft>
                <a:spcPts val="0"/>
              </a:spcAft>
              <a:buClr>
                <a:schemeClr val="dk1"/>
              </a:buClr>
              <a:buSzPts val="1100"/>
              <a:buFont typeface="Arial"/>
              <a:buNone/>
            </a:pPr>
            <a:r>
              <a:t/>
            </a:r>
            <a:endParaRPr>
              <a:solidFill>
                <a:schemeClr val="dk1"/>
              </a:solidFill>
              <a:highlight>
                <a:srgbClr val="FFFFFF"/>
              </a:highlight>
              <a:latin typeface="Helvetica Neue"/>
              <a:ea typeface="Helvetica Neue"/>
              <a:cs typeface="Helvetica Neue"/>
              <a:sym typeface="Helvetica Neue"/>
            </a:endParaRPr>
          </a:p>
          <a:p>
            <a:pPr indent="0" lvl="0" marL="0" rtl="0" algn="l">
              <a:lnSpc>
                <a:spcPct val="150000"/>
              </a:lnSpc>
              <a:spcBef>
                <a:spcPts val="1500"/>
              </a:spcBef>
              <a:spcAft>
                <a:spcPts val="0"/>
              </a:spcAft>
              <a:buClr>
                <a:schemeClr val="dk1"/>
              </a:buClr>
              <a:buSzPts val="1100"/>
              <a:buFont typeface="Arial"/>
              <a:buNone/>
            </a:pPr>
            <a:r>
              <a:rPr lang="en">
                <a:solidFill>
                  <a:schemeClr val="dk1"/>
                </a:solidFill>
                <a:highlight>
                  <a:srgbClr val="FFFFFF"/>
                </a:highlight>
                <a:latin typeface="Helvetica Neue"/>
                <a:ea typeface="Helvetica Neue"/>
                <a:cs typeface="Helvetica Neue"/>
                <a:sym typeface="Helvetica Neue"/>
              </a:rPr>
              <a:t>In Kubernetes, creating (also effect to rolling update)  and deleting Pods is one of the most common tasks.</a:t>
            </a:r>
            <a:endParaRPr>
              <a:solidFill>
                <a:schemeClr val="dk1"/>
              </a:solidFill>
              <a:highlight>
                <a:srgbClr val="FFFFFF"/>
              </a:highlight>
              <a:latin typeface="Helvetica Neue"/>
              <a:ea typeface="Helvetica Neue"/>
              <a:cs typeface="Helvetica Neue"/>
              <a:sym typeface="Helvetica Neue"/>
            </a:endParaRPr>
          </a:p>
          <a:p>
            <a:pPr indent="0" lvl="0" marL="0" rtl="0" algn="l">
              <a:lnSpc>
                <a:spcPct val="150000"/>
              </a:lnSpc>
              <a:spcBef>
                <a:spcPts val="1500"/>
              </a:spcBef>
              <a:spcAft>
                <a:spcPts val="0"/>
              </a:spcAft>
              <a:buClr>
                <a:schemeClr val="dk1"/>
              </a:buClr>
              <a:buSzPts val="1100"/>
              <a:buFont typeface="Arial"/>
              <a:buNone/>
            </a:pPr>
            <a:r>
              <a:rPr lang="en">
                <a:solidFill>
                  <a:schemeClr val="dk1"/>
                </a:solidFill>
                <a:highlight>
                  <a:srgbClr val="FFFFFF"/>
                </a:highlight>
                <a:latin typeface="Helvetica Neue"/>
                <a:ea typeface="Helvetica Neue"/>
                <a:cs typeface="Helvetica Neue"/>
                <a:sym typeface="Helvetica Neue"/>
              </a:rPr>
              <a:t>Pods are created when you execute a rolling update, scale deployments, for every new release, for every job and cron job, etc.</a:t>
            </a:r>
            <a:endParaRPr>
              <a:solidFill>
                <a:schemeClr val="dk1"/>
              </a:solidFill>
              <a:highlight>
                <a:srgbClr val="FFFFFF"/>
              </a:highlight>
              <a:latin typeface="Helvetica Neue"/>
              <a:ea typeface="Helvetica Neue"/>
              <a:cs typeface="Helvetica Neue"/>
              <a:sym typeface="Helvetica Neue"/>
            </a:endParaRPr>
          </a:p>
          <a:p>
            <a:pPr indent="0" lvl="0" marL="0" rtl="0" algn="l">
              <a:lnSpc>
                <a:spcPct val="150000"/>
              </a:lnSpc>
              <a:spcBef>
                <a:spcPts val="1500"/>
              </a:spcBef>
              <a:spcAft>
                <a:spcPts val="0"/>
              </a:spcAft>
              <a:buClr>
                <a:schemeClr val="dk1"/>
              </a:buClr>
              <a:buSzPts val="1100"/>
              <a:buFont typeface="Arial"/>
              <a:buNone/>
            </a:pPr>
            <a:r>
              <a:rPr lang="en">
                <a:solidFill>
                  <a:schemeClr val="dk1"/>
                </a:solidFill>
                <a:highlight>
                  <a:srgbClr val="FFFFFF"/>
                </a:highlight>
                <a:latin typeface="Helvetica Neue"/>
                <a:ea typeface="Helvetica Neue"/>
                <a:cs typeface="Helvetica Neue"/>
                <a:sym typeface="Helvetica Neue"/>
              </a:rPr>
              <a:t>But Pods are also deleted and recreated after evictions — when you mark a node as unschedulable for example.</a:t>
            </a:r>
            <a:endParaRPr>
              <a:solidFill>
                <a:schemeClr val="dk1"/>
              </a:solidFill>
              <a:highlight>
                <a:srgbClr val="FFFFFF"/>
              </a:highlight>
              <a:latin typeface="Helvetica Neue"/>
              <a:ea typeface="Helvetica Neue"/>
              <a:cs typeface="Helvetica Neue"/>
              <a:sym typeface="Helvetica Neue"/>
            </a:endParaRPr>
          </a:p>
          <a:p>
            <a:pPr indent="0" lvl="0" marL="0" rtl="0" algn="l">
              <a:lnSpc>
                <a:spcPct val="150000"/>
              </a:lnSpc>
              <a:spcBef>
                <a:spcPts val="1500"/>
              </a:spcBef>
              <a:spcAft>
                <a:spcPts val="0"/>
              </a:spcAft>
              <a:buClr>
                <a:schemeClr val="dk1"/>
              </a:buClr>
              <a:buSzPts val="1100"/>
              <a:buFont typeface="Arial"/>
              <a:buNone/>
            </a:pPr>
            <a:r>
              <a:rPr i="1" lang="en">
                <a:solidFill>
                  <a:schemeClr val="dk1"/>
                </a:solidFill>
                <a:highlight>
                  <a:srgbClr val="FFFFFF"/>
                </a:highlight>
                <a:latin typeface="Helvetica Neue"/>
                <a:ea typeface="Helvetica Neue"/>
                <a:cs typeface="Helvetica Neue"/>
                <a:sym typeface="Helvetica Neue"/>
              </a:rPr>
              <a:t>If the nature of those Pods is so ephemeral, what happens when a Pod is in the middle of responding to a request but it's told to shut down?</a:t>
            </a:r>
            <a:endParaRPr i="1">
              <a:solidFill>
                <a:schemeClr val="dk1"/>
              </a:solidFill>
              <a:highlight>
                <a:srgbClr val="FFFFFF"/>
              </a:highlight>
              <a:latin typeface="Helvetica Neue"/>
              <a:ea typeface="Helvetica Neue"/>
              <a:cs typeface="Helvetica Neue"/>
              <a:sym typeface="Helvetica Neue"/>
            </a:endParaRPr>
          </a:p>
          <a:p>
            <a:pPr indent="0" lvl="0" marL="0" rtl="0" algn="l">
              <a:lnSpc>
                <a:spcPct val="115000"/>
              </a:lnSpc>
              <a:spcBef>
                <a:spcPts val="1500"/>
              </a:spcBef>
              <a:spcAft>
                <a:spcPts val="0"/>
              </a:spcAft>
              <a:buNone/>
            </a:pPr>
            <a:r>
              <a:rPr i="1" lang="en" u="sng">
                <a:solidFill>
                  <a:schemeClr val="hlink"/>
                </a:solidFill>
                <a:hlinkClick r:id="rId2"/>
              </a:rPr>
              <a:t>https://learnk8s.io/graceful-shutdown</a:t>
            </a:r>
            <a:endParaRPr i="1">
              <a:solidFill>
                <a:schemeClr val="dk1"/>
              </a:solidFill>
            </a:endParaRPr>
          </a:p>
          <a:p>
            <a:pPr indent="0" lvl="0" marL="0" rtl="0" algn="l">
              <a:lnSpc>
                <a:spcPct val="115000"/>
              </a:lnSpc>
              <a:spcBef>
                <a:spcPts val="0"/>
              </a:spcBef>
              <a:spcAft>
                <a:spcPts val="0"/>
              </a:spcAft>
              <a:buNone/>
            </a:pPr>
            <a:r>
              <a:rPr i="1" lang="en" u="sng">
                <a:solidFill>
                  <a:schemeClr val="hlink"/>
                </a:solidFill>
                <a:hlinkClick r:id="rId3"/>
              </a:rPr>
              <a:t>https://cloud.google.com/blog/products/gcp/kubernetes-best-practices-terminating-with-grace</a:t>
            </a:r>
            <a:endParaRPr i="1">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i="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6" name="Shape 3166"/>
        <p:cNvGrpSpPr/>
        <p:nvPr/>
      </p:nvGrpSpPr>
      <p:grpSpPr>
        <a:xfrm>
          <a:off x="0" y="0"/>
          <a:ext cx="0" cy="0"/>
          <a:chOff x="0" y="0"/>
          <a:chExt cx="0" cy="0"/>
        </a:xfrm>
      </p:grpSpPr>
      <p:sp>
        <p:nvSpPr>
          <p:cNvPr id="3167" name="Google Shape;3167;gb9c6c54628_0_5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8" name="Google Shape;3168;gb9c6c54628_0_5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highlight>
                  <a:srgbClr val="FFFFFF"/>
                </a:highlight>
                <a:latin typeface="Helvetica Neue"/>
                <a:ea typeface="Helvetica Neue"/>
                <a:cs typeface="Helvetica Neue"/>
                <a:sym typeface="Helvetica Neue"/>
              </a:rPr>
              <a:t>มาดูกันว่า 30 วิ นี่อยู่ตรงไหน Flow การ ตายสงบๆ ของ pod terminate จะเป็นตามนี้</a:t>
            </a:r>
            <a:endParaRPr sz="1500">
              <a:solidFill>
                <a:schemeClr val="dk1"/>
              </a:solidFill>
              <a:highlight>
                <a:srgbClr val="FFFFFF"/>
              </a:highlight>
              <a:latin typeface="Helvetica Neue"/>
              <a:ea typeface="Helvetica Neue"/>
              <a:cs typeface="Helvetica Neue"/>
              <a:sym typeface="Helvetica Neue"/>
            </a:endParaRPr>
          </a:p>
          <a:p>
            <a:pPr indent="-323850" lvl="0" marL="457200" rtl="0" algn="l">
              <a:spcBef>
                <a:spcPts val="0"/>
              </a:spcBef>
              <a:spcAft>
                <a:spcPts val="0"/>
              </a:spcAft>
              <a:buClr>
                <a:schemeClr val="dk1"/>
              </a:buClr>
              <a:buSzPts val="1500"/>
              <a:buFont typeface="Helvetica Neue"/>
              <a:buChar char="-"/>
            </a:pPr>
            <a:r>
              <a:rPr lang="en" sz="1500">
                <a:solidFill>
                  <a:schemeClr val="dk1"/>
                </a:solidFill>
                <a:highlight>
                  <a:srgbClr val="FFFFFF"/>
                </a:highlight>
                <a:latin typeface="Helvetica Neue"/>
                <a:ea typeface="Helvetica Neue"/>
                <a:cs typeface="Helvetica Neue"/>
                <a:sym typeface="Helvetica Neue"/>
              </a:rPr>
              <a:t> จังหวะที่ pod terminating…. ตอนนี้ pod นั้นจะถูก remove ออกจาก service แบบเดียวกับ readiness probe แล้ว failed</a:t>
            </a:r>
            <a:endParaRPr sz="1500">
              <a:solidFill>
                <a:schemeClr val="dk1"/>
              </a:solidFill>
              <a:highlight>
                <a:srgbClr val="FFFFFF"/>
              </a:highlight>
              <a:latin typeface="Helvetica Neue"/>
              <a:ea typeface="Helvetica Neue"/>
              <a:cs typeface="Helvetica Neue"/>
              <a:sym typeface="Helvetica Neue"/>
            </a:endParaRPr>
          </a:p>
          <a:p>
            <a:pPr indent="-323850" lvl="0" marL="457200" rtl="0" algn="l">
              <a:spcBef>
                <a:spcPts val="0"/>
              </a:spcBef>
              <a:spcAft>
                <a:spcPts val="0"/>
              </a:spcAft>
              <a:buClr>
                <a:schemeClr val="dk1"/>
              </a:buClr>
              <a:buSzPts val="1500"/>
              <a:buFont typeface="Helvetica Neue"/>
              <a:buChar char="-"/>
            </a:pPr>
            <a:r>
              <a:rPr lang="en" sz="1500">
                <a:solidFill>
                  <a:schemeClr val="dk1"/>
                </a:solidFill>
                <a:highlight>
                  <a:srgbClr val="FFFFFF"/>
                </a:highlight>
                <a:latin typeface="Helvetica Neue"/>
                <a:ea typeface="Helvetica Neue"/>
                <a:cs typeface="Helvetica Neue"/>
                <a:sym typeface="Helvetica Neue"/>
              </a:rPr>
              <a:t>Pod จะได้รับ SIGTERM ตอนนี้ pod จะเริ่มปล่อย resource ต่างๆ ที่มันใช้  ซึ่งปกติ พวก programming framework เป็นคนจัดการให้  ส่วน preStop เราสามารถทำเพิ่มเป็น option ได้กรณีที่เราต้องการทำอะไรพิเศษ ในช่วงที่มัน terminating….  </a:t>
            </a:r>
            <a:endParaRPr sz="1500">
              <a:solidFill>
                <a:schemeClr val="dk1"/>
              </a:solidFill>
              <a:highlight>
                <a:srgbClr val="FFFFFF"/>
              </a:highlight>
              <a:latin typeface="Helvetica Neue"/>
              <a:ea typeface="Helvetica Neue"/>
              <a:cs typeface="Helvetica Neue"/>
              <a:sym typeface="Helvetica Neue"/>
            </a:endParaRPr>
          </a:p>
          <a:p>
            <a:pPr indent="-323850" lvl="0" marL="457200" rtl="0" algn="l">
              <a:spcBef>
                <a:spcPts val="0"/>
              </a:spcBef>
              <a:spcAft>
                <a:spcPts val="0"/>
              </a:spcAft>
              <a:buClr>
                <a:schemeClr val="dk1"/>
              </a:buClr>
              <a:buSzPts val="1500"/>
              <a:buFont typeface="Helvetica Neue"/>
              <a:buChar char="-"/>
            </a:pPr>
            <a:r>
              <a:rPr lang="en" sz="1500">
                <a:solidFill>
                  <a:schemeClr val="dk1"/>
                </a:solidFill>
                <a:highlight>
                  <a:srgbClr val="FFFFFF"/>
                </a:highlight>
                <a:latin typeface="Helvetica Neue"/>
                <a:ea typeface="Helvetica Neue"/>
                <a:cs typeface="Helvetica Neue"/>
                <a:sym typeface="Helvetica Neue"/>
              </a:rPr>
              <a:t>จังหวะนี้มีเวลาอยู่ 30 วินาทีโดย default  กำหนดโดย parameter terminationGracePerioSeceonds ตรงนี้รวม prestop ด้วย ก่อนที่จะ SIGKILL pod โดนลบ ถ้า app เราต้องการเวลานานกว่านี้ก็ปรับค่านี้ได้  </a:t>
            </a:r>
            <a:endParaRPr sz="1500">
              <a:solidFill>
                <a:schemeClr val="dk1"/>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0" name="Shape 3190"/>
        <p:cNvGrpSpPr/>
        <p:nvPr/>
      </p:nvGrpSpPr>
      <p:grpSpPr>
        <a:xfrm>
          <a:off x="0" y="0"/>
          <a:ext cx="0" cy="0"/>
          <a:chOff x="0" y="0"/>
          <a:chExt cx="0" cy="0"/>
        </a:xfrm>
      </p:grpSpPr>
      <p:sp>
        <p:nvSpPr>
          <p:cNvPr id="3191" name="Google Shape;3191;gbb9c05fc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2" name="Google Shape;3192;gbb9c05fc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3 screen</a:t>
            </a:r>
            <a:endParaRPr/>
          </a:p>
          <a:p>
            <a:pPr indent="-298450" lvl="0" marL="457200" rtl="0" algn="l">
              <a:spcBef>
                <a:spcPts val="0"/>
              </a:spcBef>
              <a:spcAft>
                <a:spcPts val="0"/>
              </a:spcAft>
              <a:buSzPts val="1100"/>
              <a:buChar char="-"/>
            </a:pPr>
            <a:r>
              <a:rPr lang="en"/>
              <a:t>Siege</a:t>
            </a:r>
            <a:endParaRPr/>
          </a:p>
          <a:p>
            <a:pPr indent="-298450" lvl="0" marL="457200" rtl="0" algn="l">
              <a:spcBef>
                <a:spcPts val="0"/>
              </a:spcBef>
              <a:spcAft>
                <a:spcPts val="0"/>
              </a:spcAft>
              <a:buSzPts val="1100"/>
              <a:buChar char="-"/>
            </a:pPr>
            <a:r>
              <a:rPr lang="en"/>
              <a:t>Get svc | grep Endpoints</a:t>
            </a:r>
            <a:endParaRPr/>
          </a:p>
          <a:p>
            <a:pPr indent="-298450" lvl="0" marL="457200" rtl="0" algn="l">
              <a:spcBef>
                <a:spcPts val="0"/>
              </a:spcBef>
              <a:spcAft>
                <a:spcPts val="0"/>
              </a:spcAft>
              <a:buSzPts val="1100"/>
              <a:buChar char="-"/>
            </a:pPr>
            <a:r>
              <a:rPr lang="en"/>
              <a:t>Watch oc get pods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8" name="Shape 3198"/>
        <p:cNvGrpSpPr/>
        <p:nvPr/>
      </p:nvGrpSpPr>
      <p:grpSpPr>
        <a:xfrm>
          <a:off x="0" y="0"/>
          <a:ext cx="0" cy="0"/>
          <a:chOff x="0" y="0"/>
          <a:chExt cx="0" cy="0"/>
        </a:xfrm>
      </p:grpSpPr>
      <p:sp>
        <p:nvSpPr>
          <p:cNvPr id="3199" name="Google Shape;3199;gb9c6c54628_0_2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0" name="Google Shape;3200;gb9c6c54628_0_2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ตัว Cluster เองมี alert สำหรับเรื่อง node up/down, capacity alert ต่างๆอยู่แล้ว แต่บน Cloud เห็นมีพูดถึงคอนเซป SRE ที่สามารถดูระดับ Indicator ต่างๆของ app ได้ แบบนี้บน Container Platform จะทำได้ยังไงบ้างครับ?</a:t>
            </a:r>
            <a:endParaRPr/>
          </a:p>
          <a:p>
            <a:pPr indent="0" lvl="0" marL="0" rtl="0" algn="l">
              <a:spcBef>
                <a:spcPts val="0"/>
              </a:spcBef>
              <a:spcAft>
                <a:spcPts val="0"/>
              </a:spcAft>
              <a:buNone/>
            </a:pPr>
            <a:r>
              <a:rPr lang="en" sz="1600"/>
              <a:t>A: เข้า mode คนละครึ่งระหว่าง Dev กับ Ops อีกทีเลย คือมันดีกว่าแน่ๆ ถ้าเราสามารถ monitor statistics ต่างๆ ในระดับ app ได้ เช่น latency, concurrent number หรือในมุมแนวๆ middleware เช่นพวก heap size</a:t>
            </a:r>
            <a:endParaRPr sz="1600"/>
          </a:p>
          <a:p>
            <a:pPr indent="0" lvl="0" marL="0" rtl="0" algn="l">
              <a:spcBef>
                <a:spcPts val="0"/>
              </a:spcBef>
              <a:spcAft>
                <a:spcPts val="0"/>
              </a:spcAft>
              <a:buNone/>
            </a:pPr>
            <a:r>
              <a:rPr lang="en" sz="1600"/>
              <a:t>อันนี้ ฝั่ง Dev ก็ต้องมีทำในส่วนของ metrics  ส่วนฝั่ง Ops ก็สามารถ monitor metrics เหล่านี้ ผ่านทาง 3 สหาย Promethues คนโกย , Grafana คนโชว์ และ Alert Manager คนเตือน ได้</a:t>
            </a:r>
            <a:endParaRPr sz="1600"/>
          </a:p>
          <a:p>
            <a:pPr indent="0" lvl="0" marL="0" rtl="0" algn="l">
              <a:spcBef>
                <a:spcPts val="0"/>
              </a:spcBef>
              <a:spcAft>
                <a:spcPts val="0"/>
              </a:spcAft>
              <a:buNone/>
            </a:pPr>
            <a:r>
              <a:rPr lang="en" sz="1600"/>
              <a:t>ตรงนี้  OpenShift มี built-in มาให้อยู่แล้ว มาดูกันว่าทำงานยังไง</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a:t>logging – to examine the events and details of requests (usually post-incident)</a:t>
            </a:r>
            <a:endParaRPr/>
          </a:p>
          <a:p>
            <a:pPr indent="0" lvl="0" marL="0" rtl="0" algn="l">
              <a:spcBef>
                <a:spcPts val="0"/>
              </a:spcBef>
              <a:spcAft>
                <a:spcPts val="0"/>
              </a:spcAft>
              <a:buNone/>
            </a:pPr>
            <a:r>
              <a:rPr lang="en"/>
              <a:t>tracing – to dive deep in the journey of a single request (usually post-incident)</a:t>
            </a:r>
            <a:endParaRPr/>
          </a:p>
          <a:p>
            <a:pPr indent="0" lvl="0" marL="0" rtl="0" algn="l">
              <a:spcBef>
                <a:spcPts val="0"/>
              </a:spcBef>
              <a:spcAft>
                <a:spcPts val="0"/>
              </a:spcAft>
              <a:buNone/>
            </a:pPr>
            <a:r>
              <a:rPr lang="en"/>
              <a:t>metrics – to detect an incident (or even better to predict it)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3" name="Shape 3213"/>
        <p:cNvGrpSpPr/>
        <p:nvPr/>
      </p:nvGrpSpPr>
      <p:grpSpPr>
        <a:xfrm>
          <a:off x="0" y="0"/>
          <a:ext cx="0" cy="0"/>
          <a:chOff x="0" y="0"/>
          <a:chExt cx="0" cy="0"/>
        </a:xfrm>
      </p:grpSpPr>
      <p:sp>
        <p:nvSpPr>
          <p:cNvPr id="3214" name="Google Shape;3214;gb9c6c54628_0_2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5" name="Google Shape;3215;gb9c6c54628_0_2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 setup User Workload Monitor</a:t>
            </a:r>
            <a:endParaRPr/>
          </a:p>
          <a:p>
            <a:pPr indent="0" lvl="0" marL="0" rtl="0" algn="l">
              <a:spcBef>
                <a:spcPts val="0"/>
              </a:spcBef>
              <a:spcAft>
                <a:spcPts val="0"/>
              </a:spcAft>
              <a:buNone/>
            </a:pPr>
            <a:r>
              <a:rPr lang="en"/>
              <a:t>Show metrics in code</a:t>
            </a:r>
            <a:endParaRPr/>
          </a:p>
          <a:p>
            <a:pPr indent="0" lvl="0" marL="0" rtl="0" algn="l">
              <a:spcBef>
                <a:spcPts val="0"/>
              </a:spcBef>
              <a:spcAft>
                <a:spcPts val="0"/>
              </a:spcAft>
              <a:buNone/>
            </a:pPr>
            <a:r>
              <a:rPr lang="en"/>
              <a:t>Use dev console to query metrics</a:t>
            </a:r>
            <a:endParaRPr/>
          </a:p>
          <a:p>
            <a:pPr indent="0" lvl="0" marL="0" rtl="0" algn="l">
              <a:spcBef>
                <a:spcPts val="0"/>
              </a:spcBef>
              <a:spcAft>
                <a:spcPts val="0"/>
              </a:spcAft>
              <a:buNone/>
            </a:pPr>
            <a:r>
              <a:rPr lang="en"/>
              <a:t>Test latency alert</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1" name="Shape 3221"/>
        <p:cNvGrpSpPr/>
        <p:nvPr/>
      </p:nvGrpSpPr>
      <p:grpSpPr>
        <a:xfrm>
          <a:off x="0" y="0"/>
          <a:ext cx="0" cy="0"/>
          <a:chOff x="0" y="0"/>
          <a:chExt cx="0" cy="0"/>
        </a:xfrm>
      </p:grpSpPr>
      <p:sp>
        <p:nvSpPr>
          <p:cNvPr id="3222" name="Google Shape;3222;gb9c6c54628_0_2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3" name="Google Shape;3223;gb9c6c54628_0_2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พอเอา App เป็น container แล้วเราจะจัดการ log มันยังไงดีครับ ตอนลองใช้เป็น docker ก็ write file ลงเครื่อง หรือดูผ่าน terminal ได้เลย พอเอาขึ้น kube ที่มีหลายโหนดและคอนเทนเนอร์จำนวนมาก ควรทำยังไง</a:t>
            </a:r>
            <a:endParaRPr/>
          </a:p>
          <a:p>
            <a:pPr indent="0" lvl="0" marL="0" rtl="0" algn="l">
              <a:spcBef>
                <a:spcPts val="0"/>
              </a:spcBef>
              <a:spcAft>
                <a:spcPts val="0"/>
              </a:spcAft>
              <a:buNone/>
            </a:pPr>
            <a:r>
              <a:rPr lang="en" sz="1600"/>
              <a:t>A: เนื่องจาก pod มัน ephemeral คือ restart แล้วของหาย ในส่วนของ log ปกติก็จะหาย จะ claim disk มา write log ก็บริหารจัดการลำบาก วิธีที่ดีอันนึงคือ ให้ app write log ไปที่ STDOUT/STDERR แล้วให้ที่แต่ละ node capture log แล้วส่งไป consolidate รวมที่ log management ซักที่ เช่นชั้น fluentd capture log แล้วส่งไป elasticsearch</a:t>
            </a:r>
            <a:endParaRPr sz="16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6" name="Shape 3236"/>
        <p:cNvGrpSpPr/>
        <p:nvPr/>
      </p:nvGrpSpPr>
      <p:grpSpPr>
        <a:xfrm>
          <a:off x="0" y="0"/>
          <a:ext cx="0" cy="0"/>
          <a:chOff x="0" y="0"/>
          <a:chExt cx="0" cy="0"/>
        </a:xfrm>
      </p:grpSpPr>
      <p:sp>
        <p:nvSpPr>
          <p:cNvPr id="3237" name="Google Shape;3237;gb9c6c54628_0_2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8" name="Google Shape;3238;gb9c6c54628_0_2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 logger  in source code</a:t>
            </a:r>
            <a:endParaRPr/>
          </a:p>
          <a:p>
            <a:pPr indent="0" lvl="0" marL="0" rtl="0" algn="l">
              <a:spcBef>
                <a:spcPts val="0"/>
              </a:spcBef>
              <a:spcAft>
                <a:spcPts val="0"/>
              </a:spcAft>
              <a:buNone/>
            </a:pPr>
            <a:r>
              <a:rPr lang="en"/>
              <a:t>Show log in Dev Console</a:t>
            </a:r>
            <a:endParaRPr/>
          </a:p>
          <a:p>
            <a:pPr indent="0" lvl="0" marL="0" rtl="0" algn="l">
              <a:spcBef>
                <a:spcPts val="0"/>
              </a:spcBef>
              <a:spcAft>
                <a:spcPts val="0"/>
              </a:spcAft>
              <a:buNone/>
            </a:pPr>
            <a:r>
              <a:rPr lang="en"/>
              <a:t>Show log in elasticsearch</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4" name="Shape 3244"/>
        <p:cNvGrpSpPr/>
        <p:nvPr/>
      </p:nvGrpSpPr>
      <p:grpSpPr>
        <a:xfrm>
          <a:off x="0" y="0"/>
          <a:ext cx="0" cy="0"/>
          <a:chOff x="0" y="0"/>
          <a:chExt cx="0" cy="0"/>
        </a:xfrm>
      </p:grpSpPr>
      <p:sp>
        <p:nvSpPr>
          <p:cNvPr id="3245" name="Google Shape;3245;gb9c6c54628_0_2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6" name="Google Shape;3246;gb9c6c54628_0_2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ผมไปเจอมามี app จ้างเขียนจากข้างนอก เค้าใส่ tomcat มารันหลายๆตัว อยู่ในคอนเทนเนอร์เดียว เหมือนกับแค่ย้ายจาก VM เดิมมา ดูแปลกๆ จริงๆแบบนี้ควรทำมั้ยครับ?</a:t>
            </a:r>
            <a:endParaRPr/>
          </a:p>
          <a:p>
            <a:pPr indent="0" lvl="0" marL="0" rtl="0" algn="l">
              <a:spcBef>
                <a:spcPts val="0"/>
              </a:spcBef>
              <a:spcAft>
                <a:spcPts val="0"/>
              </a:spcAft>
              <a:buNone/>
            </a:pPr>
            <a:r>
              <a:rPr lang="en" sz="1400"/>
              <a:t>A: ไม่ควรนะครับ เราควรแยก แต่ละ process สำหรับแต่ละ container ตัว kube เองมีเรื่อง service discovery ให้ pod มันคุยกันง่ายๆ อยู่แล้ว หรือถอยกลับมา 1 steps สิ่งที่ kube manage คือ pod ซึ่ง 1 pod มีได้มากกว่า 1 container และ share resource ร่วมกัน เช่น IP , file system ถ้าจำเป็นจริงๆ ทำ pod เดียว หลาย container ก็ได้ครับ</a:t>
            </a:r>
            <a:endParaRPr sz="14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9" name="Shape 3259"/>
        <p:cNvGrpSpPr/>
        <p:nvPr/>
      </p:nvGrpSpPr>
      <p:grpSpPr>
        <a:xfrm>
          <a:off x="0" y="0"/>
          <a:ext cx="0" cy="0"/>
          <a:chOff x="0" y="0"/>
          <a:chExt cx="0" cy="0"/>
        </a:xfrm>
      </p:grpSpPr>
      <p:sp>
        <p:nvSpPr>
          <p:cNvPr id="3260" name="Google Shape;3260;gb9c6c54628_0_2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1" name="Google Shape;3261;gb9c6c54628_0_2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เรามี readiness/liveness แล้ว แต่เอาจริงๆ พอ app เป็น microservice มันคุยกันไปมา ถ้า app ใด app หนึ่งมีปัญหา เราจะรู้ได้ยังไงครับ</a:t>
            </a:r>
            <a:endParaRPr/>
          </a:p>
          <a:p>
            <a:pPr indent="0" lvl="0" marL="0" rtl="0" algn="l">
              <a:spcBef>
                <a:spcPts val="0"/>
              </a:spcBef>
              <a:spcAft>
                <a:spcPts val="0"/>
              </a:spcAft>
              <a:buNone/>
            </a:pPr>
            <a:r>
              <a:rPr lang="en"/>
              <a:t>A: อันนี้เป็นปัญหาของ microservice เลยแหละ มาดูตัวอย่างกัน</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4" name="Shape 3274"/>
        <p:cNvGrpSpPr/>
        <p:nvPr/>
      </p:nvGrpSpPr>
      <p:grpSpPr>
        <a:xfrm>
          <a:off x="0" y="0"/>
          <a:ext cx="0" cy="0"/>
          <a:chOff x="0" y="0"/>
          <a:chExt cx="0" cy="0"/>
        </a:xfrm>
      </p:grpSpPr>
      <p:sp>
        <p:nvSpPr>
          <p:cNvPr id="3275" name="Google Shape;3275;gbb9c05fcfd_0_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6" name="Google Shape;3276;gbb9c05fcfd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lang="en"/>
              <a:t>Now let’s use a specific real world example to point out the challenge. When you open up an application on your mobile device, although it appears as a monolithic application, it’s likely going to call many backend services that are running on a server somewhere to operate at full capacity. For instance, if you open up a ecommerce application such as Amazon you may look at an item and it may have a wide variety of capabilities that are being created from many backend services. For instance, a pricing service may be giving you the price of the item in your cart, in this case a new laptop. There may be more services for review ratings, or location-based availability, or one for a recommendation service.</a:t>
            </a:r>
            <a:endParaRPr/>
          </a:p>
          <a:p>
            <a:pPr indent="0" lvl="0" marL="0" marR="0" rtl="0" algn="l">
              <a:spcBef>
                <a:spcPts val="0"/>
              </a:spcBef>
              <a:spcAft>
                <a:spcPts val="0"/>
              </a:spcAft>
              <a:buClr>
                <a:schemeClr val="dk1"/>
              </a:buClr>
              <a:buFont typeface="Arial"/>
              <a:buNone/>
            </a:pPr>
            <a:r>
              <a:t/>
            </a:r>
            <a:endParaRPr/>
          </a:p>
          <a:p>
            <a:pPr indent="0" lvl="0" marL="0" marR="0" rtl="0" algn="l">
              <a:spcBef>
                <a:spcPts val="0"/>
              </a:spcBef>
              <a:spcAft>
                <a:spcPts val="0"/>
              </a:spcAft>
              <a:buClr>
                <a:schemeClr val="dk1"/>
              </a:buClr>
              <a:buFont typeface="Arial"/>
              <a:buNone/>
            </a:pPr>
            <a:r>
              <a:rPr lang="en"/>
              <a:t>But these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7" name="Shape 2887"/>
        <p:cNvGrpSpPr/>
        <p:nvPr/>
      </p:nvGrpSpPr>
      <p:grpSpPr>
        <a:xfrm>
          <a:off x="0" y="0"/>
          <a:ext cx="0" cy="0"/>
          <a:chOff x="0" y="0"/>
          <a:chExt cx="0" cy="0"/>
        </a:xfrm>
      </p:grpSpPr>
      <p:sp>
        <p:nvSpPr>
          <p:cNvPr id="2888" name="Google Shape;2888;gbb114192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9" name="Google Shape;2889;gbb114192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Trivia 7 ซี่ ของ ที่บังคับเรือ logo k8s มาจากชื่อ project ดั้งเดิมสมัย k8s ใช้ภายใช้ Google ชื่อ project seven of nine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0" name="Shape 3320"/>
        <p:cNvGrpSpPr/>
        <p:nvPr/>
      </p:nvGrpSpPr>
      <p:grpSpPr>
        <a:xfrm>
          <a:off x="0" y="0"/>
          <a:ext cx="0" cy="0"/>
          <a:chOff x="0" y="0"/>
          <a:chExt cx="0" cy="0"/>
        </a:xfrm>
      </p:grpSpPr>
      <p:sp>
        <p:nvSpPr>
          <p:cNvPr id="3321" name="Google Shape;3321;gb9c6c54628_0_287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2" name="Google Shape;3322;gb9c6c54628_0_28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lang="en"/>
              <a:t>Each of these services may have other services they rely upon. For instance at Amazon, they actually have services that go out and scrap against Walmart, Target, etc and check prices to make sure that they’re offering up the lowest price. These service dependencies may have common items like a database, a cache, or an HTTP rest service.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2" name="Shape 3342"/>
        <p:cNvGrpSpPr/>
        <p:nvPr/>
      </p:nvGrpSpPr>
      <p:grpSpPr>
        <a:xfrm>
          <a:off x="0" y="0"/>
          <a:ext cx="0" cy="0"/>
          <a:chOff x="0" y="0"/>
          <a:chExt cx="0" cy="0"/>
        </a:xfrm>
      </p:grpSpPr>
      <p:sp>
        <p:nvSpPr>
          <p:cNvPr id="3343" name="Google Shape;3343;gb9c6c54628_0_289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4" name="Google Shape;3344;gb9c6c54628_0_28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lang="en" sz="1200"/>
              <a:t>Is there now going to be a cascading failure that breaks the entire pricing engine? Is the application now going to stop working because the pricing engine is now broken? Solving these problems are not trivial. Especially since you won’t your code to focus on business capabilities, things that provide business value. You don’t want to spend all your time figuring out how to handle failures.</a:t>
            </a:r>
            <a:endParaRPr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9" name="Shape 3369"/>
        <p:cNvGrpSpPr/>
        <p:nvPr/>
      </p:nvGrpSpPr>
      <p:grpSpPr>
        <a:xfrm>
          <a:off x="0" y="0"/>
          <a:ext cx="0" cy="0"/>
          <a:chOff x="0" y="0"/>
          <a:chExt cx="0" cy="0"/>
        </a:xfrm>
      </p:grpSpPr>
      <p:sp>
        <p:nvSpPr>
          <p:cNvPr id="3370" name="Google Shape;3370;gb9c6c54628_0_292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1" name="Google Shape;3371;gb9c6c54628_0_29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lang="en" sz="1200"/>
              <a:t>พวก pattern retries / timeout ชาว Dev เคยทำกันมาแหละ เขียนใน code ได้ ยุคดั้งเดิม อาจจะ วน loop retry แล้วก็ count เอาว่ากี่รอบ ใหม่ๆ หน่อยก็มี library ช่วย เช่น Hystrix แต่ ตอนนี้ มี concept ของ service mesh  คือเอา ความสามารถพวกนี้ มาอยู่บน platform ให้ทำผ่าน paltform ได้ไม่ต้องฝังใน code ข้อดีคือยืดหยุ่นกว่า และ พวก library ก็ติดกับ ภาษาที่ใช้เขียนอีก หรือกับ app เดิมๆ ที่ไม่ได้เขียนไว้จะทำยังไง</a:t>
            </a:r>
            <a:endParaRPr sz="12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6" name="Shape 3376"/>
        <p:cNvGrpSpPr/>
        <p:nvPr/>
      </p:nvGrpSpPr>
      <p:grpSpPr>
        <a:xfrm>
          <a:off x="0" y="0"/>
          <a:ext cx="0" cy="0"/>
          <a:chOff x="0" y="0"/>
          <a:chExt cx="0" cy="0"/>
        </a:xfrm>
      </p:grpSpPr>
      <p:sp>
        <p:nvSpPr>
          <p:cNvPr id="3377" name="Google Shape;3377;gb9c6c54628_0_3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8" name="Google Shape;3378;gb9c6c54628_0_3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test steps from Circuit Breaker in rhthsa/oepnshift-demo</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4" name="Shape 3384"/>
        <p:cNvGrpSpPr/>
        <p:nvPr/>
      </p:nvGrpSpPr>
      <p:grpSpPr>
        <a:xfrm>
          <a:off x="0" y="0"/>
          <a:ext cx="0" cy="0"/>
          <a:chOff x="0" y="0"/>
          <a:chExt cx="0" cy="0"/>
        </a:xfrm>
      </p:grpSpPr>
      <p:sp>
        <p:nvSpPr>
          <p:cNvPr id="3385" name="Google Shape;3385;gbb9c05fcfd_0_278:notes"/>
          <p:cNvSpPr/>
          <p:nvPr>
            <p:ph idx="2" type="sldImg"/>
          </p:nvPr>
        </p:nvSpPr>
        <p:spPr>
          <a:xfrm>
            <a:off x="381300"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86" name="Google Shape;3386;gbb9c05fcfd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โจทย์ของวันนี้คือว่า เราจะทำยังไง หรือมีอะไรที่เราควรจะ คำนึงถึงบ้าง ในการ develop application และ setup ตัว container orchestration platform ให้ application เป็น kubernative native</a:t>
            </a:r>
            <a:endParaRPr/>
          </a:p>
          <a:p>
            <a:pPr indent="0" lvl="0" marL="0" rtl="0" algn="l">
              <a:spcBef>
                <a:spcPts val="0"/>
              </a:spcBef>
              <a:spcAft>
                <a:spcPts val="0"/>
              </a:spcAft>
              <a:buNone/>
            </a:pPr>
            <a:r>
              <a:rPr lang="en"/>
              <a:t>ที่ทำได้ดี ทั้งในด้านของ Reliability  , Resillience และ Secure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1" name="Shape 3421"/>
        <p:cNvGrpSpPr/>
        <p:nvPr/>
      </p:nvGrpSpPr>
      <p:grpSpPr>
        <a:xfrm>
          <a:off x="0" y="0"/>
          <a:ext cx="0" cy="0"/>
          <a:chOff x="0" y="0"/>
          <a:chExt cx="0" cy="0"/>
        </a:xfrm>
      </p:grpSpPr>
      <p:sp>
        <p:nvSpPr>
          <p:cNvPr id="3422" name="Google Shape;3422;gb9c6c54628_0_2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3" name="Google Shape;3423;gb9c6c54628_0_2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ขอบคุณมากครับ ตอนนี้ผมเห็นการใช้งาน Service Mesh มีประโยชน์มากๆเลย ทำให้คนพัฒนาแอพสามารถจัดการ microservice ได้ง่ายขึ้น โดยไม่ต้องเขียนโค้ดเอง</a:t>
            </a:r>
            <a:br>
              <a:rPr lang="en"/>
            </a:br>
            <a:br>
              <a:rPr lang="en"/>
            </a:br>
            <a:r>
              <a:rPr lang="en">
                <a:solidFill>
                  <a:schemeClr val="dk1"/>
                </a:solidFill>
              </a:rPr>
              <a:t>Q: กลับมาที่เรื่องง่ายๆบ้าง ที่หลายคนอาจจะมองข้ามไป คือเรื่อง base image นะครับ คือในระดับ Virtualization ผมมี Golden Image ที่ทางทีมคอยอัพเดทและ patch ให้ปลอดภัยอยู่เสมออยู่แล้ว แล้วในระดับคอนเทนเนอร์ มีตัวช่วยในเรื่องพวกนี้ยังไงบ้างครับ หรือผมก็ใช้ image จากที่ไหนก็ได้ ที่มีคนแชร์ๆกัน ตอนผมเรียน Docker ก็โอเคแล้วรึเปล่าครับ มันง่ายดี</a:t>
            </a:r>
            <a:endParaRPr/>
          </a:p>
          <a:p>
            <a:pPr indent="0" lvl="0" marL="0" rtl="0" algn="l">
              <a:spcBef>
                <a:spcPts val="0"/>
              </a:spcBef>
              <a:spcAft>
                <a:spcPts val="0"/>
              </a:spcAft>
              <a:buNone/>
            </a:pPr>
            <a:r>
              <a:rPr lang="en"/>
              <a:t>A:  ทำไมควรใช้ base image จาก source ที่เชื่อใจได้ ลองดูข่าวนี้</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6" name="Shape 3436"/>
        <p:cNvGrpSpPr/>
        <p:nvPr/>
      </p:nvGrpSpPr>
      <p:grpSpPr>
        <a:xfrm>
          <a:off x="0" y="0"/>
          <a:ext cx="0" cy="0"/>
          <a:chOff x="0" y="0"/>
          <a:chExt cx="0" cy="0"/>
        </a:xfrm>
      </p:grpSpPr>
      <p:sp>
        <p:nvSpPr>
          <p:cNvPr id="3437" name="Google Shape;3437;gb9c6c54628_0_2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8" name="Google Shape;3438;gb9c6c54628_0_2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50% ของ image บน public docker hub มีช่องโหว่ หรือแย่กว่านั้นบางส่วนแถม malware แอบเอา CPU ของ cluster เราไปขุด crypto ซะงั้น</a:t>
            </a:r>
            <a:endParaRPr/>
          </a:p>
          <a:p>
            <a:pPr indent="0" lvl="0" marL="0" rtl="0" algn="l">
              <a:spcBef>
                <a:spcPts val="0"/>
              </a:spcBef>
              <a:spcAft>
                <a:spcPts val="0"/>
              </a:spcAft>
              <a:buNone/>
            </a:pPr>
            <a:r>
              <a:rPr lang="en"/>
              <a:t>ควรเลือก base image ที่ไว้ใจได้  และอาจจะ config ที่ cluster เราเพิ่ม ว่าอนุญาติให้ pull image จาก registry ของเราเท่านั้น จะได้ไม่มี image แปลกปลอม</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5" name="Shape 3445"/>
        <p:cNvGrpSpPr/>
        <p:nvPr/>
      </p:nvGrpSpPr>
      <p:grpSpPr>
        <a:xfrm>
          <a:off x="0" y="0"/>
          <a:ext cx="0" cy="0"/>
          <a:chOff x="0" y="0"/>
          <a:chExt cx="0" cy="0"/>
        </a:xfrm>
      </p:grpSpPr>
      <p:sp>
        <p:nvSpPr>
          <p:cNvPr id="3446" name="Google Shape;3446;gb9c6c54628_0_3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7" name="Google Shape;3447;gb9c6c54628_0_3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ส่วนของ OpenShift จะแถม registry ที่มี base image ที่ใช้กันบ่อยๆ มาให้ด้วย ซึ่งทาง Red hat จะจัดการเรื่องของ update image และมี security index ให้ เพื่อความแน่ใจว่า image ที่เราใช้ ปลอดภัย ไม่มี CVE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3" name="Shape 3453"/>
        <p:cNvGrpSpPr/>
        <p:nvPr/>
      </p:nvGrpSpPr>
      <p:grpSpPr>
        <a:xfrm>
          <a:off x="0" y="0"/>
          <a:ext cx="0" cy="0"/>
          <a:chOff x="0" y="0"/>
          <a:chExt cx="0" cy="0"/>
        </a:xfrm>
      </p:grpSpPr>
      <p:sp>
        <p:nvSpPr>
          <p:cNvPr id="3454" name="Google Shape;3454;gb9c6c54628_0_2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5" name="Google Shape;3455;gb9c6c54628_0_2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https://codefresh.io/kubernetes-tutorial/kubernetes-antipatterns-1/</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8" name="Shape 3468"/>
        <p:cNvGrpSpPr/>
        <p:nvPr/>
      </p:nvGrpSpPr>
      <p:grpSpPr>
        <a:xfrm>
          <a:off x="0" y="0"/>
          <a:ext cx="0" cy="0"/>
          <a:chOff x="0" y="0"/>
          <a:chExt cx="0" cy="0"/>
        </a:xfrm>
      </p:grpSpPr>
      <p:sp>
        <p:nvSpPr>
          <p:cNvPr id="3469" name="Google Shape;3469;gb9c6c54628_0_2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0" name="Google Shape;3470;gb9c6c54628_0_2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นอกจากเรื่อง base image มีคำถามต่อเนื่องอีกเรื่องเหมือนกันที่ผมเจอมา ผมเจอ image ที่ build มาจาก nodejs โค้ดตัวอย่าง แต่เจอว่าขนาดใหญ่เกือบ GB โห เจอแบบนี้ที่เข้าใจว่าคอนเทนเนอร์มันเล็กและเร็วมากๆ นี่เริ่มไม่แน่ใจเลย อันนี้คนทำเค้าทำอะไรผิดมั้ยครับ?</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สำหรับ program ภาษาที่ต้องการการ compile ให้ได้ binary หรือ byte code มา run  เช่น Java, Go, C#  พวกนี้ต้องมี compiler  เราควรจะแยก build image กับ runtime image ออกจากกัน เพื่อให้ image ที่เราเอาไป run มันมีเฉพาะ binary  จะเป็นการลดทั้งขนาดของ image และ ลด attack surface ในมุมของ security ด้วย</a:t>
            </a:r>
            <a:endParaRPr/>
          </a:p>
          <a:p>
            <a:pPr indent="0" lvl="0" marL="0" rtl="0" algn="l">
              <a:spcBef>
                <a:spcPts val="0"/>
              </a:spcBef>
              <a:spcAft>
                <a:spcPts val="0"/>
              </a:spcAft>
              <a:buNone/>
            </a:pPr>
            <a:r>
              <a:rPr lang="en"/>
              <a:t>ทั่วๆไป เราทำได้ด้วย multistage build ของ Dockerfile หรือ tool อื่นๆ เช่น OpenShift จะให้ tool ชื่อ S2I หรือ source to image มา  S2I จะอ่าน source code จาก git หรือ local directory แล้วทำตรง multistage นี้ให้ อัตโนมัติ หรือ framework บางตัวก็ทำให้ด้วย เช่น Quarkus เป็น java เล็กๆ เร็วๆ เกิดมาเพื่อ kube โดยเฉพาะ รายละเอียดใน session หน้า สำหรับผู้ที่สนใจ</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3" name="Shape 2893"/>
        <p:cNvGrpSpPr/>
        <p:nvPr/>
      </p:nvGrpSpPr>
      <p:grpSpPr>
        <a:xfrm>
          <a:off x="0" y="0"/>
          <a:ext cx="0" cy="0"/>
          <a:chOff x="0" y="0"/>
          <a:chExt cx="0" cy="0"/>
        </a:xfrm>
      </p:grpSpPr>
      <p:sp>
        <p:nvSpPr>
          <p:cNvPr id="2894" name="Google Shape;2894;gbb114192e5_0_14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sz="1400"/>
              <a:t>Kubernetes หรือย่อๆ กันเก๋ๆ ว่า k8s / kube โดยที่ 8 มาจากตัวอักษร 8 ตัวระหว่าง k กับ s</a:t>
            </a:r>
            <a:endParaRPr sz="1400"/>
          </a:p>
          <a:p>
            <a:pPr indent="0" lvl="0" marL="0" rtl="0" algn="l">
              <a:lnSpc>
                <a:spcPct val="100000"/>
              </a:lnSpc>
              <a:spcBef>
                <a:spcPts val="0"/>
              </a:spcBef>
              <a:spcAft>
                <a:spcPts val="0"/>
              </a:spcAft>
              <a:buSzPts val="1400"/>
              <a:buNone/>
            </a:pPr>
            <a:r>
              <a:rPr lang="en" sz="1400"/>
              <a:t> เป็น container orchestration platform ที่ช่วยในการ ติดตั้ง, manage และ scale containerized app หรือ appliation ที่เป็น container </a:t>
            </a:r>
            <a:endParaRPr sz="1400"/>
          </a:p>
          <a:p>
            <a:pPr indent="0" lvl="0" marL="0" rtl="0" algn="l">
              <a:lnSpc>
                <a:spcPct val="100000"/>
              </a:lnSpc>
              <a:spcBef>
                <a:spcPts val="0"/>
              </a:spcBef>
              <a:spcAft>
                <a:spcPts val="0"/>
              </a:spcAft>
              <a:buSzPts val="1400"/>
              <a:buNone/>
            </a:pPr>
            <a:r>
              <a:rPr lang="en" sz="1400"/>
              <a:t>สมัยที่ Google ใช้ภายใน google เอง  โดยชื่อ code name เดิมคือ project 7  จากเรื่อง Star Trek เป็นพวก Borg ชื่อ Seven of Nine</a:t>
            </a:r>
            <a:endParaRPr sz="1400"/>
          </a:p>
          <a:p>
            <a:pPr indent="0" lvl="0" marL="0" rtl="0" algn="l">
              <a:lnSpc>
                <a:spcPct val="100000"/>
              </a:lnSpc>
              <a:spcBef>
                <a:spcPts val="0"/>
              </a:spcBef>
              <a:spcAft>
                <a:spcPts val="0"/>
              </a:spcAft>
              <a:buSzPts val="1400"/>
              <a:buNone/>
            </a:pPr>
            <a:r>
              <a:rPr lang="en" sz="1400"/>
              <a:t>ส่วน kubernetes เอง เป็นภาษากรีก แปลว่า Helm man ไทยๆ ก็คนถือหางเสือ เลยเป็นที่มา ของ logo ของ kube</a:t>
            </a:r>
            <a:endParaRPr sz="1400"/>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2895" name="Google Shape;2895;gbb114192e5_0_14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3" name="Shape 3483"/>
        <p:cNvGrpSpPr/>
        <p:nvPr/>
      </p:nvGrpSpPr>
      <p:grpSpPr>
        <a:xfrm>
          <a:off x="0" y="0"/>
          <a:ext cx="0" cy="0"/>
          <a:chOff x="0" y="0"/>
          <a:chExt cx="0" cy="0"/>
        </a:xfrm>
      </p:grpSpPr>
      <p:sp>
        <p:nvSpPr>
          <p:cNvPr id="3484" name="Google Shape;3484;gb9c6c54628_0_2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5" name="Google Shape;3485;gb9c6c54628_0_2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8" name="Shape 3498"/>
        <p:cNvGrpSpPr/>
        <p:nvPr/>
      </p:nvGrpSpPr>
      <p:grpSpPr>
        <a:xfrm>
          <a:off x="0" y="0"/>
          <a:ext cx="0" cy="0"/>
          <a:chOff x="0" y="0"/>
          <a:chExt cx="0" cy="0"/>
        </a:xfrm>
      </p:grpSpPr>
      <p:sp>
        <p:nvSpPr>
          <p:cNvPr id="3499" name="Google Shape;3499;gb9c6c54628_0_3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0" name="Google Shape;3500;gb9c6c54628_0_3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Start pod with root?</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6" name="Shape 3506"/>
        <p:cNvGrpSpPr/>
        <p:nvPr/>
      </p:nvGrpSpPr>
      <p:grpSpPr>
        <a:xfrm>
          <a:off x="0" y="0"/>
          <a:ext cx="0" cy="0"/>
          <a:chOff x="0" y="0"/>
          <a:chExt cx="0" cy="0"/>
        </a:xfrm>
      </p:grpSpPr>
      <p:sp>
        <p:nvSpPr>
          <p:cNvPr id="3507" name="Google Shape;3507;gb9c6c54628_0_2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8" name="Google Shape;3508;gb9c6c54628_0_2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บางทีเคยได้รับ requirement เพิ่มจากทีม security ว่า connection ทั้งหมด ต้องเป็น TLS/SSL แต่การจะ setup certificate เพื่อใช้งานใน microservice มีทั้งต้องใส่ใน app server และต้องทำให้มัน trust กันอีกถึงจะปลอดภัย แบบนี้เสียเวลาจัดการตอนถึงเวลา certificate expired อีก จริงๆเราทำยังไงให้ได้ความปลอดภัยตรงจุดนี้ให้ได้ง่ายๆบ้างครับ?</a:t>
            </a:r>
            <a:endParaRPr/>
          </a:p>
          <a:p>
            <a:pPr indent="0" lvl="0" marL="0" rtl="0" algn="l">
              <a:spcBef>
                <a:spcPts val="0"/>
              </a:spcBef>
              <a:spcAft>
                <a:spcPts val="0"/>
              </a:spcAft>
              <a:buNone/>
            </a:pPr>
            <a:r>
              <a:rPr lang="en"/>
              <a:t>A: ในบางกรณี เราอาจจะมี requirments ที่ connection ภายใน service to service คุยกันก็ตรงการ encryption ตรงนี้เราทำ TLS/SSL เพิ่มได้ในระดับ App แต่มันค่อนข้างยุ่งยากในการ code การจัดการ certificate ไม่เคยง่าย เรื่องของ service-to-service security kube มี network policy ให้ แต่ทดไว้ไกลๆ มันค่อนข้างนอกเหนือหัวข้อที่เราคุยกัน  ตรงนี้  แต่ service mesh ช่วยได้เหมือนกัน แถมด้วย service mesh (istio) นี่ ทำ mutual TLS ให้ auto เลย</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1" name="Shape 3521"/>
        <p:cNvGrpSpPr/>
        <p:nvPr/>
      </p:nvGrpSpPr>
      <p:grpSpPr>
        <a:xfrm>
          <a:off x="0" y="0"/>
          <a:ext cx="0" cy="0"/>
          <a:chOff x="0" y="0"/>
          <a:chExt cx="0" cy="0"/>
        </a:xfrm>
      </p:grpSpPr>
      <p:sp>
        <p:nvSpPr>
          <p:cNvPr id="3522" name="Google Shape;3522;gbacb5b5a0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3" name="Google Shape;3523;gbacb5b5a0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 sure enough time to demo</a:t>
            </a:r>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9" name="Shape 3529"/>
        <p:cNvGrpSpPr/>
        <p:nvPr/>
      </p:nvGrpSpPr>
      <p:grpSpPr>
        <a:xfrm>
          <a:off x="0" y="0"/>
          <a:ext cx="0" cy="0"/>
          <a:chOff x="0" y="0"/>
          <a:chExt cx="0" cy="0"/>
        </a:xfrm>
      </p:grpSpPr>
      <p:sp>
        <p:nvSpPr>
          <p:cNvPr id="3530" name="Google Shape;3530;gbad62bc59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1" name="Google Shape;3531;gbad62bc59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ก่อนจากกัน มาสรุปกันอีกที นัท คิดว่าไงบ้าง</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2" name="Shape 3572"/>
        <p:cNvGrpSpPr/>
        <p:nvPr/>
      </p:nvGrpSpPr>
      <p:grpSpPr>
        <a:xfrm>
          <a:off x="0" y="0"/>
          <a:ext cx="0" cy="0"/>
          <a:chOff x="0" y="0"/>
          <a:chExt cx="0" cy="0"/>
        </a:xfrm>
      </p:grpSpPr>
      <p:sp>
        <p:nvSpPr>
          <p:cNvPr id="3573" name="Google Shape;3573;gb9c6c54628_0_50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4" name="Google Shape;3574;gb9c6c54628_0_50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1" name="Shape 3581"/>
        <p:cNvGrpSpPr/>
        <p:nvPr/>
      </p:nvGrpSpPr>
      <p:grpSpPr>
        <a:xfrm>
          <a:off x="0" y="0"/>
          <a:ext cx="0" cy="0"/>
          <a:chOff x="0" y="0"/>
          <a:chExt cx="0" cy="0"/>
        </a:xfrm>
      </p:grpSpPr>
      <p:sp>
        <p:nvSpPr>
          <p:cNvPr id="3582" name="Google Shape;3582;gb9c6c54628_0_49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3" name="Google Shape;3583;gb9c6c54628_0_49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8" name="Shape 2908"/>
        <p:cNvGrpSpPr/>
        <p:nvPr/>
      </p:nvGrpSpPr>
      <p:grpSpPr>
        <a:xfrm>
          <a:off x="0" y="0"/>
          <a:ext cx="0" cy="0"/>
          <a:chOff x="0" y="0"/>
          <a:chExt cx="0" cy="0"/>
        </a:xfrm>
      </p:grpSpPr>
      <p:sp>
        <p:nvSpPr>
          <p:cNvPr id="2909" name="Google Shape;2909;gbb114192e5_0_2874:notes"/>
          <p:cNvSpPr/>
          <p:nvPr>
            <p:ph idx="2" type="sldImg"/>
          </p:nvPr>
        </p:nvSpPr>
        <p:spPr>
          <a:xfrm>
            <a:off x="381300"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10" name="Google Shape;2910;gbb114192e5_0_2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โจทย์ของวันนี้คือว่า เราจะทำยังไง หรือมีอะไรที่เราควรจะ คำนึงถึงบ้าง ในการ develop application และ setup ตัว container orchestration platform ให้ application เป็น kubernative native</a:t>
            </a:r>
            <a:endParaRPr sz="1800"/>
          </a:p>
          <a:p>
            <a:pPr indent="0" lvl="0" marL="0" rtl="0" algn="l">
              <a:spcBef>
                <a:spcPts val="0"/>
              </a:spcBef>
              <a:spcAft>
                <a:spcPts val="0"/>
              </a:spcAft>
              <a:buNone/>
            </a:pPr>
            <a:r>
              <a:rPr lang="en" sz="1800"/>
              <a:t>ที่ทำได้ดี ทั้งในด้านของ Reliability  , Resillience และ Secure </a:t>
            </a:r>
            <a:endParaRPr sz="18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5" name="Shape 2945"/>
        <p:cNvGrpSpPr/>
        <p:nvPr/>
      </p:nvGrpSpPr>
      <p:grpSpPr>
        <a:xfrm>
          <a:off x="0" y="0"/>
          <a:ext cx="0" cy="0"/>
          <a:chOff x="0" y="0"/>
          <a:chExt cx="0" cy="0"/>
        </a:xfrm>
      </p:grpSpPr>
      <p:sp>
        <p:nvSpPr>
          <p:cNvPr id="2946" name="Google Shape;2946;gbb114192e5_0_2972:notes"/>
          <p:cNvSpPr/>
          <p:nvPr>
            <p:ph idx="2" type="sldImg"/>
          </p:nvPr>
        </p:nvSpPr>
        <p:spPr>
          <a:xfrm>
            <a:off x="381300"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47" name="Google Shape;2947;gbb114192e5_0_2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มาเริ่มกันที่มุมแรกก่อน จัดกันหลวมๆ เป็นกลุ่มของการจัดการ Resource เพื่อให้ application / cluster ของเรามี Reliability (น่าเชื่อถือ)&amp; Resiliency (ยืดหยุ่น)ที่ดี</a:t>
            </a:r>
            <a:endParaRPr sz="16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6" name="Shape 2966"/>
        <p:cNvGrpSpPr/>
        <p:nvPr/>
      </p:nvGrpSpPr>
      <p:grpSpPr>
        <a:xfrm>
          <a:off x="0" y="0"/>
          <a:ext cx="0" cy="0"/>
          <a:chOff x="0" y="0"/>
          <a:chExt cx="0" cy="0"/>
        </a:xfrm>
      </p:grpSpPr>
      <p:sp>
        <p:nvSpPr>
          <p:cNvPr id="2967" name="Google Shape;2967;gb9c6c54628_0_2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8" name="Google Shape;2968;gb9c6c54628_0_2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เวลาเราทำ application server ปกติก็ต้องมีการใส่คอนฟิก เช่น db server, ชื่อ database, user, pass</a:t>
            </a:r>
            <a:endParaRPr/>
          </a:p>
          <a:p>
            <a:pPr indent="0" lvl="0" marL="0" rtl="0" algn="l">
              <a:spcBef>
                <a:spcPts val="0"/>
              </a:spcBef>
              <a:spcAft>
                <a:spcPts val="0"/>
              </a:spcAft>
              <a:buNone/>
            </a:pPr>
            <a:r>
              <a:rPr lang="en"/>
              <a:t> แล้วเวลาเราทำงานบนคอนเทนเนอร์ เห็นมันลบสร้างใหม่ หรือ scale-out ได้ด้วย แบบนี้ต้องทำยังไงครับ?</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600"/>
              <a:t>A: สิ่งสำคัญสิ่งนึงที่เราใช้ container ก็คือเรื่อง portability  ยกไปวางที่ไหนได้ผลเหมือนเดิม แต่เอาจริงๆ application มี config ที่แต่ละ environment ไม่เหมือนกัน ดังนั้น ถ้าเราเก็บ config ไว้ใน container image แน่นอนว่าเราจะสูญเสียความสามารถนี้ไป ดังนั้น เราจึงต้องแยก config ของจาก code เพื่อให้ app เรา deploy ไปที่แต่ละ environment ได้ ซึ่งทั้งทาง Devs และ ทาง Ops ต้องร่วมมือกัน “คนละครึ่ง”  คือ  Dev ต้องแยก config ออกมา และ Ops เอา config ไปเก็บใน cluster  </a:t>
            </a:r>
            <a:endParaRPr sz="1600"/>
          </a:p>
          <a:p>
            <a:pPr indent="0" lvl="0" marL="0" rtl="0" algn="l">
              <a:spcBef>
                <a:spcPts val="0"/>
              </a:spcBef>
              <a:spcAft>
                <a:spcPts val="0"/>
              </a:spcAft>
              <a:buNone/>
            </a:pPr>
            <a:r>
              <a:rPr lang="en" sz="1600"/>
              <a:t>การแยก config ออกมา สำหรับฝั่ง Dev ก็เช่น อ่านจาก config file หรือ จาก environment variables  ซึ่งภาษา programming และ framework ต่างๆ ก็มีสนับสนุนอยู่แล้ว  ฝั่งทาง kube เอง จะมี ConfigMap และ Secrets สำหรับเก็บ config โดย ข้อมูลทั่วๆไปจะเก็บด้วย config map ส่วน ข้อมูล confidential ควรจะเก็บด้วย secret   ระวังไว้นิดนึงว่า secret ไม่ได้ encrypt แต่เป็นแค่ encoded  ด้งนั้น ควรจะมีเรื่อง RBAC สำหรับการจำกัดสิทธิการเข้าถึง secret ส่วนถ้าต้องการ encrypt-at-rest สามารถทำ encrypt ที่ etcd ได้</a:t>
            </a:r>
            <a:endParaRPr sz="16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1" name="Shape 2981"/>
        <p:cNvGrpSpPr/>
        <p:nvPr/>
      </p:nvGrpSpPr>
      <p:grpSpPr>
        <a:xfrm>
          <a:off x="0" y="0"/>
          <a:ext cx="0" cy="0"/>
          <a:chOff x="0" y="0"/>
          <a:chExt cx="0" cy="0"/>
        </a:xfrm>
      </p:grpSpPr>
      <p:sp>
        <p:nvSpPr>
          <p:cNvPr id="2982" name="Google Shape;2982;gb9c6c54628_0_5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3" name="Google Shape;2983;gb9c6c54628_0_5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=&gt; </a:t>
            </a:r>
            <a:r>
              <a:rPr lang="en" u="sng">
                <a:solidFill>
                  <a:schemeClr val="hlink"/>
                </a:solidFill>
                <a:hlinkClick r:id="rId2"/>
              </a:rPr>
              <a:t>rhthsa/k8s-best-pratices-webinar (github.com)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Demo - Inject env with configmap</a:t>
            </a:r>
            <a:endParaRPr/>
          </a:p>
          <a:p>
            <a:pPr indent="0" lvl="0" marL="0" rtl="0" algn="l">
              <a:spcBef>
                <a:spcPts val="0"/>
              </a:spcBef>
              <a:spcAft>
                <a:spcPts val="0"/>
              </a:spcAft>
              <a:buNone/>
            </a:pPr>
            <a:r>
              <a:rPr lang="en"/>
              <a:t>Use Web Terminal / Web Console</a:t>
            </a:r>
            <a:endParaRPr/>
          </a:p>
          <a:p>
            <a:pPr indent="0" lvl="0" marL="0" rtl="0" algn="l">
              <a:spcBef>
                <a:spcPts val="0"/>
              </a:spcBef>
              <a:spcAft>
                <a:spcPts val="0"/>
              </a:spcAft>
              <a:buNone/>
            </a:pPr>
            <a:r>
              <a:rPr lang="en"/>
              <a:t>Git =&gt; </a:t>
            </a:r>
            <a:r>
              <a:rPr lang="en" u="sng">
                <a:solidFill>
                  <a:schemeClr val="hlink"/>
                </a:solidFill>
                <a:hlinkClick r:id="rId3"/>
              </a:rPr>
              <a:t>Demo / backend_quarkus · GitLab</a:t>
            </a:r>
            <a:endParaRPr/>
          </a:p>
          <a:p>
            <a:pPr indent="0" lvl="0" marL="0" rtl="0" algn="l">
              <a:spcBef>
                <a:spcPts val="0"/>
              </a:spcBef>
              <a:spcAft>
                <a:spcPts val="0"/>
              </a:spcAft>
              <a:buNone/>
            </a:pPr>
            <a:r>
              <a:rPr lang="en"/>
              <a:t>CLI =&gt; oc create configmap backend --from-env-file=etc/env.properties</a:t>
            </a:r>
            <a:endParaRPr/>
          </a:p>
          <a:p>
            <a:pPr indent="0" lvl="0" marL="0" rtl="0" algn="l">
              <a:spcBef>
                <a:spcPts val="0"/>
              </a:spcBef>
              <a:spcAft>
                <a:spcPts val="0"/>
              </a:spcAft>
              <a:buNone/>
            </a:pPr>
            <a:r>
              <a:rPr lang="en"/>
              <a:t>      =&gt; oc create configmap backend-2 --from-literal=APP_VERSION=v4</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9" name="Shape 2989"/>
        <p:cNvGrpSpPr/>
        <p:nvPr/>
      </p:nvGrpSpPr>
      <p:grpSpPr>
        <a:xfrm>
          <a:off x="0" y="0"/>
          <a:ext cx="0" cy="0"/>
          <a:chOff x="0" y="0"/>
          <a:chExt cx="0" cy="0"/>
        </a:xfrm>
      </p:grpSpPr>
      <p:sp>
        <p:nvSpPr>
          <p:cNvPr id="2990" name="Google Shape;2990;gb9c6c54628_0_2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1" name="Google Shape;2991;gb9c6c54628_0_2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ปกติเวลารัน VM เรามีการกำหนด CPU, Memory สูงสุดที่ใช้งานได้ ในคอนเทนเนอร์ต้องทำยังไงครับ?</a:t>
            </a:r>
            <a:endParaRPr/>
          </a:p>
          <a:p>
            <a:pPr indent="0" lvl="0" marL="0" rtl="0" algn="l">
              <a:spcBef>
                <a:spcPts val="0"/>
              </a:spcBef>
              <a:spcAft>
                <a:spcPts val="0"/>
              </a:spcAft>
              <a:buNone/>
            </a:pPr>
            <a:r>
              <a:rPr lang="en" sz="1500"/>
              <a:t>A: เรื่องของการจัดการ resources มองได้ว่ามี 2 ด้าน จากคนดูแล cluster หรือฝั่ง Ops คงไม่อยากให้ app กิน CPU หรือ Memory ของ node เราจนหมด ส่วนทางฝั่ง Dev ดูแล app ก็อยากให้ app ทำงานได้ดี ไม่มีเรื่องของ out-of-memory หรือมี CPU พอให้ไช้   จากทั้งสองด้าน เลยเป็นที่มาของ request และ limit  โดยที่ request เป็นเหมือน guarantee resources ว่า cluster กันที่ให้ pod ใช้แน่ๆ ส่วน limit เป็นค่าที่บอกว่า burst ไปได้เท่าไหร่</a:t>
            </a:r>
            <a:endParaRPr sz="1500"/>
          </a:p>
          <a:p>
            <a:pPr indent="0" lvl="0" marL="0" rtl="0" algn="l">
              <a:spcBef>
                <a:spcPts val="0"/>
              </a:spcBef>
              <a:spcAft>
                <a:spcPts val="0"/>
              </a:spcAft>
              <a:buNone/>
            </a:pPr>
            <a:r>
              <a:rPr lang="en" sz="1500"/>
              <a:t>โดย cluster จะเอาค่า request มาใช้ในการ scheduling คือเอามาคิดว่าจะจับ pod ไปวางที่ node ไหน และที่สำคัญอีกเรื่อง คือ เรื่องของ Horizontal Pod Autoscale  features สำคัญอย่างนึงของ k8s คือ สามารถ scale pod เพิ่มๆ ลดๆ ตามการใช้งานได้ ซึ่ง ที่มันทำได้ ก็ต้องมีค่า request นี่แหละ มาใช้เป็นเกณฑ์​ว่าเมื่อไหร่จะ scale ออก คือเพิ่ม pod หรือ scale down คือลด pod </a:t>
            </a:r>
            <a:endParaRPr sz="1500"/>
          </a:p>
          <a:p>
            <a:pPr indent="0" lvl="0" marL="0" rtl="0" algn="l">
              <a:spcBef>
                <a:spcPts val="0"/>
              </a:spcBef>
              <a:spcAft>
                <a:spcPts val="0"/>
              </a:spcAft>
              <a:buNone/>
            </a:pPr>
            <a:r>
              <a:t/>
            </a:r>
            <a:endParaRPr/>
          </a:p>
          <a:p>
            <a:pPr indent="0" lvl="0" marL="0" rtl="0" algn="l">
              <a:spcBef>
                <a:spcPts val="0"/>
              </a:spcBef>
              <a:spcAft>
                <a:spcPts val="0"/>
              </a:spcAft>
              <a:buNone/>
            </a:pPr>
            <a:r>
              <a:rPr lang="en"/>
              <a:t>Q: แล้วปกติทีมแอพ ก็บอ</a:t>
            </a:r>
            <a:r>
              <a:rPr lang="en"/>
              <a:t>กไม่ค่อยได้ เลยใส่มาเกินๆเยอะไว้ก่อน มันจองคลัสเตอร์ผมเต็มเร็วมากเลย มีอะไรช่วยได้มั้ยครับ?</a:t>
            </a:r>
            <a:endParaRPr/>
          </a:p>
          <a:p>
            <a:pPr indent="0" lvl="0" marL="0" rtl="0" algn="l">
              <a:spcBef>
                <a:spcPts val="0"/>
              </a:spcBef>
              <a:spcAft>
                <a:spcPts val="0"/>
              </a:spcAft>
              <a:buNone/>
            </a:pPr>
            <a:r>
              <a:rPr lang="en" sz="1500"/>
              <a:t>A: </a:t>
            </a:r>
            <a:r>
              <a:rPr lang="en" sz="1500">
                <a:solidFill>
                  <a:schemeClr val="dk1"/>
                </a:solidFill>
              </a:rPr>
              <a:t>ใช่ครับ คน Dev ก็ไม่แน่ใจหรือก็ยากที่จะรู้ได้เหมือนกันว่า pod ฉันต้องการ resource เท่าไหร่เหรอ? เอาจริงๆ มันต้องลอง run พร้อม monitor ประกอบกับ load test ทีนี้ ตัว cluster หรือตัว kube เองมี tool ไรช่วยมั้ย ตรงนี้ขีดเส้นใต้ไว้ก่อนนะ มาดูกันก่อนว่า request/limit ทำงานยังไง</a:t>
            </a:r>
            <a:endParaRPr sz="15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12.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12.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 Id="rId3" Type="http://schemas.openxmlformats.org/officeDocument/2006/relationships/image" Target="../media/image102.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 Id="rId3" Type="http://schemas.openxmlformats.org/officeDocument/2006/relationships/image" Target="../media/image102.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 Id="rId3" Type="http://schemas.openxmlformats.org/officeDocument/2006/relationships/image" Target="../media/image102.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15.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8.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1.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8.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4.png"/><Relationship Id="rId3" Type="http://schemas.openxmlformats.org/officeDocument/2006/relationships/image" Target="../media/image107.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3.png"/><Relationship Id="rId3" Type="http://schemas.openxmlformats.org/officeDocument/2006/relationships/image" Target="../media/image107.png"/><Relationship Id="rId4" Type="http://schemas.openxmlformats.org/officeDocument/2006/relationships/image" Target="../media/image112.png"/><Relationship Id="rId5" Type="http://schemas.openxmlformats.org/officeDocument/2006/relationships/image" Target="../media/image115.png"/><Relationship Id="rId6" Type="http://schemas.openxmlformats.org/officeDocument/2006/relationships/image" Target="../media/image113.png"/><Relationship Id="rId7" Type="http://schemas.openxmlformats.org/officeDocument/2006/relationships/image" Target="../media/image116.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5.png"/><Relationship Id="rId3" Type="http://schemas.openxmlformats.org/officeDocument/2006/relationships/image" Target="../media/image107.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6.png"/><Relationship Id="rId3" Type="http://schemas.openxmlformats.org/officeDocument/2006/relationships/image" Target="../media/image107.png"/><Relationship Id="rId4" Type="http://schemas.openxmlformats.org/officeDocument/2006/relationships/image" Target="../media/image119.png"/><Relationship Id="rId5" Type="http://schemas.openxmlformats.org/officeDocument/2006/relationships/image" Target="../media/image120.png"/><Relationship Id="rId6" Type="http://schemas.openxmlformats.org/officeDocument/2006/relationships/image" Target="../media/image117.png"/><Relationship Id="rId7" Type="http://schemas.openxmlformats.org/officeDocument/2006/relationships/image" Target="../media/image118.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0.png"/><Relationship Id="rId3" Type="http://schemas.openxmlformats.org/officeDocument/2006/relationships/image" Target="../media/image107.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9.png"/><Relationship Id="rId3" Type="http://schemas.openxmlformats.org/officeDocument/2006/relationships/image" Target="../media/image107.png"/><Relationship Id="rId4" Type="http://schemas.openxmlformats.org/officeDocument/2006/relationships/image" Target="../media/image127.png"/><Relationship Id="rId5" Type="http://schemas.openxmlformats.org/officeDocument/2006/relationships/image" Target="../media/image121.png"/><Relationship Id="rId6" Type="http://schemas.openxmlformats.org/officeDocument/2006/relationships/image" Target="../media/image126.png"/><Relationship Id="rId7" Type="http://schemas.openxmlformats.org/officeDocument/2006/relationships/image" Target="../media/image122.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0.png"/><Relationship Id="rId3" Type="http://schemas.openxmlformats.org/officeDocument/2006/relationships/image" Target="../media/image125.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6.png"/><Relationship Id="rId3" Type="http://schemas.openxmlformats.org/officeDocument/2006/relationships/image" Target="../media/image131.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6.png"/><Relationship Id="rId3" Type="http://schemas.openxmlformats.org/officeDocument/2006/relationships/image" Target="../media/image131.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5.png"/><Relationship Id="rId3" Type="http://schemas.openxmlformats.org/officeDocument/2006/relationships/image" Target="../media/image12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5.png"/><Relationship Id="rId3" Type="http://schemas.openxmlformats.org/officeDocument/2006/relationships/image" Target="../media/image125.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8.png"/><Relationship Id="rId3" Type="http://schemas.openxmlformats.org/officeDocument/2006/relationships/image" Target="../media/image125.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6.png"/><Relationship Id="rId3" Type="http://schemas.openxmlformats.org/officeDocument/2006/relationships/image" Target="../media/image125.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8.png"/><Relationship Id="rId3" Type="http://schemas.openxmlformats.org/officeDocument/2006/relationships/image" Target="../media/image131.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5.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5.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5.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5.png"/><Relationship Id="rId3" Type="http://schemas.openxmlformats.org/officeDocument/2006/relationships/image" Target="../media/image133.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5.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5.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5.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5.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5.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5.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5.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5.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5.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5.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5.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5.png"/><Relationship Id="rId3" Type="http://schemas.openxmlformats.org/officeDocument/2006/relationships/image" Target="../media/image132.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5.png"/><Relationship Id="rId3" Type="http://schemas.openxmlformats.org/officeDocument/2006/relationships/image" Target="../media/image132.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5.png"/><Relationship Id="rId3" Type="http://schemas.openxmlformats.org/officeDocument/2006/relationships/image" Target="../media/image132.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5.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5.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5.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5.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5.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5.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1.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5.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5.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7.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7.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8.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8.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8.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8.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8.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8.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4.png"/><Relationship Id="rId3" Type="http://schemas.openxmlformats.org/officeDocument/2006/relationships/image" Target="../media/image138.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8.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2.png"/><Relationship Id="rId3" Type="http://schemas.openxmlformats.org/officeDocument/2006/relationships/image" Target="../media/image138.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2.png"/><Relationship Id="rId3" Type="http://schemas.openxmlformats.org/officeDocument/2006/relationships/image" Target="../media/image138.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8.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8.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0.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8.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8.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1.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1.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9.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2.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7.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7.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1.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2.png"/><Relationship Id="rId7"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7.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7.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5.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3.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1.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6.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1.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9.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1.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0.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5.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7.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4.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4.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3.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 Id="rId3" Type="http://schemas.openxmlformats.org/officeDocument/2006/relationships/image" Target="../media/image2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2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25.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2.png"/><Relationship Id="rId7" Type="http://schemas.openxmlformats.org/officeDocument/2006/relationships/image" Target="../media/image3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2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25.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2.png"/><Relationship Id="rId7" Type="http://schemas.openxmlformats.org/officeDocument/2006/relationships/image" Target="../media/image3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2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25.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2.png"/><Relationship Id="rId7" Type="http://schemas.openxmlformats.org/officeDocument/2006/relationships/image" Target="../media/image3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 Id="rId3" Type="http://schemas.openxmlformats.org/officeDocument/2006/relationships/image" Target="../media/image2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25.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2.png"/><Relationship Id="rId7" Type="http://schemas.openxmlformats.org/officeDocument/2006/relationships/image" Target="../media/image3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8.png"/><Relationship Id="rId3" Type="http://schemas.openxmlformats.org/officeDocument/2006/relationships/image" Target="../media/image2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 Id="rId3" Type="http://schemas.openxmlformats.org/officeDocument/2006/relationships/image" Target="../media/image25.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2.png"/><Relationship Id="rId7" Type="http://schemas.openxmlformats.org/officeDocument/2006/relationships/image" Target="../media/image3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6.png"/><Relationship Id="rId3" Type="http://schemas.openxmlformats.org/officeDocument/2006/relationships/image" Target="../media/image2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5.png"/><Relationship Id="rId7"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 Id="rId3" Type="http://schemas.openxmlformats.org/officeDocument/2006/relationships/image" Target="../media/image25.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2.png"/><Relationship Id="rId7" Type="http://schemas.openxmlformats.org/officeDocument/2006/relationships/image" Target="../media/image3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7.png"/><Relationship Id="rId3" Type="http://schemas.openxmlformats.org/officeDocument/2006/relationships/image" Target="../media/image5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3.png"/><Relationship Id="rId3" Type="http://schemas.openxmlformats.org/officeDocument/2006/relationships/image" Target="../media/image5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1.png"/><Relationship Id="rId3" Type="http://schemas.openxmlformats.org/officeDocument/2006/relationships/image" Target="../media/image5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7.png"/><Relationship Id="rId3" Type="http://schemas.openxmlformats.org/officeDocument/2006/relationships/image" Target="../media/image5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png"/><Relationship Id="rId3" Type="http://schemas.openxmlformats.org/officeDocument/2006/relationships/image" Target="../media/image5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0.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4.png"/><Relationship Id="rId3" Type="http://schemas.openxmlformats.org/officeDocument/2006/relationships/image" Target="../media/image5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4.png"/><Relationship Id="rId7" Type="http://schemas.openxmlformats.org/officeDocument/2006/relationships/image" Target="../media/image1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4.png"/><Relationship Id="rId3" Type="http://schemas.openxmlformats.org/officeDocument/2006/relationships/image" Target="../media/image54.png"/><Relationship Id="rId4" Type="http://schemas.openxmlformats.org/officeDocument/2006/relationships/image" Target="../media/image62.png"/><Relationship Id="rId5" Type="http://schemas.openxmlformats.org/officeDocument/2006/relationships/image" Target="../media/image65.png"/><Relationship Id="rId6" Type="http://schemas.openxmlformats.org/officeDocument/2006/relationships/image" Target="../media/image63.png"/><Relationship Id="rId7" Type="http://schemas.openxmlformats.org/officeDocument/2006/relationships/image" Target="../media/image69.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8.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7.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7.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0.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1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5.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3.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6.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4.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0.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 Id="rId3" Type="http://schemas.openxmlformats.org/officeDocument/2006/relationships/image" Target="../media/image15.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8.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0.png"/><Relationship Id="rId3" Type="http://schemas.openxmlformats.org/officeDocument/2006/relationships/image" Target="../media/image79.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 Id="rId3" Type="http://schemas.openxmlformats.org/officeDocument/2006/relationships/image" Target="../media/image79.png"/><Relationship Id="rId4" Type="http://schemas.openxmlformats.org/officeDocument/2006/relationships/image" Target="../media/image81.png"/><Relationship Id="rId5" Type="http://schemas.openxmlformats.org/officeDocument/2006/relationships/image" Target="../media/image83.png"/><Relationship Id="rId6" Type="http://schemas.openxmlformats.org/officeDocument/2006/relationships/image" Target="../media/image86.png"/><Relationship Id="rId7" Type="http://schemas.openxmlformats.org/officeDocument/2006/relationships/image" Target="../media/image82.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 Id="rId3" Type="http://schemas.openxmlformats.org/officeDocument/2006/relationships/image" Target="../media/image79.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 Id="rId3" Type="http://schemas.openxmlformats.org/officeDocument/2006/relationships/image" Target="../media/image79.png"/><Relationship Id="rId4" Type="http://schemas.openxmlformats.org/officeDocument/2006/relationships/image" Target="../media/image85.png"/><Relationship Id="rId5" Type="http://schemas.openxmlformats.org/officeDocument/2006/relationships/image" Target="../media/image88.png"/><Relationship Id="rId6" Type="http://schemas.openxmlformats.org/officeDocument/2006/relationships/image" Target="../media/image90.png"/><Relationship Id="rId7" Type="http://schemas.openxmlformats.org/officeDocument/2006/relationships/image" Target="../media/image89.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0.png"/><Relationship Id="rId3" Type="http://schemas.openxmlformats.org/officeDocument/2006/relationships/image" Target="../media/image79.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8.png"/><Relationship Id="rId3" Type="http://schemas.openxmlformats.org/officeDocument/2006/relationships/image" Target="../media/image79.png"/><Relationship Id="rId4" Type="http://schemas.openxmlformats.org/officeDocument/2006/relationships/image" Target="../media/image97.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2.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4.png"/><Relationship Id="rId3" Type="http://schemas.openxmlformats.org/officeDocument/2006/relationships/image" Target="../media/image99.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3.png"/><Relationship Id="rId3" Type="http://schemas.openxmlformats.org/officeDocument/2006/relationships/image" Target="../media/image98.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3.png"/><Relationship Id="rId3" Type="http://schemas.openxmlformats.org/officeDocument/2006/relationships/image" Target="../media/image9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image" Target="../media/image1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8.png"/><Relationship Id="rId3" Type="http://schemas.openxmlformats.org/officeDocument/2006/relationships/image" Target="../media/image99.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8.png"/><Relationship Id="rId3" Type="http://schemas.openxmlformats.org/officeDocument/2006/relationships/image" Target="../media/image99.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4.png"/><Relationship Id="rId3" Type="http://schemas.openxmlformats.org/officeDocument/2006/relationships/image" Target="../media/image99.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0.png"/><Relationship Id="rId3" Type="http://schemas.openxmlformats.org/officeDocument/2006/relationships/image" Target="../media/image99.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9.png"/><Relationship Id="rId3" Type="http://schemas.openxmlformats.org/officeDocument/2006/relationships/image" Target="../media/image98.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 Id="rId3" Type="http://schemas.openxmlformats.org/officeDocument/2006/relationships/image" Target="../media/image101.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red"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lt1"/>
              </a:buClr>
              <a:buSzPts val="2400"/>
              <a:buFont typeface="Red Hat Display"/>
              <a:buNone/>
              <a:defRPr sz="2400">
                <a:solidFill>
                  <a:schemeClr val="lt1"/>
                </a:solidFill>
                <a:latin typeface="Red Hat Display"/>
                <a:ea typeface="Red Hat Display"/>
                <a:cs typeface="Red Hat Display"/>
                <a:sym typeface="Red Hat Display"/>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0" name="Google Shape;10;p2"/>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a:lnSpc>
                <a:spcPct val="105000"/>
              </a:lnSpc>
              <a:spcBef>
                <a:spcPts val="0"/>
              </a:spcBef>
              <a:spcAft>
                <a:spcPts val="0"/>
              </a:spcAft>
              <a:buNone/>
              <a:defRPr sz="4600">
                <a:solidFill>
                  <a:schemeClr val="lt1"/>
                </a:solidFill>
                <a:latin typeface="Red Hat Display"/>
                <a:ea typeface="Red Hat Display"/>
                <a:cs typeface="Red Hat Display"/>
                <a:sym typeface="Red Hat Display"/>
              </a:defRPr>
            </a:lvl1pPr>
            <a:lvl2pPr lvl="1">
              <a:lnSpc>
                <a:spcPct val="105000"/>
              </a:lnSpc>
              <a:spcBef>
                <a:spcPts val="0"/>
              </a:spcBef>
              <a:spcAft>
                <a:spcPts val="0"/>
              </a:spcAft>
              <a:buNone/>
              <a:defRPr sz="4600">
                <a:solidFill>
                  <a:schemeClr val="lt1"/>
                </a:solidFill>
              </a:defRPr>
            </a:lvl2pPr>
            <a:lvl3pPr lvl="2">
              <a:lnSpc>
                <a:spcPct val="105000"/>
              </a:lnSpc>
              <a:spcBef>
                <a:spcPts val="0"/>
              </a:spcBef>
              <a:spcAft>
                <a:spcPts val="0"/>
              </a:spcAft>
              <a:buNone/>
              <a:defRPr sz="4600">
                <a:solidFill>
                  <a:schemeClr val="lt1"/>
                </a:solidFill>
              </a:defRPr>
            </a:lvl3pPr>
            <a:lvl4pPr lvl="3">
              <a:lnSpc>
                <a:spcPct val="105000"/>
              </a:lnSpc>
              <a:spcBef>
                <a:spcPts val="0"/>
              </a:spcBef>
              <a:spcAft>
                <a:spcPts val="0"/>
              </a:spcAft>
              <a:buNone/>
              <a:defRPr sz="4600">
                <a:solidFill>
                  <a:schemeClr val="lt1"/>
                </a:solidFill>
              </a:defRPr>
            </a:lvl4pPr>
            <a:lvl5pPr lvl="4">
              <a:lnSpc>
                <a:spcPct val="105000"/>
              </a:lnSpc>
              <a:spcBef>
                <a:spcPts val="0"/>
              </a:spcBef>
              <a:spcAft>
                <a:spcPts val="0"/>
              </a:spcAft>
              <a:buNone/>
              <a:defRPr sz="4600">
                <a:solidFill>
                  <a:schemeClr val="lt1"/>
                </a:solidFill>
              </a:defRPr>
            </a:lvl5pPr>
            <a:lvl6pPr lvl="5">
              <a:lnSpc>
                <a:spcPct val="105000"/>
              </a:lnSpc>
              <a:spcBef>
                <a:spcPts val="0"/>
              </a:spcBef>
              <a:spcAft>
                <a:spcPts val="0"/>
              </a:spcAft>
              <a:buNone/>
              <a:defRPr sz="4600">
                <a:solidFill>
                  <a:schemeClr val="lt1"/>
                </a:solidFill>
              </a:defRPr>
            </a:lvl6pPr>
            <a:lvl7pPr lvl="6">
              <a:lnSpc>
                <a:spcPct val="105000"/>
              </a:lnSpc>
              <a:spcBef>
                <a:spcPts val="0"/>
              </a:spcBef>
              <a:spcAft>
                <a:spcPts val="0"/>
              </a:spcAft>
              <a:buNone/>
              <a:defRPr sz="4600">
                <a:solidFill>
                  <a:schemeClr val="lt1"/>
                </a:solidFill>
              </a:defRPr>
            </a:lvl7pPr>
            <a:lvl8pPr lvl="7">
              <a:lnSpc>
                <a:spcPct val="105000"/>
              </a:lnSpc>
              <a:spcBef>
                <a:spcPts val="0"/>
              </a:spcBef>
              <a:spcAft>
                <a:spcPts val="0"/>
              </a:spcAft>
              <a:buNone/>
              <a:defRPr sz="4600">
                <a:solidFill>
                  <a:schemeClr val="lt1"/>
                </a:solidFill>
              </a:defRPr>
            </a:lvl8pPr>
            <a:lvl9pPr lvl="8">
              <a:lnSpc>
                <a:spcPct val="105000"/>
              </a:lnSpc>
              <a:spcBef>
                <a:spcPts val="0"/>
              </a:spcBef>
              <a:spcAft>
                <a:spcPts val="0"/>
              </a:spcAft>
              <a:buNone/>
              <a:defRPr sz="4600">
                <a:solidFill>
                  <a:schemeClr val="lt1"/>
                </a:solidFill>
              </a:defRPr>
            </a:lvl9pPr>
          </a:lstStyle>
          <a:p/>
        </p:txBody>
      </p:sp>
      <p:sp>
        <p:nvSpPr>
          <p:cNvPr id="11" name="Google Shape;11;p2"/>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Font typeface="Red Hat Text"/>
              <a:buNone/>
              <a:defRPr sz="1200">
                <a:solidFill>
                  <a:schemeClr val="lt1"/>
                </a:solidFill>
                <a:latin typeface="Red Hat Text"/>
                <a:ea typeface="Red Hat Text"/>
                <a:cs typeface="Red Hat Text"/>
                <a:sym typeface="Red Hat Text"/>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12" name="Google Shape;12;p2"/>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Font typeface="Red Hat Text"/>
              <a:buNone/>
              <a:defRPr sz="1200">
                <a:solidFill>
                  <a:schemeClr val="lt1"/>
                </a:solidFill>
                <a:latin typeface="Red Hat Text"/>
                <a:ea typeface="Red Hat Text"/>
                <a:cs typeface="Red Hat Text"/>
                <a:sym typeface="Red Hat Text"/>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13" name="Google Shape;13;p2"/>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4" name="Google Shape;14;p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5" name="Google Shape;15;p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white">
  <p:cSld name="CUSTOM_3">
    <p:bg>
      <p:bgPr>
        <a:blipFill>
          <a:blip r:embed="rId2">
            <a:alphaModFix/>
          </a:blip>
          <a:stretch>
            <a:fillRect/>
          </a:stretch>
        </a:blipFill>
      </p:bgPr>
    </p:bg>
    <p:spTree>
      <p:nvGrpSpPr>
        <p:cNvPr id="109" name="Shape 109"/>
        <p:cNvGrpSpPr/>
        <p:nvPr/>
      </p:nvGrpSpPr>
      <p:grpSpPr>
        <a:xfrm>
          <a:off x="0" y="0"/>
          <a:ext cx="0" cy="0"/>
          <a:chOff x="0" y="0"/>
          <a:chExt cx="0" cy="0"/>
        </a:xfrm>
      </p:grpSpPr>
      <p:sp>
        <p:nvSpPr>
          <p:cNvPr id="110" name="Google Shape;110;p11"/>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a:lnSpc>
                <a:spcPct val="108000"/>
              </a:lnSpc>
              <a:spcBef>
                <a:spcPts val="0"/>
              </a:spcBef>
              <a:spcAft>
                <a:spcPts val="0"/>
              </a:spcAft>
              <a:buNone/>
              <a:defRPr sz="5400">
                <a:solidFill>
                  <a:srgbClr val="EE0000"/>
                </a:solidFill>
              </a:defRPr>
            </a:lvl1pPr>
            <a:lvl2pPr lvl="1">
              <a:lnSpc>
                <a:spcPct val="108000"/>
              </a:lnSpc>
              <a:spcBef>
                <a:spcPts val="0"/>
              </a:spcBef>
              <a:spcAft>
                <a:spcPts val="0"/>
              </a:spcAft>
              <a:buNone/>
              <a:defRPr sz="5400">
                <a:solidFill>
                  <a:srgbClr val="EE0000"/>
                </a:solidFill>
              </a:defRPr>
            </a:lvl2pPr>
            <a:lvl3pPr lvl="2">
              <a:lnSpc>
                <a:spcPct val="108000"/>
              </a:lnSpc>
              <a:spcBef>
                <a:spcPts val="0"/>
              </a:spcBef>
              <a:spcAft>
                <a:spcPts val="0"/>
              </a:spcAft>
              <a:buNone/>
              <a:defRPr sz="5400">
                <a:solidFill>
                  <a:srgbClr val="EE0000"/>
                </a:solidFill>
              </a:defRPr>
            </a:lvl3pPr>
            <a:lvl4pPr lvl="3">
              <a:lnSpc>
                <a:spcPct val="108000"/>
              </a:lnSpc>
              <a:spcBef>
                <a:spcPts val="0"/>
              </a:spcBef>
              <a:spcAft>
                <a:spcPts val="0"/>
              </a:spcAft>
              <a:buNone/>
              <a:defRPr sz="5400">
                <a:solidFill>
                  <a:srgbClr val="EE0000"/>
                </a:solidFill>
              </a:defRPr>
            </a:lvl4pPr>
            <a:lvl5pPr lvl="4">
              <a:lnSpc>
                <a:spcPct val="108000"/>
              </a:lnSpc>
              <a:spcBef>
                <a:spcPts val="0"/>
              </a:spcBef>
              <a:spcAft>
                <a:spcPts val="0"/>
              </a:spcAft>
              <a:buNone/>
              <a:defRPr sz="5400">
                <a:solidFill>
                  <a:srgbClr val="EE0000"/>
                </a:solidFill>
              </a:defRPr>
            </a:lvl5pPr>
            <a:lvl6pPr lvl="5">
              <a:lnSpc>
                <a:spcPct val="108000"/>
              </a:lnSpc>
              <a:spcBef>
                <a:spcPts val="0"/>
              </a:spcBef>
              <a:spcAft>
                <a:spcPts val="0"/>
              </a:spcAft>
              <a:buNone/>
              <a:defRPr sz="5400">
                <a:solidFill>
                  <a:srgbClr val="EE0000"/>
                </a:solidFill>
              </a:defRPr>
            </a:lvl6pPr>
            <a:lvl7pPr lvl="6">
              <a:lnSpc>
                <a:spcPct val="108000"/>
              </a:lnSpc>
              <a:spcBef>
                <a:spcPts val="0"/>
              </a:spcBef>
              <a:spcAft>
                <a:spcPts val="0"/>
              </a:spcAft>
              <a:buNone/>
              <a:defRPr sz="5400">
                <a:solidFill>
                  <a:srgbClr val="EE0000"/>
                </a:solidFill>
              </a:defRPr>
            </a:lvl7pPr>
            <a:lvl8pPr lvl="7">
              <a:lnSpc>
                <a:spcPct val="108000"/>
              </a:lnSpc>
              <a:spcBef>
                <a:spcPts val="0"/>
              </a:spcBef>
              <a:spcAft>
                <a:spcPts val="0"/>
              </a:spcAft>
              <a:buNone/>
              <a:defRPr sz="5400">
                <a:solidFill>
                  <a:srgbClr val="EE0000"/>
                </a:solidFill>
              </a:defRPr>
            </a:lvl8pPr>
            <a:lvl9pPr lvl="8">
              <a:lnSpc>
                <a:spcPct val="108000"/>
              </a:lnSpc>
              <a:spcBef>
                <a:spcPts val="0"/>
              </a:spcBef>
              <a:spcAft>
                <a:spcPts val="0"/>
              </a:spcAft>
              <a:buNone/>
              <a:defRPr sz="5400">
                <a:solidFill>
                  <a:srgbClr val="EE0000"/>
                </a:solidFill>
              </a:defRPr>
            </a:lvl9pPr>
          </a:lstStyle>
          <a:p/>
        </p:txBody>
      </p:sp>
      <p:cxnSp>
        <p:nvCxnSpPr>
          <p:cNvPr id="111" name="Google Shape;111;p11"/>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12" name="Google Shape;112;p1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13" name="Google Shape;113;p11"/>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114" name="Google Shape;114;p11"/>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15" name="Google Shape;115;p11"/>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cxnSp>
        <p:nvCxnSpPr>
          <p:cNvPr id="116" name="Google Shape;116;p11"/>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867" name="Shape 867"/>
        <p:cNvGrpSpPr/>
        <p:nvPr/>
      </p:nvGrpSpPr>
      <p:grpSpPr>
        <a:xfrm>
          <a:off x="0" y="0"/>
          <a:ext cx="0" cy="0"/>
          <a:chOff x="0" y="0"/>
          <a:chExt cx="0" cy="0"/>
        </a:xfrm>
      </p:grpSpPr>
      <p:sp>
        <p:nvSpPr>
          <p:cNvPr id="868" name="Google Shape;868;p10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869" name="Google Shape;869;p10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870" name="Google Shape;870;p10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871" name="Google Shape;871;p10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872" name="Google Shape;872;p10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73" name="Google Shape;873;p10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874" name="Google Shape;874;p103"/>
          <p:cNvSpPr txBox="1"/>
          <p:nvPr>
            <p:ph idx="2"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875" name="Google Shape;875;p103"/>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876" name="Google Shape;876;p103"/>
          <p:cNvSpPr txBox="1"/>
          <p:nvPr>
            <p:ph idx="4" type="body"/>
          </p:nvPr>
        </p:nvSpPr>
        <p:spPr>
          <a:xfrm>
            <a:off x="2438400" y="2286000"/>
            <a:ext cx="7315200" cy="36576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877" name="Shape 877"/>
        <p:cNvGrpSpPr/>
        <p:nvPr/>
      </p:nvGrpSpPr>
      <p:grpSpPr>
        <a:xfrm>
          <a:off x="0" y="0"/>
          <a:ext cx="0" cy="0"/>
          <a:chOff x="0" y="0"/>
          <a:chExt cx="0" cy="0"/>
        </a:xfrm>
      </p:grpSpPr>
      <p:cxnSp>
        <p:nvCxnSpPr>
          <p:cNvPr id="878" name="Google Shape;878;p10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879" name="Google Shape;879;p10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880" name="Google Shape;880;p10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81" name="Google Shape;881;p10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882" name="Google Shape;882;p104"/>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883" name="Google Shape;883;p104"/>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884" name="Google Shape;884;p104"/>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885" name="Google Shape;885;p104"/>
          <p:cNvSpPr txBox="1"/>
          <p:nvPr>
            <p:ph idx="3" type="body"/>
          </p:nvPr>
        </p:nvSpPr>
        <p:spPr>
          <a:xfrm>
            <a:off x="2438400" y="2286000"/>
            <a:ext cx="7315200" cy="36576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886" name="Shape 886"/>
        <p:cNvGrpSpPr/>
        <p:nvPr/>
      </p:nvGrpSpPr>
      <p:grpSpPr>
        <a:xfrm>
          <a:off x="0" y="0"/>
          <a:ext cx="0" cy="0"/>
          <a:chOff x="0" y="0"/>
          <a:chExt cx="0" cy="0"/>
        </a:xfrm>
      </p:grpSpPr>
      <p:sp>
        <p:nvSpPr>
          <p:cNvPr id="887" name="Google Shape;887;p10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888" name="Google Shape;888;p10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889" name="Google Shape;889;p10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890" name="Google Shape;890;p10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91" name="Google Shape;891;p10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892" name="Google Shape;892;p105"/>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893" name="Google Shape;893;p105"/>
          <p:cNvSpPr txBox="1"/>
          <p:nvPr>
            <p:ph idx="3" type="body"/>
          </p:nvPr>
        </p:nvSpPr>
        <p:spPr>
          <a:xfrm>
            <a:off x="2438400" y="1600200"/>
            <a:ext cx="7315200" cy="36576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894" name="Shape 894"/>
        <p:cNvGrpSpPr/>
        <p:nvPr/>
      </p:nvGrpSpPr>
      <p:grpSpPr>
        <a:xfrm>
          <a:off x="0" y="0"/>
          <a:ext cx="0" cy="0"/>
          <a:chOff x="0" y="0"/>
          <a:chExt cx="0" cy="0"/>
        </a:xfrm>
      </p:grpSpPr>
      <p:cxnSp>
        <p:nvCxnSpPr>
          <p:cNvPr id="895" name="Google Shape;895;p10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896" name="Google Shape;896;p10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897" name="Google Shape;897;p10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98" name="Google Shape;898;p10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899" name="Google Shape;899;p106"/>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900" name="Google Shape;900;p106"/>
          <p:cNvSpPr txBox="1"/>
          <p:nvPr>
            <p:ph idx="2" type="body"/>
          </p:nvPr>
        </p:nvSpPr>
        <p:spPr>
          <a:xfrm>
            <a:off x="885125" y="2291177"/>
            <a:ext cx="4937700" cy="37272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
        <p:nvSpPr>
          <p:cNvPr id="901" name="Google Shape;901;p106"/>
          <p:cNvSpPr txBox="1"/>
          <p:nvPr>
            <p:ph idx="3" type="body"/>
          </p:nvPr>
        </p:nvSpPr>
        <p:spPr>
          <a:xfrm>
            <a:off x="6369425" y="2291175"/>
            <a:ext cx="4937700" cy="37272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
        <p:nvSpPr>
          <p:cNvPr id="902" name="Google Shape;902;p106"/>
          <p:cNvSpPr txBox="1"/>
          <p:nvPr>
            <p:ph idx="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903" name="Google Shape;903;p106"/>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904" name="Google Shape;904;p106"/>
          <p:cNvSpPr txBox="1"/>
          <p:nvPr>
            <p:ph idx="5"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and column body">
  <p:cSld name="CUSTOM_4_17_1_1">
    <p:spTree>
      <p:nvGrpSpPr>
        <p:cNvPr id="905" name="Shape 905"/>
        <p:cNvGrpSpPr/>
        <p:nvPr/>
      </p:nvGrpSpPr>
      <p:grpSpPr>
        <a:xfrm>
          <a:off x="0" y="0"/>
          <a:ext cx="0" cy="0"/>
          <a:chOff x="0" y="0"/>
          <a:chExt cx="0" cy="0"/>
        </a:xfrm>
      </p:grpSpPr>
      <p:cxnSp>
        <p:nvCxnSpPr>
          <p:cNvPr id="906" name="Google Shape;906;p10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07" name="Google Shape;907;p10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908" name="Google Shape;908;p10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09" name="Google Shape;909;p10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910" name="Google Shape;910;p107"/>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911" name="Google Shape;911;p107"/>
          <p:cNvSpPr txBox="1"/>
          <p:nvPr>
            <p:ph idx="2" type="body"/>
          </p:nvPr>
        </p:nvSpPr>
        <p:spPr>
          <a:xfrm>
            <a:off x="6369425" y="2291175"/>
            <a:ext cx="4937700" cy="37272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
        <p:nvSpPr>
          <p:cNvPr id="912" name="Google Shape;912;p107"/>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913" name="Google Shape;913;p107"/>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914" name="Google Shape;914;p107"/>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915" name="Shape 915"/>
        <p:cNvGrpSpPr/>
        <p:nvPr/>
      </p:nvGrpSpPr>
      <p:grpSpPr>
        <a:xfrm>
          <a:off x="0" y="0"/>
          <a:ext cx="0" cy="0"/>
          <a:chOff x="0" y="0"/>
          <a:chExt cx="0" cy="0"/>
        </a:xfrm>
      </p:grpSpPr>
      <p:sp>
        <p:nvSpPr>
          <p:cNvPr id="916" name="Google Shape;916;p10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917" name="Google Shape;917;p10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18" name="Google Shape;918;p10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919" name="Google Shape;919;p10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20" name="Google Shape;920;p10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921" name="Google Shape;921;p108"/>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922" name="Google Shape;922;p108"/>
          <p:cNvCxnSpPr/>
          <p:nvPr/>
        </p:nvCxnSpPr>
        <p:spPr>
          <a:xfrm>
            <a:off x="4146414" y="-7350"/>
            <a:ext cx="0" cy="6872700"/>
          </a:xfrm>
          <a:prstGeom prst="straightConnector1">
            <a:avLst/>
          </a:prstGeom>
          <a:noFill/>
          <a:ln cap="flat" cmpd="sng" w="28575">
            <a:solidFill>
              <a:srgbClr val="D5D5D5"/>
            </a:solidFill>
            <a:prstDash val="solid"/>
            <a:round/>
            <a:headEnd len="med" w="med" type="none"/>
            <a:tailEnd len="med" w="med" type="none"/>
          </a:ln>
        </p:spPr>
      </p:cxnSp>
      <p:sp>
        <p:nvSpPr>
          <p:cNvPr id="923" name="Google Shape;923;p108"/>
          <p:cNvSpPr txBox="1"/>
          <p:nvPr>
            <p:ph idx="3" type="subTitle"/>
          </p:nvPr>
        </p:nvSpPr>
        <p:spPr>
          <a:xfrm>
            <a:off x="4467775" y="1832876"/>
            <a:ext cx="5115600" cy="6456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924" name="Google Shape;924;p108"/>
          <p:cNvSpPr txBox="1"/>
          <p:nvPr>
            <p:ph idx="4" type="subTitle"/>
          </p:nvPr>
        </p:nvSpPr>
        <p:spPr>
          <a:xfrm>
            <a:off x="4467775" y="1441300"/>
            <a:ext cx="4538700" cy="2988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14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a:latin typeface="Red Hat Display Medium"/>
                <a:ea typeface="Red Hat Display Medium"/>
                <a:cs typeface="Red Hat Display Medium"/>
                <a:sym typeface="Red Hat Display Medium"/>
              </a:defRPr>
            </a:lvl9pPr>
          </a:lstStyle>
          <a:p/>
        </p:txBody>
      </p:sp>
      <p:sp>
        <p:nvSpPr>
          <p:cNvPr id="925" name="Google Shape;925;p108"/>
          <p:cNvSpPr txBox="1"/>
          <p:nvPr>
            <p:ph idx="5" type="subTitle"/>
          </p:nvPr>
        </p:nvSpPr>
        <p:spPr>
          <a:xfrm>
            <a:off x="3362500" y="1832876"/>
            <a:ext cx="690000" cy="2349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926" name="Shape 926"/>
        <p:cNvGrpSpPr/>
        <p:nvPr/>
      </p:nvGrpSpPr>
      <p:grpSpPr>
        <a:xfrm>
          <a:off x="0" y="0"/>
          <a:ext cx="0" cy="0"/>
          <a:chOff x="0" y="0"/>
          <a:chExt cx="0" cy="0"/>
        </a:xfrm>
      </p:grpSpPr>
      <p:cxnSp>
        <p:nvCxnSpPr>
          <p:cNvPr id="927" name="Google Shape;927;p10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28" name="Google Shape;928;p10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929" name="Google Shape;929;p10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30" name="Google Shape;930;p10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931" name="Google Shape;931;p109"/>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932" name="Google Shape;932;p109"/>
          <p:cNvSpPr txBox="1"/>
          <p:nvPr>
            <p:ph idx="2" type="subTitle"/>
          </p:nvPr>
        </p:nvSpPr>
        <p:spPr>
          <a:xfrm>
            <a:off x="2042425" y="2497493"/>
            <a:ext cx="2106900" cy="3792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rtl="0">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rtl="0">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rtl="0">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rtl="0">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rtl="0">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rtl="0">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rtl="0">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rtl="0">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p:txBody>
      </p:sp>
      <p:sp>
        <p:nvSpPr>
          <p:cNvPr id="933" name="Google Shape;933;p109"/>
          <p:cNvSpPr txBox="1"/>
          <p:nvPr>
            <p:ph idx="3" type="subTitle"/>
          </p:nvPr>
        </p:nvSpPr>
        <p:spPr>
          <a:xfrm>
            <a:off x="2042425" y="2903475"/>
            <a:ext cx="2106900" cy="675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934" name="Google Shape;934;p109"/>
          <p:cNvSpPr txBox="1"/>
          <p:nvPr>
            <p:ph idx="4" type="subTitle"/>
          </p:nvPr>
        </p:nvSpPr>
        <p:spPr>
          <a:xfrm>
            <a:off x="1596475" y="4403575"/>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935" name="Google Shape;935;p109"/>
          <p:cNvSpPr txBox="1"/>
          <p:nvPr>
            <p:ph idx="5" type="subTitle"/>
          </p:nvPr>
        </p:nvSpPr>
        <p:spPr>
          <a:xfrm>
            <a:off x="3278975" y="3892511"/>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936" name="Google Shape;936;p109"/>
          <p:cNvSpPr txBox="1"/>
          <p:nvPr>
            <p:ph idx="6" type="subTitle"/>
          </p:nvPr>
        </p:nvSpPr>
        <p:spPr>
          <a:xfrm>
            <a:off x="1713425" y="4752722"/>
            <a:ext cx="2106900" cy="3792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p:txBody>
      </p:sp>
      <p:sp>
        <p:nvSpPr>
          <p:cNvPr id="937" name="Google Shape;937;p109"/>
          <p:cNvSpPr txBox="1"/>
          <p:nvPr>
            <p:ph idx="7" type="subTitle"/>
          </p:nvPr>
        </p:nvSpPr>
        <p:spPr>
          <a:xfrm>
            <a:off x="1713425" y="5158703"/>
            <a:ext cx="2106900" cy="6753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1200"/>
            </a:lvl1pPr>
            <a:lvl2pPr lvl="1" rtl="0" algn="r">
              <a:lnSpc>
                <a:spcPct val="115000"/>
              </a:lnSpc>
              <a:spcBef>
                <a:spcPts val="0"/>
              </a:spcBef>
              <a:spcAft>
                <a:spcPts val="0"/>
              </a:spcAft>
              <a:buNone/>
              <a:defRPr sz="1200"/>
            </a:lvl2pPr>
            <a:lvl3pPr lvl="2" rtl="0" algn="r">
              <a:lnSpc>
                <a:spcPct val="115000"/>
              </a:lnSpc>
              <a:spcBef>
                <a:spcPts val="0"/>
              </a:spcBef>
              <a:spcAft>
                <a:spcPts val="0"/>
              </a:spcAft>
              <a:buNone/>
              <a:defRPr sz="1200"/>
            </a:lvl3pPr>
            <a:lvl4pPr lvl="3" rtl="0" algn="r">
              <a:lnSpc>
                <a:spcPct val="115000"/>
              </a:lnSpc>
              <a:spcBef>
                <a:spcPts val="0"/>
              </a:spcBef>
              <a:spcAft>
                <a:spcPts val="0"/>
              </a:spcAft>
              <a:buNone/>
              <a:defRPr sz="1200"/>
            </a:lvl4pPr>
            <a:lvl5pPr lvl="4" rtl="0" algn="r">
              <a:lnSpc>
                <a:spcPct val="115000"/>
              </a:lnSpc>
              <a:spcBef>
                <a:spcPts val="0"/>
              </a:spcBef>
              <a:spcAft>
                <a:spcPts val="0"/>
              </a:spcAft>
              <a:buNone/>
              <a:defRPr sz="1200"/>
            </a:lvl5pPr>
            <a:lvl6pPr lvl="5" rtl="0" algn="r">
              <a:lnSpc>
                <a:spcPct val="115000"/>
              </a:lnSpc>
              <a:spcBef>
                <a:spcPts val="0"/>
              </a:spcBef>
              <a:spcAft>
                <a:spcPts val="0"/>
              </a:spcAft>
              <a:buNone/>
              <a:defRPr sz="1200"/>
            </a:lvl6pPr>
            <a:lvl7pPr lvl="6" rtl="0" algn="r">
              <a:lnSpc>
                <a:spcPct val="115000"/>
              </a:lnSpc>
              <a:spcBef>
                <a:spcPts val="0"/>
              </a:spcBef>
              <a:spcAft>
                <a:spcPts val="0"/>
              </a:spcAft>
              <a:buNone/>
              <a:defRPr sz="1200"/>
            </a:lvl7pPr>
            <a:lvl8pPr lvl="7" rtl="0" algn="r">
              <a:lnSpc>
                <a:spcPct val="115000"/>
              </a:lnSpc>
              <a:spcBef>
                <a:spcPts val="0"/>
              </a:spcBef>
              <a:spcAft>
                <a:spcPts val="0"/>
              </a:spcAft>
              <a:buNone/>
              <a:defRPr sz="1200"/>
            </a:lvl8pPr>
            <a:lvl9pPr lvl="8" rtl="0" algn="r">
              <a:lnSpc>
                <a:spcPct val="115000"/>
              </a:lnSpc>
              <a:spcBef>
                <a:spcPts val="0"/>
              </a:spcBef>
              <a:spcAft>
                <a:spcPts val="0"/>
              </a:spcAft>
              <a:buNone/>
              <a:defRPr sz="1200"/>
            </a:lvl9pPr>
          </a:lstStyle>
          <a:p/>
        </p:txBody>
      </p:sp>
      <p:sp>
        <p:nvSpPr>
          <p:cNvPr id="938" name="Google Shape;938;p109"/>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939" name="Google Shape;939;p10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940" name="Google Shape;940;p109"/>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941" name="Shape 941"/>
        <p:cNvGrpSpPr/>
        <p:nvPr/>
      </p:nvGrpSpPr>
      <p:grpSpPr>
        <a:xfrm>
          <a:off x="0" y="0"/>
          <a:ext cx="0" cy="0"/>
          <a:chOff x="0" y="0"/>
          <a:chExt cx="0" cy="0"/>
        </a:xfrm>
      </p:grpSpPr>
      <p:sp>
        <p:nvSpPr>
          <p:cNvPr id="942" name="Google Shape;942;p110"/>
          <p:cNvSpPr txBox="1"/>
          <p:nvPr>
            <p:ph idx="1" type="subTitle"/>
          </p:nvPr>
        </p:nvSpPr>
        <p:spPr>
          <a:xfrm>
            <a:off x="100890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943" name="Google Shape;943;p110"/>
          <p:cNvSpPr txBox="1"/>
          <p:nvPr>
            <p:ph idx="2" type="subTitle"/>
          </p:nvPr>
        </p:nvSpPr>
        <p:spPr>
          <a:xfrm>
            <a:off x="45886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944" name="Google Shape;944;p110"/>
          <p:cNvSpPr txBox="1"/>
          <p:nvPr>
            <p:ph idx="3" type="subTitle"/>
          </p:nvPr>
        </p:nvSpPr>
        <p:spPr>
          <a:xfrm>
            <a:off x="81683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cxnSp>
        <p:nvCxnSpPr>
          <p:cNvPr id="945" name="Google Shape;945;p11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46" name="Google Shape;946;p11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947" name="Google Shape;947;p11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48" name="Google Shape;948;p11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949" name="Google Shape;949;p110"/>
          <p:cNvSpPr txBox="1"/>
          <p:nvPr>
            <p:ph idx="4"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950" name="Google Shape;950;p110"/>
          <p:cNvCxnSpPr/>
          <p:nvPr/>
        </p:nvCxnSpPr>
        <p:spPr>
          <a:xfrm>
            <a:off x="4306145" y="2661025"/>
            <a:ext cx="0" cy="2556600"/>
          </a:xfrm>
          <a:prstGeom prst="straightConnector1">
            <a:avLst/>
          </a:prstGeom>
          <a:noFill/>
          <a:ln cap="flat" cmpd="sng" w="9525">
            <a:solidFill>
              <a:schemeClr val="dk2"/>
            </a:solidFill>
            <a:prstDash val="dot"/>
            <a:round/>
            <a:headEnd len="med" w="med" type="none"/>
            <a:tailEnd len="med" w="med" type="none"/>
          </a:ln>
        </p:spPr>
      </p:cxnSp>
      <p:cxnSp>
        <p:nvCxnSpPr>
          <p:cNvPr id="951" name="Google Shape;951;p110"/>
          <p:cNvCxnSpPr/>
          <p:nvPr/>
        </p:nvCxnSpPr>
        <p:spPr>
          <a:xfrm>
            <a:off x="7885845" y="2661025"/>
            <a:ext cx="0" cy="2556600"/>
          </a:xfrm>
          <a:prstGeom prst="straightConnector1">
            <a:avLst/>
          </a:prstGeom>
          <a:noFill/>
          <a:ln cap="flat" cmpd="sng" w="9525">
            <a:solidFill>
              <a:schemeClr val="dk2"/>
            </a:solidFill>
            <a:prstDash val="dot"/>
            <a:round/>
            <a:headEnd len="med" w="med" type="none"/>
            <a:tailEnd len="med" w="med" type="none"/>
          </a:ln>
        </p:spPr>
      </p:cxnSp>
      <p:sp>
        <p:nvSpPr>
          <p:cNvPr id="952" name="Google Shape;952;p110"/>
          <p:cNvSpPr txBox="1"/>
          <p:nvPr>
            <p:ph idx="5" type="subTitle"/>
          </p:nvPr>
        </p:nvSpPr>
        <p:spPr>
          <a:xfrm>
            <a:off x="44683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953" name="Google Shape;953;p110"/>
          <p:cNvSpPr txBox="1"/>
          <p:nvPr>
            <p:ph idx="6" type="subTitle"/>
          </p:nvPr>
        </p:nvSpPr>
        <p:spPr>
          <a:xfrm>
            <a:off x="44684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954" name="Google Shape;954;p110"/>
          <p:cNvSpPr txBox="1"/>
          <p:nvPr>
            <p:ph idx="7" type="subTitle"/>
          </p:nvPr>
        </p:nvSpPr>
        <p:spPr>
          <a:xfrm>
            <a:off x="80480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955" name="Google Shape;955;p110"/>
          <p:cNvSpPr txBox="1"/>
          <p:nvPr>
            <p:ph idx="8" type="subTitle"/>
          </p:nvPr>
        </p:nvSpPr>
        <p:spPr>
          <a:xfrm>
            <a:off x="80481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956" name="Google Shape;956;p110"/>
          <p:cNvSpPr txBox="1"/>
          <p:nvPr>
            <p:ph idx="9" type="subTitle"/>
          </p:nvPr>
        </p:nvSpPr>
        <p:spPr>
          <a:xfrm>
            <a:off x="8886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957" name="Google Shape;957;p110"/>
          <p:cNvSpPr txBox="1"/>
          <p:nvPr>
            <p:ph idx="13" type="subTitle"/>
          </p:nvPr>
        </p:nvSpPr>
        <p:spPr>
          <a:xfrm>
            <a:off x="8887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958" name="Google Shape;958;p110"/>
          <p:cNvSpPr txBox="1"/>
          <p:nvPr>
            <p:ph idx="1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959" name="Google Shape;959;p11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960" name="Google Shape;960;p110"/>
          <p:cNvSpPr txBox="1"/>
          <p:nvPr>
            <p:ph idx="15"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spTree>
      <p:nvGrpSpPr>
        <p:cNvPr id="961" name="Shape 961"/>
        <p:cNvGrpSpPr/>
        <p:nvPr/>
      </p:nvGrpSpPr>
      <p:grpSpPr>
        <a:xfrm>
          <a:off x="0" y="0"/>
          <a:ext cx="0" cy="0"/>
          <a:chOff x="0" y="0"/>
          <a:chExt cx="0" cy="0"/>
        </a:xfrm>
      </p:grpSpPr>
      <p:sp>
        <p:nvSpPr>
          <p:cNvPr id="962" name="Google Shape;962;p111"/>
          <p:cNvSpPr txBox="1"/>
          <p:nvPr>
            <p:ph idx="1" type="subTitle"/>
          </p:nvPr>
        </p:nvSpPr>
        <p:spPr>
          <a:xfrm>
            <a:off x="4555550"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sp>
        <p:nvSpPr>
          <p:cNvPr id="963" name="Google Shape;963;p111"/>
          <p:cNvSpPr txBox="1"/>
          <p:nvPr>
            <p:ph idx="2" type="subTitle"/>
          </p:nvPr>
        </p:nvSpPr>
        <p:spPr>
          <a:xfrm>
            <a:off x="7972925"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cxnSp>
        <p:nvCxnSpPr>
          <p:cNvPr id="964" name="Google Shape;964;p11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65" name="Google Shape;965;p11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966" name="Google Shape;966;p11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67" name="Google Shape;967;p11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968" name="Google Shape;968;p111"/>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969" name="Google Shape;969;p111"/>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cxnSp>
        <p:nvCxnSpPr>
          <p:cNvPr id="970" name="Google Shape;970;p111"/>
          <p:cNvCxnSpPr/>
          <p:nvPr/>
        </p:nvCxnSpPr>
        <p:spPr>
          <a:xfrm>
            <a:off x="7885850" y="3677350"/>
            <a:ext cx="0" cy="1404600"/>
          </a:xfrm>
          <a:prstGeom prst="straightConnector1">
            <a:avLst/>
          </a:prstGeom>
          <a:noFill/>
          <a:ln cap="flat" cmpd="sng" w="9525">
            <a:solidFill>
              <a:schemeClr val="dk2"/>
            </a:solidFill>
            <a:prstDash val="dot"/>
            <a:round/>
            <a:headEnd len="med" w="med" type="none"/>
            <a:tailEnd len="med" w="med" type="none"/>
          </a:ln>
        </p:spPr>
      </p:cxnSp>
      <p:sp>
        <p:nvSpPr>
          <p:cNvPr id="971" name="Google Shape;971;p111"/>
          <p:cNvSpPr txBox="1"/>
          <p:nvPr>
            <p:ph idx="5" type="subTitle"/>
          </p:nvPr>
        </p:nvSpPr>
        <p:spPr>
          <a:xfrm>
            <a:off x="4620750"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972" name="Google Shape;972;p111"/>
          <p:cNvSpPr txBox="1"/>
          <p:nvPr>
            <p:ph idx="6" type="subTitle"/>
          </p:nvPr>
        </p:nvSpPr>
        <p:spPr>
          <a:xfrm>
            <a:off x="4620750"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973" name="Google Shape;973;p111"/>
          <p:cNvSpPr txBox="1"/>
          <p:nvPr>
            <p:ph idx="7" type="subTitle"/>
          </p:nvPr>
        </p:nvSpPr>
        <p:spPr>
          <a:xfrm>
            <a:off x="8051175"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974" name="Google Shape;974;p111"/>
          <p:cNvSpPr txBox="1"/>
          <p:nvPr>
            <p:ph idx="8" type="subTitle"/>
          </p:nvPr>
        </p:nvSpPr>
        <p:spPr>
          <a:xfrm>
            <a:off x="8051175"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975" name="Google Shape;975;p111"/>
          <p:cNvSpPr txBox="1"/>
          <p:nvPr>
            <p:ph idx="9"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976" name="Google Shape;976;p11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977" name="Google Shape;977;p111"/>
          <p:cNvSpPr txBox="1"/>
          <p:nvPr>
            <p:ph idx="1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spTree>
      <p:nvGrpSpPr>
        <p:cNvPr id="978" name="Shape 978"/>
        <p:cNvGrpSpPr/>
        <p:nvPr/>
      </p:nvGrpSpPr>
      <p:grpSpPr>
        <a:xfrm>
          <a:off x="0" y="0"/>
          <a:ext cx="0" cy="0"/>
          <a:chOff x="0" y="0"/>
          <a:chExt cx="0" cy="0"/>
        </a:xfrm>
      </p:grpSpPr>
      <p:cxnSp>
        <p:nvCxnSpPr>
          <p:cNvPr id="979" name="Google Shape;979;p11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80" name="Google Shape;980;p11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981" name="Google Shape;981;p11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82" name="Google Shape;982;p11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983" name="Google Shape;983;p112"/>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984" name="Google Shape;984;p112"/>
          <p:cNvCxnSpPr/>
          <p:nvPr/>
        </p:nvCxnSpPr>
        <p:spPr>
          <a:xfrm>
            <a:off x="7885850" y="4439350"/>
            <a:ext cx="0" cy="1404600"/>
          </a:xfrm>
          <a:prstGeom prst="straightConnector1">
            <a:avLst/>
          </a:prstGeom>
          <a:noFill/>
          <a:ln cap="flat" cmpd="sng" w="9525">
            <a:solidFill>
              <a:schemeClr val="dk2"/>
            </a:solidFill>
            <a:prstDash val="dot"/>
            <a:round/>
            <a:headEnd len="med" w="med" type="none"/>
            <a:tailEnd len="med" w="med" type="none"/>
          </a:ln>
        </p:spPr>
      </p:cxnSp>
      <p:sp>
        <p:nvSpPr>
          <p:cNvPr id="985" name="Google Shape;985;p112"/>
          <p:cNvSpPr txBox="1"/>
          <p:nvPr>
            <p:ph idx="2"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986" name="Google Shape;986;p112"/>
          <p:cNvSpPr txBox="1"/>
          <p:nvPr>
            <p:ph idx="3" type="subTitle"/>
          </p:nvPr>
        </p:nvSpPr>
        <p:spPr>
          <a:xfrm>
            <a:off x="4620750"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987" name="Google Shape;987;p112"/>
          <p:cNvSpPr txBox="1"/>
          <p:nvPr>
            <p:ph idx="4" type="subTitle"/>
          </p:nvPr>
        </p:nvSpPr>
        <p:spPr>
          <a:xfrm>
            <a:off x="4620750"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988" name="Google Shape;988;p112"/>
          <p:cNvSpPr txBox="1"/>
          <p:nvPr>
            <p:ph idx="5" type="subTitle"/>
          </p:nvPr>
        </p:nvSpPr>
        <p:spPr>
          <a:xfrm>
            <a:off x="8051175"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989" name="Google Shape;989;p112"/>
          <p:cNvSpPr txBox="1"/>
          <p:nvPr>
            <p:ph idx="6" type="subTitle"/>
          </p:nvPr>
        </p:nvSpPr>
        <p:spPr>
          <a:xfrm>
            <a:off x="8051175"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990" name="Google Shape;990;p112"/>
          <p:cNvSpPr txBox="1"/>
          <p:nvPr>
            <p:ph idx="7"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991" name="Google Shape;991;p11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992" name="Google Shape;992;p112"/>
          <p:cNvSpPr txBox="1"/>
          <p:nvPr>
            <p:ph idx="8"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red">
  <p:cSld name="CUSTOM_3_1">
    <p:bg>
      <p:bgPr>
        <a:blipFill>
          <a:blip r:embed="rId2">
            <a:alphaModFix/>
          </a:blip>
          <a:stretch>
            <a:fillRect/>
          </a:stretch>
        </a:blipFill>
      </p:bgPr>
    </p:bg>
    <p:spTree>
      <p:nvGrpSpPr>
        <p:cNvPr id="117" name="Shape 117"/>
        <p:cNvGrpSpPr/>
        <p:nvPr/>
      </p:nvGrpSpPr>
      <p:grpSpPr>
        <a:xfrm>
          <a:off x="0" y="0"/>
          <a:ext cx="0" cy="0"/>
          <a:chOff x="0" y="0"/>
          <a:chExt cx="0" cy="0"/>
        </a:xfrm>
      </p:grpSpPr>
      <p:sp>
        <p:nvSpPr>
          <p:cNvPr id="118" name="Google Shape;118;p12"/>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400">
                <a:solidFill>
                  <a:schemeClr val="lt1"/>
                </a:solidFill>
              </a:defRPr>
            </a:lvl1pPr>
            <a:lvl2pPr lvl="1" rtl="0">
              <a:lnSpc>
                <a:spcPct val="108000"/>
              </a:lnSpc>
              <a:spcBef>
                <a:spcPts val="0"/>
              </a:spcBef>
              <a:spcAft>
                <a:spcPts val="0"/>
              </a:spcAft>
              <a:buNone/>
              <a:defRPr sz="5400">
                <a:solidFill>
                  <a:schemeClr val="lt1"/>
                </a:solidFill>
              </a:defRPr>
            </a:lvl2pPr>
            <a:lvl3pPr lvl="2" rtl="0">
              <a:lnSpc>
                <a:spcPct val="108000"/>
              </a:lnSpc>
              <a:spcBef>
                <a:spcPts val="0"/>
              </a:spcBef>
              <a:spcAft>
                <a:spcPts val="0"/>
              </a:spcAft>
              <a:buNone/>
              <a:defRPr sz="5400">
                <a:solidFill>
                  <a:schemeClr val="lt1"/>
                </a:solidFill>
              </a:defRPr>
            </a:lvl3pPr>
            <a:lvl4pPr lvl="3" rtl="0">
              <a:lnSpc>
                <a:spcPct val="108000"/>
              </a:lnSpc>
              <a:spcBef>
                <a:spcPts val="0"/>
              </a:spcBef>
              <a:spcAft>
                <a:spcPts val="0"/>
              </a:spcAft>
              <a:buNone/>
              <a:defRPr sz="5400">
                <a:solidFill>
                  <a:schemeClr val="lt1"/>
                </a:solidFill>
              </a:defRPr>
            </a:lvl4pPr>
            <a:lvl5pPr lvl="4" rtl="0">
              <a:lnSpc>
                <a:spcPct val="108000"/>
              </a:lnSpc>
              <a:spcBef>
                <a:spcPts val="0"/>
              </a:spcBef>
              <a:spcAft>
                <a:spcPts val="0"/>
              </a:spcAft>
              <a:buNone/>
              <a:defRPr sz="5400">
                <a:solidFill>
                  <a:schemeClr val="lt1"/>
                </a:solidFill>
              </a:defRPr>
            </a:lvl5pPr>
            <a:lvl6pPr lvl="5" rtl="0">
              <a:lnSpc>
                <a:spcPct val="108000"/>
              </a:lnSpc>
              <a:spcBef>
                <a:spcPts val="0"/>
              </a:spcBef>
              <a:spcAft>
                <a:spcPts val="0"/>
              </a:spcAft>
              <a:buNone/>
              <a:defRPr sz="5400">
                <a:solidFill>
                  <a:schemeClr val="lt1"/>
                </a:solidFill>
              </a:defRPr>
            </a:lvl6pPr>
            <a:lvl7pPr lvl="6" rtl="0">
              <a:lnSpc>
                <a:spcPct val="108000"/>
              </a:lnSpc>
              <a:spcBef>
                <a:spcPts val="0"/>
              </a:spcBef>
              <a:spcAft>
                <a:spcPts val="0"/>
              </a:spcAft>
              <a:buNone/>
              <a:defRPr sz="5400">
                <a:solidFill>
                  <a:schemeClr val="lt1"/>
                </a:solidFill>
              </a:defRPr>
            </a:lvl7pPr>
            <a:lvl8pPr lvl="7" rtl="0">
              <a:lnSpc>
                <a:spcPct val="108000"/>
              </a:lnSpc>
              <a:spcBef>
                <a:spcPts val="0"/>
              </a:spcBef>
              <a:spcAft>
                <a:spcPts val="0"/>
              </a:spcAft>
              <a:buNone/>
              <a:defRPr sz="5400">
                <a:solidFill>
                  <a:schemeClr val="lt1"/>
                </a:solidFill>
              </a:defRPr>
            </a:lvl8pPr>
            <a:lvl9pPr lvl="8" rtl="0">
              <a:lnSpc>
                <a:spcPct val="108000"/>
              </a:lnSpc>
              <a:spcBef>
                <a:spcPts val="0"/>
              </a:spcBef>
              <a:spcAft>
                <a:spcPts val="0"/>
              </a:spcAft>
              <a:buNone/>
              <a:defRPr sz="5400">
                <a:solidFill>
                  <a:schemeClr val="lt1"/>
                </a:solidFill>
              </a:defRPr>
            </a:lvl9pPr>
          </a:lstStyle>
          <a:p/>
        </p:txBody>
      </p:sp>
      <p:cxnSp>
        <p:nvCxnSpPr>
          <p:cNvPr id="119" name="Google Shape;119;p1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20" name="Google Shape;120;p1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21" name="Google Shape;121;p12"/>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122" name="Google Shape;122;p12"/>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123" name="Google Shape;123;p1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24" name="Google Shape;124;p1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993" name="Shape 993"/>
        <p:cNvGrpSpPr/>
        <p:nvPr/>
      </p:nvGrpSpPr>
      <p:grpSpPr>
        <a:xfrm>
          <a:off x="0" y="0"/>
          <a:ext cx="0" cy="0"/>
          <a:chOff x="0" y="0"/>
          <a:chExt cx="0" cy="0"/>
        </a:xfrm>
      </p:grpSpPr>
      <p:cxnSp>
        <p:nvCxnSpPr>
          <p:cNvPr id="994" name="Google Shape;994;p11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995" name="Google Shape;995;p11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996" name="Google Shape;996;p11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997" name="Google Shape;997;p11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998" name="Google Shape;998;p113"/>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999" name="Google Shape;999;p113"/>
          <p:cNvSpPr txBox="1"/>
          <p:nvPr>
            <p:ph idx="2"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1000" name="Google Shape;1000;p113"/>
          <p:cNvSpPr txBox="1"/>
          <p:nvPr>
            <p:ph idx="3" type="subTitle"/>
          </p:nvPr>
        </p:nvSpPr>
        <p:spPr>
          <a:xfrm>
            <a:off x="9078238"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1001" name="Google Shape;1001;p113"/>
          <p:cNvSpPr txBox="1"/>
          <p:nvPr>
            <p:ph idx="4" type="subTitle"/>
          </p:nvPr>
        </p:nvSpPr>
        <p:spPr>
          <a:xfrm>
            <a:off x="10284513"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1002" name="Google Shape;1002;p113"/>
          <p:cNvSpPr txBox="1"/>
          <p:nvPr>
            <p:ph idx="5" type="subTitle"/>
          </p:nvPr>
        </p:nvSpPr>
        <p:spPr>
          <a:xfrm>
            <a:off x="9078238"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1003" name="Google Shape;1003;p113"/>
          <p:cNvSpPr txBox="1"/>
          <p:nvPr>
            <p:ph idx="6" type="subTitle"/>
          </p:nvPr>
        </p:nvSpPr>
        <p:spPr>
          <a:xfrm>
            <a:off x="10284513"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1004" name="Google Shape;1004;p113"/>
          <p:cNvSpPr txBox="1"/>
          <p:nvPr>
            <p:ph idx="7" type="subTitle"/>
          </p:nvPr>
        </p:nvSpPr>
        <p:spPr>
          <a:xfrm>
            <a:off x="9078238"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1005" name="Google Shape;1005;p113"/>
          <p:cNvSpPr txBox="1"/>
          <p:nvPr>
            <p:ph idx="8" type="subTitle"/>
          </p:nvPr>
        </p:nvSpPr>
        <p:spPr>
          <a:xfrm>
            <a:off x="10284513"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1006" name="Google Shape;1006;p113"/>
          <p:cNvSpPr txBox="1"/>
          <p:nvPr>
            <p:ph idx="9"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007" name="Google Shape;1007;p11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008" name="Google Shape;1008;p113"/>
          <p:cNvSpPr txBox="1"/>
          <p:nvPr>
            <p:ph idx="1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spTree>
      <p:nvGrpSpPr>
        <p:cNvPr id="1009" name="Shape 1009"/>
        <p:cNvGrpSpPr/>
        <p:nvPr/>
      </p:nvGrpSpPr>
      <p:grpSpPr>
        <a:xfrm>
          <a:off x="0" y="0"/>
          <a:ext cx="0" cy="0"/>
          <a:chOff x="0" y="0"/>
          <a:chExt cx="0" cy="0"/>
        </a:xfrm>
      </p:grpSpPr>
      <p:cxnSp>
        <p:nvCxnSpPr>
          <p:cNvPr id="1010" name="Google Shape;1010;p11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011" name="Google Shape;1011;p11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012" name="Google Shape;1012;p11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013" name="Google Shape;1013;p11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014" name="Google Shape;1014;p114"/>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015" name="Google Shape;1015;p114"/>
          <p:cNvSpPr txBox="1"/>
          <p:nvPr>
            <p:ph idx="2" type="subTitle"/>
          </p:nvPr>
        </p:nvSpPr>
        <p:spPr>
          <a:xfrm>
            <a:off x="8048050" y="28986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1016" name="Google Shape;1016;p114"/>
          <p:cNvSpPr txBox="1"/>
          <p:nvPr>
            <p:ph idx="3" type="subTitle"/>
          </p:nvPr>
        </p:nvSpPr>
        <p:spPr>
          <a:xfrm>
            <a:off x="8048050" y="25406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9pPr>
          </a:lstStyle>
          <a:p/>
        </p:txBody>
      </p:sp>
      <p:sp>
        <p:nvSpPr>
          <p:cNvPr id="1017" name="Google Shape;1017;p114"/>
          <p:cNvSpPr txBox="1"/>
          <p:nvPr>
            <p:ph idx="4" type="subTitle"/>
          </p:nvPr>
        </p:nvSpPr>
        <p:spPr>
          <a:xfrm>
            <a:off x="8048050" y="46768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1018" name="Google Shape;1018;p114"/>
          <p:cNvSpPr txBox="1"/>
          <p:nvPr>
            <p:ph idx="5" type="subTitle"/>
          </p:nvPr>
        </p:nvSpPr>
        <p:spPr>
          <a:xfrm>
            <a:off x="8048050" y="43188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8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9pPr>
          </a:lstStyle>
          <a:p/>
        </p:txBody>
      </p:sp>
      <p:sp>
        <p:nvSpPr>
          <p:cNvPr id="1019" name="Google Shape;1019;p114"/>
          <p:cNvSpPr/>
          <p:nvPr/>
        </p:nvSpPr>
        <p:spPr>
          <a:xfrm>
            <a:off x="8895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14"/>
          <p:cNvSpPr/>
          <p:nvPr/>
        </p:nvSpPr>
        <p:spPr>
          <a:xfrm>
            <a:off x="8895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14"/>
          <p:cNvSpPr/>
          <p:nvPr/>
        </p:nvSpPr>
        <p:spPr>
          <a:xfrm>
            <a:off x="8895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14"/>
          <p:cNvSpPr/>
          <p:nvPr/>
        </p:nvSpPr>
        <p:spPr>
          <a:xfrm>
            <a:off x="8895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14"/>
          <p:cNvSpPr/>
          <p:nvPr/>
        </p:nvSpPr>
        <p:spPr>
          <a:xfrm>
            <a:off x="8895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14"/>
          <p:cNvSpPr/>
          <p:nvPr/>
        </p:nvSpPr>
        <p:spPr>
          <a:xfrm>
            <a:off x="8895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14"/>
          <p:cNvSpPr/>
          <p:nvPr/>
        </p:nvSpPr>
        <p:spPr>
          <a:xfrm>
            <a:off x="8895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14"/>
          <p:cNvSpPr/>
          <p:nvPr/>
        </p:nvSpPr>
        <p:spPr>
          <a:xfrm>
            <a:off x="8895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14"/>
          <p:cNvSpPr/>
          <p:nvPr/>
        </p:nvSpPr>
        <p:spPr>
          <a:xfrm>
            <a:off x="8895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14"/>
          <p:cNvSpPr/>
          <p:nvPr/>
        </p:nvSpPr>
        <p:spPr>
          <a:xfrm>
            <a:off x="8895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14"/>
          <p:cNvSpPr/>
          <p:nvPr/>
        </p:nvSpPr>
        <p:spPr>
          <a:xfrm>
            <a:off x="15860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14"/>
          <p:cNvSpPr/>
          <p:nvPr/>
        </p:nvSpPr>
        <p:spPr>
          <a:xfrm>
            <a:off x="15860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14"/>
          <p:cNvSpPr/>
          <p:nvPr/>
        </p:nvSpPr>
        <p:spPr>
          <a:xfrm>
            <a:off x="15860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14"/>
          <p:cNvSpPr/>
          <p:nvPr/>
        </p:nvSpPr>
        <p:spPr>
          <a:xfrm>
            <a:off x="15860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14"/>
          <p:cNvSpPr/>
          <p:nvPr/>
        </p:nvSpPr>
        <p:spPr>
          <a:xfrm>
            <a:off x="15860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14"/>
          <p:cNvSpPr/>
          <p:nvPr/>
        </p:nvSpPr>
        <p:spPr>
          <a:xfrm>
            <a:off x="15860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14"/>
          <p:cNvSpPr/>
          <p:nvPr/>
        </p:nvSpPr>
        <p:spPr>
          <a:xfrm>
            <a:off x="15860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14"/>
          <p:cNvSpPr/>
          <p:nvPr/>
        </p:nvSpPr>
        <p:spPr>
          <a:xfrm>
            <a:off x="15860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14"/>
          <p:cNvSpPr/>
          <p:nvPr/>
        </p:nvSpPr>
        <p:spPr>
          <a:xfrm>
            <a:off x="15860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14"/>
          <p:cNvSpPr/>
          <p:nvPr/>
        </p:nvSpPr>
        <p:spPr>
          <a:xfrm>
            <a:off x="15860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14"/>
          <p:cNvSpPr/>
          <p:nvPr/>
        </p:nvSpPr>
        <p:spPr>
          <a:xfrm>
            <a:off x="22824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14"/>
          <p:cNvSpPr/>
          <p:nvPr/>
        </p:nvSpPr>
        <p:spPr>
          <a:xfrm>
            <a:off x="22824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14"/>
          <p:cNvSpPr/>
          <p:nvPr/>
        </p:nvSpPr>
        <p:spPr>
          <a:xfrm>
            <a:off x="22824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14"/>
          <p:cNvSpPr/>
          <p:nvPr/>
        </p:nvSpPr>
        <p:spPr>
          <a:xfrm>
            <a:off x="22824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14"/>
          <p:cNvSpPr/>
          <p:nvPr/>
        </p:nvSpPr>
        <p:spPr>
          <a:xfrm>
            <a:off x="22824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14"/>
          <p:cNvSpPr/>
          <p:nvPr/>
        </p:nvSpPr>
        <p:spPr>
          <a:xfrm>
            <a:off x="22824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14"/>
          <p:cNvSpPr/>
          <p:nvPr/>
        </p:nvSpPr>
        <p:spPr>
          <a:xfrm>
            <a:off x="22824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14"/>
          <p:cNvSpPr/>
          <p:nvPr/>
        </p:nvSpPr>
        <p:spPr>
          <a:xfrm>
            <a:off x="22824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14"/>
          <p:cNvSpPr/>
          <p:nvPr/>
        </p:nvSpPr>
        <p:spPr>
          <a:xfrm>
            <a:off x="22824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14"/>
          <p:cNvSpPr/>
          <p:nvPr/>
        </p:nvSpPr>
        <p:spPr>
          <a:xfrm>
            <a:off x="22824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14"/>
          <p:cNvSpPr/>
          <p:nvPr/>
        </p:nvSpPr>
        <p:spPr>
          <a:xfrm>
            <a:off x="29789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14"/>
          <p:cNvSpPr/>
          <p:nvPr/>
        </p:nvSpPr>
        <p:spPr>
          <a:xfrm>
            <a:off x="29789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14"/>
          <p:cNvSpPr/>
          <p:nvPr/>
        </p:nvSpPr>
        <p:spPr>
          <a:xfrm>
            <a:off x="29789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14"/>
          <p:cNvSpPr/>
          <p:nvPr/>
        </p:nvSpPr>
        <p:spPr>
          <a:xfrm>
            <a:off x="29789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14"/>
          <p:cNvSpPr/>
          <p:nvPr/>
        </p:nvSpPr>
        <p:spPr>
          <a:xfrm>
            <a:off x="29789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14"/>
          <p:cNvSpPr/>
          <p:nvPr/>
        </p:nvSpPr>
        <p:spPr>
          <a:xfrm>
            <a:off x="29789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14"/>
          <p:cNvSpPr/>
          <p:nvPr/>
        </p:nvSpPr>
        <p:spPr>
          <a:xfrm>
            <a:off x="29789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14"/>
          <p:cNvSpPr/>
          <p:nvPr/>
        </p:nvSpPr>
        <p:spPr>
          <a:xfrm>
            <a:off x="29789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14"/>
          <p:cNvSpPr/>
          <p:nvPr/>
        </p:nvSpPr>
        <p:spPr>
          <a:xfrm>
            <a:off x="29789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14"/>
          <p:cNvSpPr/>
          <p:nvPr/>
        </p:nvSpPr>
        <p:spPr>
          <a:xfrm>
            <a:off x="29789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14"/>
          <p:cNvSpPr/>
          <p:nvPr/>
        </p:nvSpPr>
        <p:spPr>
          <a:xfrm>
            <a:off x="36754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14"/>
          <p:cNvSpPr/>
          <p:nvPr/>
        </p:nvSpPr>
        <p:spPr>
          <a:xfrm>
            <a:off x="36754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14"/>
          <p:cNvSpPr/>
          <p:nvPr/>
        </p:nvSpPr>
        <p:spPr>
          <a:xfrm>
            <a:off x="36754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14"/>
          <p:cNvSpPr/>
          <p:nvPr/>
        </p:nvSpPr>
        <p:spPr>
          <a:xfrm>
            <a:off x="36754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14"/>
          <p:cNvSpPr/>
          <p:nvPr/>
        </p:nvSpPr>
        <p:spPr>
          <a:xfrm>
            <a:off x="36754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14"/>
          <p:cNvSpPr/>
          <p:nvPr/>
        </p:nvSpPr>
        <p:spPr>
          <a:xfrm>
            <a:off x="36754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14"/>
          <p:cNvSpPr/>
          <p:nvPr/>
        </p:nvSpPr>
        <p:spPr>
          <a:xfrm>
            <a:off x="36754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14"/>
          <p:cNvSpPr/>
          <p:nvPr/>
        </p:nvSpPr>
        <p:spPr>
          <a:xfrm>
            <a:off x="36754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14"/>
          <p:cNvSpPr/>
          <p:nvPr/>
        </p:nvSpPr>
        <p:spPr>
          <a:xfrm>
            <a:off x="36754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14"/>
          <p:cNvSpPr/>
          <p:nvPr/>
        </p:nvSpPr>
        <p:spPr>
          <a:xfrm>
            <a:off x="36754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14"/>
          <p:cNvSpPr/>
          <p:nvPr/>
        </p:nvSpPr>
        <p:spPr>
          <a:xfrm>
            <a:off x="43719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14"/>
          <p:cNvSpPr/>
          <p:nvPr/>
        </p:nvSpPr>
        <p:spPr>
          <a:xfrm>
            <a:off x="43719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14"/>
          <p:cNvSpPr/>
          <p:nvPr/>
        </p:nvSpPr>
        <p:spPr>
          <a:xfrm>
            <a:off x="43719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14"/>
          <p:cNvSpPr/>
          <p:nvPr/>
        </p:nvSpPr>
        <p:spPr>
          <a:xfrm>
            <a:off x="43719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14"/>
          <p:cNvSpPr/>
          <p:nvPr/>
        </p:nvSpPr>
        <p:spPr>
          <a:xfrm>
            <a:off x="43719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14"/>
          <p:cNvSpPr/>
          <p:nvPr/>
        </p:nvSpPr>
        <p:spPr>
          <a:xfrm>
            <a:off x="43719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14"/>
          <p:cNvSpPr/>
          <p:nvPr/>
        </p:nvSpPr>
        <p:spPr>
          <a:xfrm>
            <a:off x="43719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14"/>
          <p:cNvSpPr/>
          <p:nvPr/>
        </p:nvSpPr>
        <p:spPr>
          <a:xfrm>
            <a:off x="43719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14"/>
          <p:cNvSpPr/>
          <p:nvPr/>
        </p:nvSpPr>
        <p:spPr>
          <a:xfrm>
            <a:off x="43719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14"/>
          <p:cNvSpPr/>
          <p:nvPr/>
        </p:nvSpPr>
        <p:spPr>
          <a:xfrm>
            <a:off x="43719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14"/>
          <p:cNvSpPr/>
          <p:nvPr/>
        </p:nvSpPr>
        <p:spPr>
          <a:xfrm>
            <a:off x="50683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14"/>
          <p:cNvSpPr/>
          <p:nvPr/>
        </p:nvSpPr>
        <p:spPr>
          <a:xfrm>
            <a:off x="50683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14"/>
          <p:cNvSpPr/>
          <p:nvPr/>
        </p:nvSpPr>
        <p:spPr>
          <a:xfrm>
            <a:off x="50683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14"/>
          <p:cNvSpPr/>
          <p:nvPr/>
        </p:nvSpPr>
        <p:spPr>
          <a:xfrm>
            <a:off x="50683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14"/>
          <p:cNvSpPr/>
          <p:nvPr/>
        </p:nvSpPr>
        <p:spPr>
          <a:xfrm>
            <a:off x="50683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14"/>
          <p:cNvSpPr/>
          <p:nvPr/>
        </p:nvSpPr>
        <p:spPr>
          <a:xfrm>
            <a:off x="50683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14"/>
          <p:cNvSpPr/>
          <p:nvPr/>
        </p:nvSpPr>
        <p:spPr>
          <a:xfrm>
            <a:off x="50683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14"/>
          <p:cNvSpPr/>
          <p:nvPr/>
        </p:nvSpPr>
        <p:spPr>
          <a:xfrm>
            <a:off x="50683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14"/>
          <p:cNvSpPr/>
          <p:nvPr/>
        </p:nvSpPr>
        <p:spPr>
          <a:xfrm>
            <a:off x="50683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14"/>
          <p:cNvSpPr/>
          <p:nvPr/>
        </p:nvSpPr>
        <p:spPr>
          <a:xfrm>
            <a:off x="50683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14"/>
          <p:cNvSpPr/>
          <p:nvPr/>
        </p:nvSpPr>
        <p:spPr>
          <a:xfrm>
            <a:off x="57648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14"/>
          <p:cNvSpPr/>
          <p:nvPr/>
        </p:nvSpPr>
        <p:spPr>
          <a:xfrm>
            <a:off x="57648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14"/>
          <p:cNvSpPr/>
          <p:nvPr/>
        </p:nvSpPr>
        <p:spPr>
          <a:xfrm>
            <a:off x="57648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14"/>
          <p:cNvSpPr/>
          <p:nvPr/>
        </p:nvSpPr>
        <p:spPr>
          <a:xfrm>
            <a:off x="57648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14"/>
          <p:cNvSpPr/>
          <p:nvPr/>
        </p:nvSpPr>
        <p:spPr>
          <a:xfrm>
            <a:off x="57648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14"/>
          <p:cNvSpPr/>
          <p:nvPr/>
        </p:nvSpPr>
        <p:spPr>
          <a:xfrm>
            <a:off x="57648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14"/>
          <p:cNvSpPr/>
          <p:nvPr/>
        </p:nvSpPr>
        <p:spPr>
          <a:xfrm>
            <a:off x="57648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14"/>
          <p:cNvSpPr/>
          <p:nvPr/>
        </p:nvSpPr>
        <p:spPr>
          <a:xfrm>
            <a:off x="57648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14"/>
          <p:cNvSpPr/>
          <p:nvPr/>
        </p:nvSpPr>
        <p:spPr>
          <a:xfrm>
            <a:off x="57648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14"/>
          <p:cNvSpPr/>
          <p:nvPr/>
        </p:nvSpPr>
        <p:spPr>
          <a:xfrm>
            <a:off x="57648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14"/>
          <p:cNvSpPr/>
          <p:nvPr/>
        </p:nvSpPr>
        <p:spPr>
          <a:xfrm>
            <a:off x="64613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14"/>
          <p:cNvSpPr/>
          <p:nvPr/>
        </p:nvSpPr>
        <p:spPr>
          <a:xfrm>
            <a:off x="64613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14"/>
          <p:cNvSpPr/>
          <p:nvPr/>
        </p:nvSpPr>
        <p:spPr>
          <a:xfrm>
            <a:off x="64613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14"/>
          <p:cNvSpPr/>
          <p:nvPr/>
        </p:nvSpPr>
        <p:spPr>
          <a:xfrm>
            <a:off x="64613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14"/>
          <p:cNvSpPr/>
          <p:nvPr/>
        </p:nvSpPr>
        <p:spPr>
          <a:xfrm>
            <a:off x="64613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14"/>
          <p:cNvSpPr/>
          <p:nvPr/>
        </p:nvSpPr>
        <p:spPr>
          <a:xfrm>
            <a:off x="64613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14"/>
          <p:cNvSpPr/>
          <p:nvPr/>
        </p:nvSpPr>
        <p:spPr>
          <a:xfrm>
            <a:off x="64613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14"/>
          <p:cNvSpPr/>
          <p:nvPr/>
        </p:nvSpPr>
        <p:spPr>
          <a:xfrm>
            <a:off x="64613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14"/>
          <p:cNvSpPr/>
          <p:nvPr/>
        </p:nvSpPr>
        <p:spPr>
          <a:xfrm>
            <a:off x="64613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14"/>
          <p:cNvSpPr/>
          <p:nvPr/>
        </p:nvSpPr>
        <p:spPr>
          <a:xfrm>
            <a:off x="64613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14"/>
          <p:cNvSpPr/>
          <p:nvPr/>
        </p:nvSpPr>
        <p:spPr>
          <a:xfrm>
            <a:off x="71578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14"/>
          <p:cNvSpPr/>
          <p:nvPr/>
        </p:nvSpPr>
        <p:spPr>
          <a:xfrm>
            <a:off x="71578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14"/>
          <p:cNvSpPr/>
          <p:nvPr/>
        </p:nvSpPr>
        <p:spPr>
          <a:xfrm>
            <a:off x="71578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14"/>
          <p:cNvSpPr/>
          <p:nvPr/>
        </p:nvSpPr>
        <p:spPr>
          <a:xfrm>
            <a:off x="71578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14"/>
          <p:cNvSpPr/>
          <p:nvPr/>
        </p:nvSpPr>
        <p:spPr>
          <a:xfrm>
            <a:off x="71578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14"/>
          <p:cNvSpPr/>
          <p:nvPr/>
        </p:nvSpPr>
        <p:spPr>
          <a:xfrm>
            <a:off x="71578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14"/>
          <p:cNvSpPr/>
          <p:nvPr/>
        </p:nvSpPr>
        <p:spPr>
          <a:xfrm>
            <a:off x="71578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14"/>
          <p:cNvSpPr/>
          <p:nvPr/>
        </p:nvSpPr>
        <p:spPr>
          <a:xfrm>
            <a:off x="71578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14"/>
          <p:cNvSpPr/>
          <p:nvPr/>
        </p:nvSpPr>
        <p:spPr>
          <a:xfrm>
            <a:off x="71578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14"/>
          <p:cNvSpPr/>
          <p:nvPr/>
        </p:nvSpPr>
        <p:spPr>
          <a:xfrm>
            <a:off x="71578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14"/>
          <p:cNvSpPr/>
          <p:nvPr/>
        </p:nvSpPr>
        <p:spPr>
          <a:xfrm>
            <a:off x="8895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14"/>
          <p:cNvSpPr/>
          <p:nvPr/>
        </p:nvSpPr>
        <p:spPr>
          <a:xfrm>
            <a:off x="8895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14"/>
          <p:cNvSpPr/>
          <p:nvPr/>
        </p:nvSpPr>
        <p:spPr>
          <a:xfrm>
            <a:off x="8895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14"/>
          <p:cNvSpPr/>
          <p:nvPr/>
        </p:nvSpPr>
        <p:spPr>
          <a:xfrm>
            <a:off x="8895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14"/>
          <p:cNvSpPr/>
          <p:nvPr/>
        </p:nvSpPr>
        <p:spPr>
          <a:xfrm>
            <a:off x="8895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14"/>
          <p:cNvSpPr/>
          <p:nvPr/>
        </p:nvSpPr>
        <p:spPr>
          <a:xfrm>
            <a:off x="8895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14"/>
          <p:cNvSpPr/>
          <p:nvPr/>
        </p:nvSpPr>
        <p:spPr>
          <a:xfrm>
            <a:off x="8895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14"/>
          <p:cNvSpPr/>
          <p:nvPr/>
        </p:nvSpPr>
        <p:spPr>
          <a:xfrm>
            <a:off x="8895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14"/>
          <p:cNvSpPr/>
          <p:nvPr/>
        </p:nvSpPr>
        <p:spPr>
          <a:xfrm>
            <a:off x="8895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14"/>
          <p:cNvSpPr/>
          <p:nvPr/>
        </p:nvSpPr>
        <p:spPr>
          <a:xfrm>
            <a:off x="8895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14"/>
          <p:cNvSpPr/>
          <p:nvPr/>
        </p:nvSpPr>
        <p:spPr>
          <a:xfrm>
            <a:off x="15860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14"/>
          <p:cNvSpPr/>
          <p:nvPr/>
        </p:nvSpPr>
        <p:spPr>
          <a:xfrm>
            <a:off x="15860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14"/>
          <p:cNvSpPr/>
          <p:nvPr/>
        </p:nvSpPr>
        <p:spPr>
          <a:xfrm>
            <a:off x="15860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14"/>
          <p:cNvSpPr/>
          <p:nvPr/>
        </p:nvSpPr>
        <p:spPr>
          <a:xfrm>
            <a:off x="15860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14"/>
          <p:cNvSpPr/>
          <p:nvPr/>
        </p:nvSpPr>
        <p:spPr>
          <a:xfrm>
            <a:off x="15860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14"/>
          <p:cNvSpPr/>
          <p:nvPr/>
        </p:nvSpPr>
        <p:spPr>
          <a:xfrm>
            <a:off x="15860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14"/>
          <p:cNvSpPr/>
          <p:nvPr/>
        </p:nvSpPr>
        <p:spPr>
          <a:xfrm>
            <a:off x="15860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14"/>
          <p:cNvSpPr/>
          <p:nvPr/>
        </p:nvSpPr>
        <p:spPr>
          <a:xfrm>
            <a:off x="15860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14"/>
          <p:cNvSpPr/>
          <p:nvPr/>
        </p:nvSpPr>
        <p:spPr>
          <a:xfrm>
            <a:off x="15860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14"/>
          <p:cNvSpPr/>
          <p:nvPr/>
        </p:nvSpPr>
        <p:spPr>
          <a:xfrm>
            <a:off x="15860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14"/>
          <p:cNvSpPr/>
          <p:nvPr/>
        </p:nvSpPr>
        <p:spPr>
          <a:xfrm>
            <a:off x="22824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14"/>
          <p:cNvSpPr/>
          <p:nvPr/>
        </p:nvSpPr>
        <p:spPr>
          <a:xfrm>
            <a:off x="22824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14"/>
          <p:cNvSpPr/>
          <p:nvPr/>
        </p:nvSpPr>
        <p:spPr>
          <a:xfrm>
            <a:off x="22824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14"/>
          <p:cNvSpPr/>
          <p:nvPr/>
        </p:nvSpPr>
        <p:spPr>
          <a:xfrm>
            <a:off x="22824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14"/>
          <p:cNvSpPr/>
          <p:nvPr/>
        </p:nvSpPr>
        <p:spPr>
          <a:xfrm>
            <a:off x="22824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14"/>
          <p:cNvSpPr/>
          <p:nvPr/>
        </p:nvSpPr>
        <p:spPr>
          <a:xfrm>
            <a:off x="22824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14"/>
          <p:cNvSpPr/>
          <p:nvPr/>
        </p:nvSpPr>
        <p:spPr>
          <a:xfrm>
            <a:off x="22824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14"/>
          <p:cNvSpPr/>
          <p:nvPr/>
        </p:nvSpPr>
        <p:spPr>
          <a:xfrm>
            <a:off x="22824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14"/>
          <p:cNvSpPr/>
          <p:nvPr/>
        </p:nvSpPr>
        <p:spPr>
          <a:xfrm>
            <a:off x="22824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14"/>
          <p:cNvSpPr/>
          <p:nvPr/>
        </p:nvSpPr>
        <p:spPr>
          <a:xfrm>
            <a:off x="22824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14"/>
          <p:cNvSpPr/>
          <p:nvPr/>
        </p:nvSpPr>
        <p:spPr>
          <a:xfrm>
            <a:off x="29789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14"/>
          <p:cNvSpPr/>
          <p:nvPr/>
        </p:nvSpPr>
        <p:spPr>
          <a:xfrm>
            <a:off x="29789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14"/>
          <p:cNvSpPr/>
          <p:nvPr/>
        </p:nvSpPr>
        <p:spPr>
          <a:xfrm>
            <a:off x="29789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14"/>
          <p:cNvSpPr/>
          <p:nvPr/>
        </p:nvSpPr>
        <p:spPr>
          <a:xfrm>
            <a:off x="29789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14"/>
          <p:cNvSpPr/>
          <p:nvPr/>
        </p:nvSpPr>
        <p:spPr>
          <a:xfrm>
            <a:off x="29789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14"/>
          <p:cNvSpPr/>
          <p:nvPr/>
        </p:nvSpPr>
        <p:spPr>
          <a:xfrm>
            <a:off x="29789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14"/>
          <p:cNvSpPr/>
          <p:nvPr/>
        </p:nvSpPr>
        <p:spPr>
          <a:xfrm>
            <a:off x="29789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14"/>
          <p:cNvSpPr/>
          <p:nvPr/>
        </p:nvSpPr>
        <p:spPr>
          <a:xfrm>
            <a:off x="29789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14"/>
          <p:cNvSpPr/>
          <p:nvPr/>
        </p:nvSpPr>
        <p:spPr>
          <a:xfrm>
            <a:off x="29789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14"/>
          <p:cNvSpPr/>
          <p:nvPr/>
        </p:nvSpPr>
        <p:spPr>
          <a:xfrm>
            <a:off x="29789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14"/>
          <p:cNvSpPr/>
          <p:nvPr/>
        </p:nvSpPr>
        <p:spPr>
          <a:xfrm>
            <a:off x="36754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14"/>
          <p:cNvSpPr/>
          <p:nvPr/>
        </p:nvSpPr>
        <p:spPr>
          <a:xfrm>
            <a:off x="36754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14"/>
          <p:cNvSpPr/>
          <p:nvPr/>
        </p:nvSpPr>
        <p:spPr>
          <a:xfrm>
            <a:off x="36754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14"/>
          <p:cNvSpPr/>
          <p:nvPr/>
        </p:nvSpPr>
        <p:spPr>
          <a:xfrm>
            <a:off x="36754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14"/>
          <p:cNvSpPr/>
          <p:nvPr/>
        </p:nvSpPr>
        <p:spPr>
          <a:xfrm>
            <a:off x="36754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14"/>
          <p:cNvSpPr/>
          <p:nvPr/>
        </p:nvSpPr>
        <p:spPr>
          <a:xfrm>
            <a:off x="36754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14"/>
          <p:cNvSpPr/>
          <p:nvPr/>
        </p:nvSpPr>
        <p:spPr>
          <a:xfrm>
            <a:off x="36754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14"/>
          <p:cNvSpPr/>
          <p:nvPr/>
        </p:nvSpPr>
        <p:spPr>
          <a:xfrm>
            <a:off x="36754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14"/>
          <p:cNvSpPr/>
          <p:nvPr/>
        </p:nvSpPr>
        <p:spPr>
          <a:xfrm>
            <a:off x="36754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14"/>
          <p:cNvSpPr/>
          <p:nvPr/>
        </p:nvSpPr>
        <p:spPr>
          <a:xfrm>
            <a:off x="36754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14"/>
          <p:cNvSpPr/>
          <p:nvPr/>
        </p:nvSpPr>
        <p:spPr>
          <a:xfrm>
            <a:off x="43719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14"/>
          <p:cNvSpPr/>
          <p:nvPr/>
        </p:nvSpPr>
        <p:spPr>
          <a:xfrm>
            <a:off x="43719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14"/>
          <p:cNvSpPr/>
          <p:nvPr/>
        </p:nvSpPr>
        <p:spPr>
          <a:xfrm>
            <a:off x="43719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14"/>
          <p:cNvSpPr/>
          <p:nvPr/>
        </p:nvSpPr>
        <p:spPr>
          <a:xfrm>
            <a:off x="43719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14"/>
          <p:cNvSpPr/>
          <p:nvPr/>
        </p:nvSpPr>
        <p:spPr>
          <a:xfrm>
            <a:off x="43719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14"/>
          <p:cNvSpPr/>
          <p:nvPr/>
        </p:nvSpPr>
        <p:spPr>
          <a:xfrm>
            <a:off x="43719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14"/>
          <p:cNvSpPr/>
          <p:nvPr/>
        </p:nvSpPr>
        <p:spPr>
          <a:xfrm>
            <a:off x="43719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14"/>
          <p:cNvSpPr/>
          <p:nvPr/>
        </p:nvSpPr>
        <p:spPr>
          <a:xfrm>
            <a:off x="43719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14"/>
          <p:cNvSpPr/>
          <p:nvPr/>
        </p:nvSpPr>
        <p:spPr>
          <a:xfrm>
            <a:off x="43719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14"/>
          <p:cNvSpPr/>
          <p:nvPr/>
        </p:nvSpPr>
        <p:spPr>
          <a:xfrm>
            <a:off x="43719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14"/>
          <p:cNvSpPr/>
          <p:nvPr/>
        </p:nvSpPr>
        <p:spPr>
          <a:xfrm>
            <a:off x="50683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14"/>
          <p:cNvSpPr/>
          <p:nvPr/>
        </p:nvSpPr>
        <p:spPr>
          <a:xfrm>
            <a:off x="50683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14"/>
          <p:cNvSpPr/>
          <p:nvPr/>
        </p:nvSpPr>
        <p:spPr>
          <a:xfrm>
            <a:off x="50683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14"/>
          <p:cNvSpPr/>
          <p:nvPr/>
        </p:nvSpPr>
        <p:spPr>
          <a:xfrm>
            <a:off x="50683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14"/>
          <p:cNvSpPr/>
          <p:nvPr/>
        </p:nvSpPr>
        <p:spPr>
          <a:xfrm>
            <a:off x="50683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14"/>
          <p:cNvSpPr/>
          <p:nvPr/>
        </p:nvSpPr>
        <p:spPr>
          <a:xfrm>
            <a:off x="50683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14"/>
          <p:cNvSpPr/>
          <p:nvPr/>
        </p:nvSpPr>
        <p:spPr>
          <a:xfrm>
            <a:off x="50683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14"/>
          <p:cNvSpPr/>
          <p:nvPr/>
        </p:nvSpPr>
        <p:spPr>
          <a:xfrm>
            <a:off x="50683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14"/>
          <p:cNvSpPr/>
          <p:nvPr/>
        </p:nvSpPr>
        <p:spPr>
          <a:xfrm>
            <a:off x="50683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14"/>
          <p:cNvSpPr/>
          <p:nvPr/>
        </p:nvSpPr>
        <p:spPr>
          <a:xfrm>
            <a:off x="50683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14"/>
          <p:cNvSpPr/>
          <p:nvPr/>
        </p:nvSpPr>
        <p:spPr>
          <a:xfrm>
            <a:off x="57648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14"/>
          <p:cNvSpPr/>
          <p:nvPr/>
        </p:nvSpPr>
        <p:spPr>
          <a:xfrm>
            <a:off x="57648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14"/>
          <p:cNvSpPr/>
          <p:nvPr/>
        </p:nvSpPr>
        <p:spPr>
          <a:xfrm>
            <a:off x="57648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14"/>
          <p:cNvSpPr/>
          <p:nvPr/>
        </p:nvSpPr>
        <p:spPr>
          <a:xfrm>
            <a:off x="57648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14"/>
          <p:cNvSpPr/>
          <p:nvPr/>
        </p:nvSpPr>
        <p:spPr>
          <a:xfrm>
            <a:off x="57648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14"/>
          <p:cNvSpPr/>
          <p:nvPr/>
        </p:nvSpPr>
        <p:spPr>
          <a:xfrm>
            <a:off x="57648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14"/>
          <p:cNvSpPr/>
          <p:nvPr/>
        </p:nvSpPr>
        <p:spPr>
          <a:xfrm>
            <a:off x="57648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14"/>
          <p:cNvSpPr/>
          <p:nvPr/>
        </p:nvSpPr>
        <p:spPr>
          <a:xfrm>
            <a:off x="57648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14"/>
          <p:cNvSpPr/>
          <p:nvPr/>
        </p:nvSpPr>
        <p:spPr>
          <a:xfrm>
            <a:off x="57648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14"/>
          <p:cNvSpPr/>
          <p:nvPr/>
        </p:nvSpPr>
        <p:spPr>
          <a:xfrm>
            <a:off x="57648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14"/>
          <p:cNvSpPr/>
          <p:nvPr/>
        </p:nvSpPr>
        <p:spPr>
          <a:xfrm>
            <a:off x="64613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14"/>
          <p:cNvSpPr/>
          <p:nvPr/>
        </p:nvSpPr>
        <p:spPr>
          <a:xfrm>
            <a:off x="64613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14"/>
          <p:cNvSpPr/>
          <p:nvPr/>
        </p:nvSpPr>
        <p:spPr>
          <a:xfrm>
            <a:off x="64613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14"/>
          <p:cNvSpPr/>
          <p:nvPr/>
        </p:nvSpPr>
        <p:spPr>
          <a:xfrm>
            <a:off x="64613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14"/>
          <p:cNvSpPr/>
          <p:nvPr/>
        </p:nvSpPr>
        <p:spPr>
          <a:xfrm>
            <a:off x="64613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14"/>
          <p:cNvSpPr/>
          <p:nvPr/>
        </p:nvSpPr>
        <p:spPr>
          <a:xfrm>
            <a:off x="64613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14"/>
          <p:cNvSpPr/>
          <p:nvPr/>
        </p:nvSpPr>
        <p:spPr>
          <a:xfrm>
            <a:off x="64613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14"/>
          <p:cNvSpPr/>
          <p:nvPr/>
        </p:nvSpPr>
        <p:spPr>
          <a:xfrm>
            <a:off x="64613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14"/>
          <p:cNvSpPr/>
          <p:nvPr/>
        </p:nvSpPr>
        <p:spPr>
          <a:xfrm>
            <a:off x="64613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14"/>
          <p:cNvSpPr/>
          <p:nvPr/>
        </p:nvSpPr>
        <p:spPr>
          <a:xfrm>
            <a:off x="64613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14"/>
          <p:cNvSpPr/>
          <p:nvPr/>
        </p:nvSpPr>
        <p:spPr>
          <a:xfrm>
            <a:off x="71578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14"/>
          <p:cNvSpPr/>
          <p:nvPr/>
        </p:nvSpPr>
        <p:spPr>
          <a:xfrm>
            <a:off x="71578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14"/>
          <p:cNvSpPr/>
          <p:nvPr/>
        </p:nvSpPr>
        <p:spPr>
          <a:xfrm>
            <a:off x="71578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14"/>
          <p:cNvSpPr/>
          <p:nvPr/>
        </p:nvSpPr>
        <p:spPr>
          <a:xfrm>
            <a:off x="71578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14"/>
          <p:cNvSpPr/>
          <p:nvPr/>
        </p:nvSpPr>
        <p:spPr>
          <a:xfrm>
            <a:off x="71578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14"/>
          <p:cNvSpPr/>
          <p:nvPr/>
        </p:nvSpPr>
        <p:spPr>
          <a:xfrm>
            <a:off x="71578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14"/>
          <p:cNvSpPr/>
          <p:nvPr/>
        </p:nvSpPr>
        <p:spPr>
          <a:xfrm>
            <a:off x="71578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14"/>
          <p:cNvSpPr/>
          <p:nvPr/>
        </p:nvSpPr>
        <p:spPr>
          <a:xfrm>
            <a:off x="71578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14"/>
          <p:cNvSpPr/>
          <p:nvPr/>
        </p:nvSpPr>
        <p:spPr>
          <a:xfrm>
            <a:off x="71578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14"/>
          <p:cNvSpPr/>
          <p:nvPr/>
        </p:nvSpPr>
        <p:spPr>
          <a:xfrm>
            <a:off x="71578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14"/>
          <p:cNvSpPr txBox="1"/>
          <p:nvPr>
            <p:ph idx="6"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220" name="Google Shape;1220;p114"/>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221" name="Google Shape;1221;p114"/>
          <p:cNvSpPr txBox="1"/>
          <p:nvPr>
            <p:ph idx="7"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spTree>
      <p:nvGrpSpPr>
        <p:cNvPr id="1222" name="Shape 1222"/>
        <p:cNvGrpSpPr/>
        <p:nvPr/>
      </p:nvGrpSpPr>
      <p:grpSpPr>
        <a:xfrm>
          <a:off x="0" y="0"/>
          <a:ext cx="0" cy="0"/>
          <a:chOff x="0" y="0"/>
          <a:chExt cx="0" cy="0"/>
        </a:xfrm>
      </p:grpSpPr>
      <p:cxnSp>
        <p:nvCxnSpPr>
          <p:cNvPr id="1223" name="Google Shape;1223;p11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24" name="Google Shape;1224;p11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225" name="Google Shape;1225;p11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26" name="Google Shape;1226;p11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227" name="Google Shape;1227;p115"/>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1228" name="Google Shape;1228;p115"/>
          <p:cNvCxnSpPr/>
          <p:nvPr/>
        </p:nvCxnSpPr>
        <p:spPr>
          <a:xfrm>
            <a:off x="4307600" y="2776950"/>
            <a:ext cx="0" cy="2302500"/>
          </a:xfrm>
          <a:prstGeom prst="straightConnector1">
            <a:avLst/>
          </a:prstGeom>
          <a:noFill/>
          <a:ln cap="flat" cmpd="sng" w="9525">
            <a:solidFill>
              <a:schemeClr val="dk2"/>
            </a:solidFill>
            <a:prstDash val="dot"/>
            <a:round/>
            <a:headEnd len="med" w="med" type="none"/>
            <a:tailEnd len="med" w="med" type="none"/>
          </a:ln>
        </p:spPr>
      </p:cxnSp>
      <p:cxnSp>
        <p:nvCxnSpPr>
          <p:cNvPr id="1229" name="Google Shape;1229;p115"/>
          <p:cNvCxnSpPr/>
          <p:nvPr/>
        </p:nvCxnSpPr>
        <p:spPr>
          <a:xfrm>
            <a:off x="7890550" y="2776950"/>
            <a:ext cx="0" cy="2302500"/>
          </a:xfrm>
          <a:prstGeom prst="straightConnector1">
            <a:avLst/>
          </a:prstGeom>
          <a:noFill/>
          <a:ln cap="flat" cmpd="sng" w="9525">
            <a:solidFill>
              <a:schemeClr val="dk2"/>
            </a:solidFill>
            <a:prstDash val="dot"/>
            <a:round/>
            <a:headEnd len="med" w="med" type="none"/>
            <a:tailEnd len="med" w="med" type="none"/>
          </a:ln>
        </p:spPr>
      </p:cxnSp>
      <p:sp>
        <p:nvSpPr>
          <p:cNvPr id="1230" name="Google Shape;1230;p115"/>
          <p:cNvSpPr txBox="1"/>
          <p:nvPr>
            <p:ph idx="2" type="subTitle"/>
          </p:nvPr>
        </p:nvSpPr>
        <p:spPr>
          <a:xfrm>
            <a:off x="11409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1231" name="Google Shape;1231;p115"/>
          <p:cNvSpPr txBox="1"/>
          <p:nvPr>
            <p:ph idx="3" type="subTitle"/>
          </p:nvPr>
        </p:nvSpPr>
        <p:spPr>
          <a:xfrm>
            <a:off x="11409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1232" name="Google Shape;1232;p115"/>
          <p:cNvSpPr txBox="1"/>
          <p:nvPr>
            <p:ph idx="4" type="subTitle"/>
          </p:nvPr>
        </p:nvSpPr>
        <p:spPr>
          <a:xfrm>
            <a:off x="472387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1233" name="Google Shape;1233;p115"/>
          <p:cNvSpPr txBox="1"/>
          <p:nvPr>
            <p:ph idx="5" type="subTitle"/>
          </p:nvPr>
        </p:nvSpPr>
        <p:spPr>
          <a:xfrm>
            <a:off x="83068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1234" name="Google Shape;1234;p115"/>
          <p:cNvSpPr txBox="1"/>
          <p:nvPr>
            <p:ph idx="6" type="subTitle"/>
          </p:nvPr>
        </p:nvSpPr>
        <p:spPr>
          <a:xfrm>
            <a:off x="4720800"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1235" name="Google Shape;1235;p115"/>
          <p:cNvSpPr txBox="1"/>
          <p:nvPr>
            <p:ph idx="7" type="subTitle"/>
          </p:nvPr>
        </p:nvSpPr>
        <p:spPr>
          <a:xfrm>
            <a:off x="83068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pic>
        <p:nvPicPr>
          <p:cNvPr id="1236" name="Google Shape;1236;p115"/>
          <p:cNvPicPr preferRelativeResize="0"/>
          <p:nvPr/>
        </p:nvPicPr>
        <p:blipFill>
          <a:blip r:embed="rId3">
            <a:alphaModFix/>
          </a:blip>
          <a:stretch>
            <a:fillRect/>
          </a:stretch>
        </p:blipFill>
        <p:spPr>
          <a:xfrm>
            <a:off x="1044805" y="2217196"/>
            <a:ext cx="553219" cy="553200"/>
          </a:xfrm>
          <a:prstGeom prst="rect">
            <a:avLst/>
          </a:prstGeom>
          <a:noFill/>
          <a:ln>
            <a:noFill/>
          </a:ln>
        </p:spPr>
      </p:pic>
      <p:pic>
        <p:nvPicPr>
          <p:cNvPr id="1237" name="Google Shape;1237;p115"/>
          <p:cNvPicPr preferRelativeResize="0"/>
          <p:nvPr/>
        </p:nvPicPr>
        <p:blipFill>
          <a:blip r:embed="rId3">
            <a:alphaModFix/>
          </a:blip>
          <a:stretch>
            <a:fillRect/>
          </a:stretch>
        </p:blipFill>
        <p:spPr>
          <a:xfrm>
            <a:off x="4627759" y="2217196"/>
            <a:ext cx="553219" cy="553200"/>
          </a:xfrm>
          <a:prstGeom prst="rect">
            <a:avLst/>
          </a:prstGeom>
          <a:noFill/>
          <a:ln>
            <a:noFill/>
          </a:ln>
        </p:spPr>
      </p:pic>
      <p:pic>
        <p:nvPicPr>
          <p:cNvPr id="1238" name="Google Shape;1238;p115"/>
          <p:cNvPicPr preferRelativeResize="0"/>
          <p:nvPr/>
        </p:nvPicPr>
        <p:blipFill>
          <a:blip r:embed="rId3">
            <a:alphaModFix/>
          </a:blip>
          <a:stretch>
            <a:fillRect/>
          </a:stretch>
        </p:blipFill>
        <p:spPr>
          <a:xfrm>
            <a:off x="8210712" y="2217196"/>
            <a:ext cx="553219" cy="553200"/>
          </a:xfrm>
          <a:prstGeom prst="rect">
            <a:avLst/>
          </a:prstGeom>
          <a:noFill/>
          <a:ln>
            <a:noFill/>
          </a:ln>
        </p:spPr>
      </p:pic>
      <p:sp>
        <p:nvSpPr>
          <p:cNvPr id="1239" name="Google Shape;1239;p115"/>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240" name="Google Shape;1240;p115"/>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241" name="Google Shape;1241;p115"/>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1242" name="Shape 1242"/>
        <p:cNvGrpSpPr/>
        <p:nvPr/>
      </p:nvGrpSpPr>
      <p:grpSpPr>
        <a:xfrm>
          <a:off x="0" y="0"/>
          <a:ext cx="0" cy="0"/>
          <a:chOff x="0" y="0"/>
          <a:chExt cx="0" cy="0"/>
        </a:xfrm>
      </p:grpSpPr>
      <p:cxnSp>
        <p:nvCxnSpPr>
          <p:cNvPr id="1243" name="Google Shape;1243;p11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44" name="Google Shape;1244;p11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245" name="Google Shape;1245;p11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46" name="Google Shape;1246;p11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247" name="Google Shape;1247;p116"/>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1248" name="Google Shape;1248;p116"/>
          <p:cNvCxnSpPr/>
          <p:nvPr/>
        </p:nvCxnSpPr>
        <p:spPr>
          <a:xfrm>
            <a:off x="6098909" y="2796200"/>
            <a:ext cx="0" cy="2923500"/>
          </a:xfrm>
          <a:prstGeom prst="straightConnector1">
            <a:avLst/>
          </a:prstGeom>
          <a:noFill/>
          <a:ln cap="flat" cmpd="sng" w="9525">
            <a:solidFill>
              <a:schemeClr val="dk2"/>
            </a:solidFill>
            <a:prstDash val="dot"/>
            <a:round/>
            <a:headEnd len="med" w="med" type="none"/>
            <a:tailEnd len="med" w="med" type="none"/>
          </a:ln>
        </p:spPr>
      </p:cxnSp>
      <p:sp>
        <p:nvSpPr>
          <p:cNvPr id="1249" name="Google Shape;1249;p116"/>
          <p:cNvSpPr txBox="1"/>
          <p:nvPr>
            <p:ph idx="2" type="subTitle"/>
          </p:nvPr>
        </p:nvSpPr>
        <p:spPr>
          <a:xfrm>
            <a:off x="13431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1250" name="Google Shape;1250;p116"/>
          <p:cNvSpPr txBox="1"/>
          <p:nvPr>
            <p:ph idx="3" type="subTitle"/>
          </p:nvPr>
        </p:nvSpPr>
        <p:spPr>
          <a:xfrm>
            <a:off x="13431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1251" name="Google Shape;1251;p116"/>
          <p:cNvSpPr txBox="1"/>
          <p:nvPr>
            <p:ph idx="4" type="subTitle"/>
          </p:nvPr>
        </p:nvSpPr>
        <p:spPr>
          <a:xfrm>
            <a:off x="65293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1252" name="Google Shape;1252;p116"/>
          <p:cNvSpPr txBox="1"/>
          <p:nvPr>
            <p:ph idx="5" type="subTitle"/>
          </p:nvPr>
        </p:nvSpPr>
        <p:spPr>
          <a:xfrm>
            <a:off x="65293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pic>
        <p:nvPicPr>
          <p:cNvPr id="1253" name="Google Shape;1253;p116"/>
          <p:cNvPicPr preferRelativeResize="0"/>
          <p:nvPr/>
        </p:nvPicPr>
        <p:blipFill>
          <a:blip r:embed="rId3">
            <a:alphaModFix/>
          </a:blip>
          <a:stretch>
            <a:fillRect/>
          </a:stretch>
        </p:blipFill>
        <p:spPr>
          <a:xfrm>
            <a:off x="1227082" y="2044890"/>
            <a:ext cx="731700" cy="731684"/>
          </a:xfrm>
          <a:prstGeom prst="rect">
            <a:avLst/>
          </a:prstGeom>
          <a:noFill/>
          <a:ln>
            <a:noFill/>
          </a:ln>
        </p:spPr>
      </p:pic>
      <p:pic>
        <p:nvPicPr>
          <p:cNvPr id="1254" name="Google Shape;1254;p116"/>
          <p:cNvPicPr preferRelativeResize="0"/>
          <p:nvPr/>
        </p:nvPicPr>
        <p:blipFill>
          <a:blip r:embed="rId3">
            <a:alphaModFix/>
          </a:blip>
          <a:stretch>
            <a:fillRect/>
          </a:stretch>
        </p:blipFill>
        <p:spPr>
          <a:xfrm>
            <a:off x="6413282" y="2044890"/>
            <a:ext cx="731700" cy="731684"/>
          </a:xfrm>
          <a:prstGeom prst="rect">
            <a:avLst/>
          </a:prstGeom>
          <a:noFill/>
          <a:ln>
            <a:noFill/>
          </a:ln>
        </p:spPr>
      </p:pic>
      <p:sp>
        <p:nvSpPr>
          <p:cNvPr id="1255" name="Google Shape;1255;p116"/>
          <p:cNvSpPr txBox="1"/>
          <p:nvPr>
            <p:ph idx="6"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256" name="Google Shape;1256;p116"/>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257" name="Google Shape;1257;p116"/>
          <p:cNvSpPr txBox="1"/>
          <p:nvPr>
            <p:ph idx="7"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spTree>
      <p:nvGrpSpPr>
        <p:cNvPr id="1258" name="Shape 1258"/>
        <p:cNvGrpSpPr/>
        <p:nvPr/>
      </p:nvGrpSpPr>
      <p:grpSpPr>
        <a:xfrm>
          <a:off x="0" y="0"/>
          <a:ext cx="0" cy="0"/>
          <a:chOff x="0" y="0"/>
          <a:chExt cx="0" cy="0"/>
        </a:xfrm>
      </p:grpSpPr>
      <p:sp>
        <p:nvSpPr>
          <p:cNvPr id="1259" name="Google Shape;1259;p11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1260" name="Google Shape;1260;p11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61" name="Google Shape;1261;p11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262" name="Google Shape;1262;p11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63" name="Google Shape;1263;p11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264" name="Google Shape;1264;p117"/>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265" name="Google Shape;1265;p117"/>
          <p:cNvSpPr txBox="1"/>
          <p:nvPr>
            <p:ph type="title"/>
          </p:nvPr>
        </p:nvSpPr>
        <p:spPr>
          <a:xfrm>
            <a:off x="4465550" y="1455375"/>
            <a:ext cx="6724800" cy="3200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26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sp>
        <p:nvSpPr>
          <p:cNvPr id="1266" name="Google Shape;1266;p117"/>
          <p:cNvSpPr txBox="1"/>
          <p:nvPr>
            <p:ph idx="3" type="subTitle"/>
          </p:nvPr>
        </p:nvSpPr>
        <p:spPr>
          <a:xfrm>
            <a:off x="4465600" y="5036725"/>
            <a:ext cx="4097700" cy="4260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400"/>
            </a:lvl1pPr>
            <a:lvl2pPr lvl="1" rtl="0">
              <a:lnSpc>
                <a:spcPct val="114000"/>
              </a:lnSpc>
              <a:spcBef>
                <a:spcPts val="0"/>
              </a:spcBef>
              <a:spcAft>
                <a:spcPts val="0"/>
              </a:spcAft>
              <a:buNone/>
              <a:defRPr sz="1400"/>
            </a:lvl2pPr>
            <a:lvl3pPr lvl="2" rtl="0">
              <a:lnSpc>
                <a:spcPct val="114000"/>
              </a:lnSpc>
              <a:spcBef>
                <a:spcPts val="0"/>
              </a:spcBef>
              <a:spcAft>
                <a:spcPts val="0"/>
              </a:spcAft>
              <a:buNone/>
              <a:defRPr sz="1400"/>
            </a:lvl3pPr>
            <a:lvl4pPr lvl="3" rtl="0">
              <a:lnSpc>
                <a:spcPct val="114000"/>
              </a:lnSpc>
              <a:spcBef>
                <a:spcPts val="0"/>
              </a:spcBef>
              <a:spcAft>
                <a:spcPts val="0"/>
              </a:spcAft>
              <a:buNone/>
              <a:defRPr sz="1400"/>
            </a:lvl4pPr>
            <a:lvl5pPr lvl="4" rtl="0">
              <a:lnSpc>
                <a:spcPct val="114000"/>
              </a:lnSpc>
              <a:spcBef>
                <a:spcPts val="0"/>
              </a:spcBef>
              <a:spcAft>
                <a:spcPts val="0"/>
              </a:spcAft>
              <a:buNone/>
              <a:defRPr sz="1400"/>
            </a:lvl5pPr>
            <a:lvl6pPr lvl="5" rtl="0">
              <a:lnSpc>
                <a:spcPct val="114000"/>
              </a:lnSpc>
              <a:spcBef>
                <a:spcPts val="0"/>
              </a:spcBef>
              <a:spcAft>
                <a:spcPts val="0"/>
              </a:spcAft>
              <a:buNone/>
              <a:defRPr sz="1400"/>
            </a:lvl6pPr>
            <a:lvl7pPr lvl="6" rtl="0">
              <a:lnSpc>
                <a:spcPct val="114000"/>
              </a:lnSpc>
              <a:spcBef>
                <a:spcPts val="0"/>
              </a:spcBef>
              <a:spcAft>
                <a:spcPts val="0"/>
              </a:spcAft>
              <a:buNone/>
              <a:defRPr sz="1400"/>
            </a:lvl7pPr>
            <a:lvl8pPr lvl="7" rtl="0">
              <a:lnSpc>
                <a:spcPct val="114000"/>
              </a:lnSpc>
              <a:spcBef>
                <a:spcPts val="0"/>
              </a:spcBef>
              <a:spcAft>
                <a:spcPts val="0"/>
              </a:spcAft>
              <a:buNone/>
              <a:defRPr sz="1400"/>
            </a:lvl8pPr>
            <a:lvl9pPr lvl="8" rtl="0">
              <a:lnSpc>
                <a:spcPct val="114000"/>
              </a:lnSpc>
              <a:spcBef>
                <a:spcPts val="0"/>
              </a:spcBef>
              <a:spcAft>
                <a:spcPts val="0"/>
              </a:spcAft>
              <a:buNone/>
              <a:defRPr sz="1400"/>
            </a:lvl9pPr>
          </a:lstStyle>
          <a:p/>
        </p:txBody>
      </p:sp>
      <p:pic>
        <p:nvPicPr>
          <p:cNvPr id="1267" name="Google Shape;1267;p117"/>
          <p:cNvPicPr preferRelativeResize="0"/>
          <p:nvPr/>
        </p:nvPicPr>
        <p:blipFill>
          <a:blip r:embed="rId3">
            <a:alphaModFix/>
          </a:blip>
          <a:stretch>
            <a:fillRect/>
          </a:stretch>
        </p:blipFill>
        <p:spPr>
          <a:xfrm>
            <a:off x="3419450" y="1298452"/>
            <a:ext cx="731700" cy="731684"/>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1268" name="Shape 1268"/>
        <p:cNvGrpSpPr/>
        <p:nvPr/>
      </p:nvGrpSpPr>
      <p:grpSpPr>
        <a:xfrm>
          <a:off x="0" y="0"/>
          <a:ext cx="0" cy="0"/>
          <a:chOff x="0" y="0"/>
          <a:chExt cx="0" cy="0"/>
        </a:xfrm>
      </p:grpSpPr>
      <p:cxnSp>
        <p:nvCxnSpPr>
          <p:cNvPr id="1269" name="Google Shape;1269;p11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70" name="Google Shape;1270;p11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271" name="Google Shape;1271;p11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72" name="Google Shape;1272;p11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273" name="Google Shape;1273;p118"/>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274" name="Google Shape;1274;p118"/>
          <p:cNvSpPr txBox="1"/>
          <p:nvPr>
            <p:ph idx="2" type="subTitle"/>
          </p:nvPr>
        </p:nvSpPr>
        <p:spPr>
          <a:xfrm>
            <a:off x="6855088"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275" name="Google Shape;1275;p118"/>
          <p:cNvSpPr txBox="1"/>
          <p:nvPr>
            <p:ph idx="3" type="subTitle"/>
          </p:nvPr>
        </p:nvSpPr>
        <p:spPr>
          <a:xfrm>
            <a:off x="6855081"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276" name="Google Shape;1276;p118"/>
          <p:cNvSpPr txBox="1"/>
          <p:nvPr>
            <p:ph idx="4" type="subTitle"/>
          </p:nvPr>
        </p:nvSpPr>
        <p:spPr>
          <a:xfrm>
            <a:off x="6855088"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277" name="Google Shape;1277;p118"/>
          <p:cNvSpPr txBox="1"/>
          <p:nvPr>
            <p:ph idx="5" type="subTitle"/>
          </p:nvPr>
        </p:nvSpPr>
        <p:spPr>
          <a:xfrm>
            <a:off x="6855081"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278" name="Google Shape;1278;p118"/>
          <p:cNvSpPr txBox="1"/>
          <p:nvPr>
            <p:ph idx="6" type="subTitle"/>
          </p:nvPr>
        </p:nvSpPr>
        <p:spPr>
          <a:xfrm>
            <a:off x="2084625"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279" name="Google Shape;1279;p118"/>
          <p:cNvSpPr txBox="1"/>
          <p:nvPr>
            <p:ph idx="7" type="subTitle"/>
          </p:nvPr>
        </p:nvSpPr>
        <p:spPr>
          <a:xfrm>
            <a:off x="2084600"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280" name="Google Shape;1280;p118"/>
          <p:cNvSpPr txBox="1"/>
          <p:nvPr>
            <p:ph idx="8" type="subTitle"/>
          </p:nvPr>
        </p:nvSpPr>
        <p:spPr>
          <a:xfrm>
            <a:off x="2084625"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281" name="Google Shape;1281;p118"/>
          <p:cNvSpPr txBox="1"/>
          <p:nvPr>
            <p:ph idx="9" type="subTitle"/>
          </p:nvPr>
        </p:nvSpPr>
        <p:spPr>
          <a:xfrm>
            <a:off x="2084600"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282" name="Google Shape;1282;p118"/>
          <p:cNvSpPr txBox="1"/>
          <p:nvPr>
            <p:ph idx="1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283" name="Google Shape;1283;p11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284" name="Google Shape;1284;p118"/>
          <p:cNvSpPr txBox="1"/>
          <p:nvPr>
            <p:ph idx="1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spTree>
      <p:nvGrpSpPr>
        <p:cNvPr id="1285" name="Shape 1285"/>
        <p:cNvGrpSpPr/>
        <p:nvPr/>
      </p:nvGrpSpPr>
      <p:grpSpPr>
        <a:xfrm>
          <a:off x="0" y="0"/>
          <a:ext cx="0" cy="0"/>
          <a:chOff x="0" y="0"/>
          <a:chExt cx="0" cy="0"/>
        </a:xfrm>
      </p:grpSpPr>
      <p:cxnSp>
        <p:nvCxnSpPr>
          <p:cNvPr id="1286" name="Google Shape;1286;p11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87" name="Google Shape;1287;p11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288" name="Google Shape;1288;p11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89" name="Google Shape;1289;p11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290" name="Google Shape;1290;p119"/>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1291" name="Google Shape;1291;p119"/>
          <p:cNvCxnSpPr/>
          <p:nvPr/>
        </p:nvCxnSpPr>
        <p:spPr>
          <a:xfrm>
            <a:off x="3416583"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1292" name="Google Shape;1292;p119"/>
          <p:cNvCxnSpPr/>
          <p:nvPr/>
        </p:nvCxnSpPr>
        <p:spPr>
          <a:xfrm>
            <a:off x="6096100"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1293" name="Google Shape;1293;p119"/>
          <p:cNvCxnSpPr/>
          <p:nvPr/>
        </p:nvCxnSpPr>
        <p:spPr>
          <a:xfrm>
            <a:off x="8775617" y="3678000"/>
            <a:ext cx="0" cy="1527600"/>
          </a:xfrm>
          <a:prstGeom prst="straightConnector1">
            <a:avLst/>
          </a:prstGeom>
          <a:noFill/>
          <a:ln cap="flat" cmpd="sng" w="9525">
            <a:solidFill>
              <a:schemeClr val="dk2"/>
            </a:solidFill>
            <a:prstDash val="dot"/>
            <a:round/>
            <a:headEnd len="med" w="med" type="none"/>
            <a:tailEnd len="med" w="med" type="none"/>
          </a:ln>
        </p:spPr>
      </p:cxnSp>
      <p:sp>
        <p:nvSpPr>
          <p:cNvPr id="1294" name="Google Shape;1294;p119"/>
          <p:cNvSpPr txBox="1"/>
          <p:nvPr>
            <p:ph idx="2" type="subTitle"/>
          </p:nvPr>
        </p:nvSpPr>
        <p:spPr>
          <a:xfrm>
            <a:off x="88507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295" name="Google Shape;1295;p119"/>
          <p:cNvSpPr txBox="1"/>
          <p:nvPr>
            <p:ph idx="3" type="subTitle"/>
          </p:nvPr>
        </p:nvSpPr>
        <p:spPr>
          <a:xfrm>
            <a:off x="88505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296" name="Google Shape;1296;p119"/>
          <p:cNvSpPr txBox="1"/>
          <p:nvPr>
            <p:ph idx="4" type="subTitle"/>
          </p:nvPr>
        </p:nvSpPr>
        <p:spPr>
          <a:xfrm>
            <a:off x="892362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297" name="Google Shape;1297;p119"/>
          <p:cNvSpPr txBox="1"/>
          <p:nvPr>
            <p:ph idx="5" type="subTitle"/>
          </p:nvPr>
        </p:nvSpPr>
        <p:spPr>
          <a:xfrm>
            <a:off x="892360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298" name="Google Shape;1298;p119"/>
          <p:cNvSpPr txBox="1"/>
          <p:nvPr>
            <p:ph idx="6" type="subTitle"/>
          </p:nvPr>
        </p:nvSpPr>
        <p:spPr>
          <a:xfrm>
            <a:off x="6244108"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299" name="Google Shape;1299;p119"/>
          <p:cNvSpPr txBox="1"/>
          <p:nvPr>
            <p:ph idx="7" type="subTitle"/>
          </p:nvPr>
        </p:nvSpPr>
        <p:spPr>
          <a:xfrm>
            <a:off x="6244083"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300" name="Google Shape;1300;p119"/>
          <p:cNvSpPr txBox="1"/>
          <p:nvPr>
            <p:ph idx="8" type="subTitle"/>
          </p:nvPr>
        </p:nvSpPr>
        <p:spPr>
          <a:xfrm>
            <a:off x="3564592"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301" name="Google Shape;1301;p119"/>
          <p:cNvSpPr txBox="1"/>
          <p:nvPr>
            <p:ph idx="9" type="subTitle"/>
          </p:nvPr>
        </p:nvSpPr>
        <p:spPr>
          <a:xfrm>
            <a:off x="3564567"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302" name="Google Shape;1302;p119"/>
          <p:cNvSpPr txBox="1"/>
          <p:nvPr>
            <p:ph idx="1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303" name="Google Shape;1303;p11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304" name="Google Shape;1304;p119"/>
          <p:cNvSpPr txBox="1"/>
          <p:nvPr>
            <p:ph idx="1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1305" name="Shape 1305"/>
        <p:cNvGrpSpPr/>
        <p:nvPr/>
      </p:nvGrpSpPr>
      <p:grpSpPr>
        <a:xfrm>
          <a:off x="0" y="0"/>
          <a:ext cx="0" cy="0"/>
          <a:chOff x="0" y="0"/>
          <a:chExt cx="0" cy="0"/>
        </a:xfrm>
      </p:grpSpPr>
      <p:sp>
        <p:nvSpPr>
          <p:cNvPr id="1306" name="Google Shape;1306;p120"/>
          <p:cNvSpPr txBox="1"/>
          <p:nvPr>
            <p:ph idx="1" type="subTitle"/>
          </p:nvPr>
        </p:nvSpPr>
        <p:spPr>
          <a:xfrm>
            <a:off x="885050" y="3358700"/>
            <a:ext cx="3291900" cy="19806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500"/>
              </a:spcBef>
              <a:spcAft>
                <a:spcPts val="0"/>
              </a:spcAft>
              <a:buNone/>
              <a:defRPr>
                <a:solidFill>
                  <a:schemeClr val="accent1"/>
                </a:solidFill>
              </a:defRPr>
            </a:lvl2pPr>
            <a:lvl3pPr lvl="2" rtl="0">
              <a:lnSpc>
                <a:spcPct val="150000"/>
              </a:lnSpc>
              <a:spcBef>
                <a:spcPts val="500"/>
              </a:spcBef>
              <a:spcAft>
                <a:spcPts val="0"/>
              </a:spcAft>
              <a:buNone/>
              <a:defRPr>
                <a:solidFill>
                  <a:schemeClr val="accent1"/>
                </a:solidFill>
              </a:defRPr>
            </a:lvl3pPr>
            <a:lvl4pPr lvl="3" rtl="0">
              <a:lnSpc>
                <a:spcPct val="150000"/>
              </a:lnSpc>
              <a:spcBef>
                <a:spcPts val="500"/>
              </a:spcBef>
              <a:spcAft>
                <a:spcPts val="0"/>
              </a:spcAft>
              <a:buNone/>
              <a:defRPr>
                <a:solidFill>
                  <a:schemeClr val="accent1"/>
                </a:solidFill>
              </a:defRPr>
            </a:lvl4pPr>
            <a:lvl5pPr lvl="4" rtl="0">
              <a:lnSpc>
                <a:spcPct val="150000"/>
              </a:lnSpc>
              <a:spcBef>
                <a:spcPts val="500"/>
              </a:spcBef>
              <a:spcAft>
                <a:spcPts val="0"/>
              </a:spcAft>
              <a:buNone/>
              <a:defRPr>
                <a:solidFill>
                  <a:schemeClr val="accent1"/>
                </a:solidFill>
              </a:defRPr>
            </a:lvl5pPr>
            <a:lvl6pPr lvl="5" rtl="0">
              <a:lnSpc>
                <a:spcPct val="150000"/>
              </a:lnSpc>
              <a:spcBef>
                <a:spcPts val="500"/>
              </a:spcBef>
              <a:spcAft>
                <a:spcPts val="0"/>
              </a:spcAft>
              <a:buNone/>
              <a:defRPr>
                <a:solidFill>
                  <a:schemeClr val="accent1"/>
                </a:solidFill>
              </a:defRPr>
            </a:lvl6pPr>
            <a:lvl7pPr lvl="6" rtl="0">
              <a:lnSpc>
                <a:spcPct val="150000"/>
              </a:lnSpc>
              <a:spcBef>
                <a:spcPts val="500"/>
              </a:spcBef>
              <a:spcAft>
                <a:spcPts val="0"/>
              </a:spcAft>
              <a:buNone/>
              <a:defRPr>
                <a:solidFill>
                  <a:schemeClr val="accent1"/>
                </a:solidFill>
              </a:defRPr>
            </a:lvl7pPr>
            <a:lvl8pPr lvl="7" rtl="0">
              <a:lnSpc>
                <a:spcPct val="150000"/>
              </a:lnSpc>
              <a:spcBef>
                <a:spcPts val="500"/>
              </a:spcBef>
              <a:spcAft>
                <a:spcPts val="0"/>
              </a:spcAft>
              <a:buNone/>
              <a:defRPr>
                <a:solidFill>
                  <a:schemeClr val="accent1"/>
                </a:solidFill>
              </a:defRPr>
            </a:lvl8pPr>
            <a:lvl9pPr lvl="8" rtl="0">
              <a:lnSpc>
                <a:spcPct val="150000"/>
              </a:lnSpc>
              <a:spcBef>
                <a:spcPts val="500"/>
              </a:spcBef>
              <a:spcAft>
                <a:spcPts val="500"/>
              </a:spcAft>
              <a:buNone/>
              <a:defRPr>
                <a:solidFill>
                  <a:schemeClr val="accent1"/>
                </a:solidFill>
              </a:defRPr>
            </a:lvl9pPr>
          </a:lstStyle>
          <a:p/>
        </p:txBody>
      </p:sp>
      <p:sp>
        <p:nvSpPr>
          <p:cNvPr id="1307" name="Google Shape;1307;p120"/>
          <p:cNvSpPr txBox="1"/>
          <p:nvPr>
            <p:ph type="title"/>
          </p:nvPr>
        </p:nvSpPr>
        <p:spPr>
          <a:xfrm>
            <a:off x="885050" y="1240700"/>
            <a:ext cx="4114800" cy="19806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2400"/>
            </a:lvl1pPr>
            <a:lvl2pPr lvl="1" rtl="0">
              <a:lnSpc>
                <a:spcPct val="140000"/>
              </a:lnSpc>
              <a:spcBef>
                <a:spcPts val="0"/>
              </a:spcBef>
              <a:spcAft>
                <a:spcPts val="0"/>
              </a:spcAft>
              <a:buNone/>
              <a:defRPr sz="2400"/>
            </a:lvl2pPr>
            <a:lvl3pPr lvl="2" rtl="0">
              <a:lnSpc>
                <a:spcPct val="140000"/>
              </a:lnSpc>
              <a:spcBef>
                <a:spcPts val="0"/>
              </a:spcBef>
              <a:spcAft>
                <a:spcPts val="0"/>
              </a:spcAft>
              <a:buNone/>
              <a:defRPr sz="2400"/>
            </a:lvl3pPr>
            <a:lvl4pPr lvl="3" rtl="0">
              <a:lnSpc>
                <a:spcPct val="140000"/>
              </a:lnSpc>
              <a:spcBef>
                <a:spcPts val="0"/>
              </a:spcBef>
              <a:spcAft>
                <a:spcPts val="0"/>
              </a:spcAft>
              <a:buNone/>
              <a:defRPr sz="2400"/>
            </a:lvl4pPr>
            <a:lvl5pPr lvl="4" rtl="0">
              <a:lnSpc>
                <a:spcPct val="140000"/>
              </a:lnSpc>
              <a:spcBef>
                <a:spcPts val="0"/>
              </a:spcBef>
              <a:spcAft>
                <a:spcPts val="0"/>
              </a:spcAft>
              <a:buNone/>
              <a:defRPr sz="2400"/>
            </a:lvl5pPr>
            <a:lvl6pPr lvl="5" rtl="0">
              <a:lnSpc>
                <a:spcPct val="140000"/>
              </a:lnSpc>
              <a:spcBef>
                <a:spcPts val="0"/>
              </a:spcBef>
              <a:spcAft>
                <a:spcPts val="0"/>
              </a:spcAft>
              <a:buNone/>
              <a:defRPr sz="2400"/>
            </a:lvl6pPr>
            <a:lvl7pPr lvl="6" rtl="0">
              <a:lnSpc>
                <a:spcPct val="140000"/>
              </a:lnSpc>
              <a:spcBef>
                <a:spcPts val="0"/>
              </a:spcBef>
              <a:spcAft>
                <a:spcPts val="0"/>
              </a:spcAft>
              <a:buNone/>
              <a:defRPr sz="2400"/>
            </a:lvl7pPr>
            <a:lvl8pPr lvl="7" rtl="0">
              <a:lnSpc>
                <a:spcPct val="140000"/>
              </a:lnSpc>
              <a:spcBef>
                <a:spcPts val="0"/>
              </a:spcBef>
              <a:spcAft>
                <a:spcPts val="0"/>
              </a:spcAft>
              <a:buNone/>
              <a:defRPr sz="2400"/>
            </a:lvl8pPr>
            <a:lvl9pPr lvl="8" rtl="0">
              <a:lnSpc>
                <a:spcPct val="140000"/>
              </a:lnSpc>
              <a:spcBef>
                <a:spcPts val="0"/>
              </a:spcBef>
              <a:spcAft>
                <a:spcPts val="0"/>
              </a:spcAft>
              <a:buNone/>
              <a:defRPr sz="2400"/>
            </a:lvl9pPr>
          </a:lstStyle>
          <a:p/>
        </p:txBody>
      </p:sp>
      <p:sp>
        <p:nvSpPr>
          <p:cNvPr id="1308" name="Google Shape;1308;p120"/>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cxnSp>
        <p:nvCxnSpPr>
          <p:cNvPr id="1309" name="Google Shape;1309;p12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10" name="Google Shape;1310;p12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11" name="Google Shape;1311;p12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12" name="Google Shape;1312;p12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13" name="Google Shape;1313;p120"/>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314" name="Google Shape;1314;p120"/>
          <p:cNvSpPr txBox="1"/>
          <p:nvPr>
            <p:ph idx="4" type="subTitle"/>
          </p:nvPr>
        </p:nvSpPr>
        <p:spPr>
          <a:xfrm>
            <a:off x="6857350" y="164405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315" name="Google Shape;1315;p120"/>
          <p:cNvSpPr txBox="1"/>
          <p:nvPr>
            <p:ph idx="5" type="subTitle"/>
          </p:nvPr>
        </p:nvSpPr>
        <p:spPr>
          <a:xfrm>
            <a:off x="6857350" y="124070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316" name="Google Shape;1316;p120"/>
          <p:cNvSpPr txBox="1"/>
          <p:nvPr>
            <p:ph idx="6" type="subTitle"/>
          </p:nvPr>
        </p:nvSpPr>
        <p:spPr>
          <a:xfrm>
            <a:off x="6857350" y="3164125"/>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317" name="Google Shape;1317;p120"/>
          <p:cNvSpPr txBox="1"/>
          <p:nvPr>
            <p:ph idx="7" type="subTitle"/>
          </p:nvPr>
        </p:nvSpPr>
        <p:spPr>
          <a:xfrm>
            <a:off x="6857350" y="2760775"/>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318" name="Google Shape;1318;p120"/>
          <p:cNvSpPr txBox="1"/>
          <p:nvPr>
            <p:ph idx="8" type="subTitle"/>
          </p:nvPr>
        </p:nvSpPr>
        <p:spPr>
          <a:xfrm>
            <a:off x="6857350" y="468420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319" name="Google Shape;1319;p120"/>
          <p:cNvSpPr txBox="1"/>
          <p:nvPr>
            <p:ph idx="9" type="subTitle"/>
          </p:nvPr>
        </p:nvSpPr>
        <p:spPr>
          <a:xfrm>
            <a:off x="6857350" y="428085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1320" name="Shape 1320"/>
        <p:cNvGrpSpPr/>
        <p:nvPr/>
      </p:nvGrpSpPr>
      <p:grpSpPr>
        <a:xfrm>
          <a:off x="0" y="0"/>
          <a:ext cx="0" cy="0"/>
          <a:chOff x="0" y="0"/>
          <a:chExt cx="0" cy="0"/>
        </a:xfrm>
      </p:grpSpPr>
      <p:cxnSp>
        <p:nvCxnSpPr>
          <p:cNvPr id="1321" name="Google Shape;1321;p12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22" name="Google Shape;1322;p12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23" name="Google Shape;1323;p12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24" name="Google Shape;1324;p12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25" name="Google Shape;1325;p121"/>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1326" name="Google Shape;1326;p121"/>
          <p:cNvCxnSpPr/>
          <p:nvPr/>
        </p:nvCxnSpPr>
        <p:spPr>
          <a:xfrm>
            <a:off x="4306150" y="4229725"/>
            <a:ext cx="0" cy="1557600"/>
          </a:xfrm>
          <a:prstGeom prst="straightConnector1">
            <a:avLst/>
          </a:prstGeom>
          <a:noFill/>
          <a:ln cap="flat" cmpd="sng" w="9525">
            <a:solidFill>
              <a:schemeClr val="dk2"/>
            </a:solidFill>
            <a:prstDash val="dot"/>
            <a:round/>
            <a:headEnd len="med" w="med" type="none"/>
            <a:tailEnd len="med" w="med" type="none"/>
          </a:ln>
        </p:spPr>
      </p:cxnSp>
      <p:cxnSp>
        <p:nvCxnSpPr>
          <p:cNvPr id="1327" name="Google Shape;1327;p121"/>
          <p:cNvCxnSpPr/>
          <p:nvPr/>
        </p:nvCxnSpPr>
        <p:spPr>
          <a:xfrm>
            <a:off x="7885850" y="4229725"/>
            <a:ext cx="0" cy="1557600"/>
          </a:xfrm>
          <a:prstGeom prst="straightConnector1">
            <a:avLst/>
          </a:prstGeom>
          <a:noFill/>
          <a:ln cap="flat" cmpd="sng" w="9525">
            <a:solidFill>
              <a:schemeClr val="dk2"/>
            </a:solidFill>
            <a:prstDash val="dot"/>
            <a:round/>
            <a:headEnd len="med" w="med" type="none"/>
            <a:tailEnd len="med" w="med" type="none"/>
          </a:ln>
        </p:spPr>
      </p:cxnSp>
      <p:sp>
        <p:nvSpPr>
          <p:cNvPr id="1328" name="Google Shape;1328;p121"/>
          <p:cNvSpPr txBox="1"/>
          <p:nvPr>
            <p:ph idx="2" type="subTitle"/>
          </p:nvPr>
        </p:nvSpPr>
        <p:spPr>
          <a:xfrm>
            <a:off x="44683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329" name="Google Shape;1329;p121"/>
          <p:cNvSpPr txBox="1"/>
          <p:nvPr>
            <p:ph idx="3" type="subTitle"/>
          </p:nvPr>
        </p:nvSpPr>
        <p:spPr>
          <a:xfrm>
            <a:off x="44684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330" name="Google Shape;1330;p121"/>
          <p:cNvSpPr txBox="1"/>
          <p:nvPr>
            <p:ph idx="4" type="subTitle"/>
          </p:nvPr>
        </p:nvSpPr>
        <p:spPr>
          <a:xfrm>
            <a:off x="80480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331" name="Google Shape;1331;p121"/>
          <p:cNvSpPr txBox="1"/>
          <p:nvPr>
            <p:ph idx="5" type="subTitle"/>
          </p:nvPr>
        </p:nvSpPr>
        <p:spPr>
          <a:xfrm>
            <a:off x="80481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332" name="Google Shape;1332;p121"/>
          <p:cNvSpPr txBox="1"/>
          <p:nvPr>
            <p:ph idx="6" type="subTitle"/>
          </p:nvPr>
        </p:nvSpPr>
        <p:spPr>
          <a:xfrm>
            <a:off x="8886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333" name="Google Shape;1333;p121"/>
          <p:cNvSpPr txBox="1"/>
          <p:nvPr>
            <p:ph idx="7" type="subTitle"/>
          </p:nvPr>
        </p:nvSpPr>
        <p:spPr>
          <a:xfrm>
            <a:off x="8887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334" name="Google Shape;1334;p121"/>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335" name="Google Shape;1335;p12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336" name="Google Shape;1336;p121"/>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1337" name="Shape 1337"/>
        <p:cNvGrpSpPr/>
        <p:nvPr/>
      </p:nvGrpSpPr>
      <p:grpSpPr>
        <a:xfrm>
          <a:off x="0" y="0"/>
          <a:ext cx="0" cy="0"/>
          <a:chOff x="0" y="0"/>
          <a:chExt cx="0" cy="0"/>
        </a:xfrm>
      </p:grpSpPr>
      <p:cxnSp>
        <p:nvCxnSpPr>
          <p:cNvPr id="1338" name="Google Shape;1338;p12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39" name="Google Shape;1339;p12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40" name="Google Shape;1340;p12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41" name="Google Shape;1341;p12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42" name="Google Shape;1342;p122"/>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343" name="Google Shape;1343;p122"/>
          <p:cNvSpPr txBox="1"/>
          <p:nvPr>
            <p:ph idx="2" type="subTitle"/>
          </p:nvPr>
        </p:nvSpPr>
        <p:spPr>
          <a:xfrm>
            <a:off x="5662075" y="2539250"/>
            <a:ext cx="5486400" cy="3168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2000"/>
              </a:spcBef>
              <a:spcAft>
                <a:spcPts val="0"/>
              </a:spcAft>
              <a:buNone/>
              <a:defRPr/>
            </a:lvl2pPr>
            <a:lvl3pPr lvl="2" rtl="0">
              <a:lnSpc>
                <a:spcPct val="113000"/>
              </a:lnSpc>
              <a:spcBef>
                <a:spcPts val="2000"/>
              </a:spcBef>
              <a:spcAft>
                <a:spcPts val="0"/>
              </a:spcAft>
              <a:buNone/>
              <a:defRPr/>
            </a:lvl3pPr>
            <a:lvl4pPr lvl="3" rtl="0">
              <a:lnSpc>
                <a:spcPct val="113000"/>
              </a:lnSpc>
              <a:spcBef>
                <a:spcPts val="2000"/>
              </a:spcBef>
              <a:spcAft>
                <a:spcPts val="0"/>
              </a:spcAft>
              <a:buNone/>
              <a:defRPr/>
            </a:lvl4pPr>
            <a:lvl5pPr lvl="4" rtl="0">
              <a:lnSpc>
                <a:spcPct val="113000"/>
              </a:lnSpc>
              <a:spcBef>
                <a:spcPts val="2000"/>
              </a:spcBef>
              <a:spcAft>
                <a:spcPts val="0"/>
              </a:spcAft>
              <a:buNone/>
              <a:defRPr/>
            </a:lvl5pPr>
            <a:lvl6pPr lvl="5" rtl="0">
              <a:lnSpc>
                <a:spcPct val="113000"/>
              </a:lnSpc>
              <a:spcBef>
                <a:spcPts val="2000"/>
              </a:spcBef>
              <a:spcAft>
                <a:spcPts val="0"/>
              </a:spcAft>
              <a:buNone/>
              <a:defRPr/>
            </a:lvl6pPr>
            <a:lvl7pPr lvl="6" rtl="0">
              <a:lnSpc>
                <a:spcPct val="113000"/>
              </a:lnSpc>
              <a:spcBef>
                <a:spcPts val="2000"/>
              </a:spcBef>
              <a:spcAft>
                <a:spcPts val="0"/>
              </a:spcAft>
              <a:buNone/>
              <a:defRPr/>
            </a:lvl7pPr>
            <a:lvl8pPr lvl="7" rtl="0">
              <a:lnSpc>
                <a:spcPct val="113000"/>
              </a:lnSpc>
              <a:spcBef>
                <a:spcPts val="2000"/>
              </a:spcBef>
              <a:spcAft>
                <a:spcPts val="0"/>
              </a:spcAft>
              <a:buNone/>
              <a:defRPr/>
            </a:lvl8pPr>
            <a:lvl9pPr lvl="8" rtl="0">
              <a:lnSpc>
                <a:spcPct val="113000"/>
              </a:lnSpc>
              <a:spcBef>
                <a:spcPts val="2000"/>
              </a:spcBef>
              <a:spcAft>
                <a:spcPts val="2000"/>
              </a:spcAft>
              <a:buNone/>
              <a:defRPr/>
            </a:lvl9pPr>
          </a:lstStyle>
          <a:p/>
        </p:txBody>
      </p:sp>
      <p:sp>
        <p:nvSpPr>
          <p:cNvPr id="1344" name="Google Shape;1344;p122"/>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345" name="Google Shape;1345;p12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346" name="Google Shape;1346;p122"/>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illustrated">
  <p:cSld name="CUSTOM_3_1_1">
    <p:bg>
      <p:bgPr>
        <a:blipFill>
          <a:blip r:embed="rId2">
            <a:alphaModFix/>
          </a:blip>
          <a:stretch>
            <a:fillRect/>
          </a:stretch>
        </a:blipFill>
      </p:bgPr>
    </p:bg>
    <p:spTree>
      <p:nvGrpSpPr>
        <p:cNvPr id="125" name="Shape 125"/>
        <p:cNvGrpSpPr/>
        <p:nvPr/>
      </p:nvGrpSpPr>
      <p:grpSpPr>
        <a:xfrm>
          <a:off x="0" y="0"/>
          <a:ext cx="0" cy="0"/>
          <a:chOff x="0" y="0"/>
          <a:chExt cx="0" cy="0"/>
        </a:xfrm>
      </p:grpSpPr>
      <p:sp>
        <p:nvSpPr>
          <p:cNvPr id="126" name="Google Shape;126;p13"/>
          <p:cNvSpPr txBox="1"/>
          <p:nvPr>
            <p:ph type="title"/>
          </p:nvPr>
        </p:nvSpPr>
        <p:spPr>
          <a:xfrm>
            <a:off x="5674100" y="1632950"/>
            <a:ext cx="5037300" cy="38826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400">
                <a:solidFill>
                  <a:schemeClr val="lt1"/>
                </a:solidFill>
                <a:latin typeface="Red Hat Display"/>
                <a:ea typeface="Red Hat Display"/>
                <a:cs typeface="Red Hat Display"/>
                <a:sym typeface="Red Hat Display"/>
              </a:defRPr>
            </a:lvl1pPr>
            <a:lvl2pPr lvl="1" rtl="0">
              <a:lnSpc>
                <a:spcPct val="108000"/>
              </a:lnSpc>
              <a:spcBef>
                <a:spcPts val="0"/>
              </a:spcBef>
              <a:spcAft>
                <a:spcPts val="0"/>
              </a:spcAft>
              <a:buNone/>
              <a:defRPr sz="5400">
                <a:solidFill>
                  <a:schemeClr val="lt1"/>
                </a:solidFill>
              </a:defRPr>
            </a:lvl2pPr>
            <a:lvl3pPr lvl="2" rtl="0">
              <a:lnSpc>
                <a:spcPct val="108000"/>
              </a:lnSpc>
              <a:spcBef>
                <a:spcPts val="0"/>
              </a:spcBef>
              <a:spcAft>
                <a:spcPts val="0"/>
              </a:spcAft>
              <a:buNone/>
              <a:defRPr sz="5400">
                <a:solidFill>
                  <a:schemeClr val="lt1"/>
                </a:solidFill>
              </a:defRPr>
            </a:lvl3pPr>
            <a:lvl4pPr lvl="3" rtl="0">
              <a:lnSpc>
                <a:spcPct val="108000"/>
              </a:lnSpc>
              <a:spcBef>
                <a:spcPts val="0"/>
              </a:spcBef>
              <a:spcAft>
                <a:spcPts val="0"/>
              </a:spcAft>
              <a:buNone/>
              <a:defRPr sz="5400">
                <a:solidFill>
                  <a:schemeClr val="lt1"/>
                </a:solidFill>
              </a:defRPr>
            </a:lvl4pPr>
            <a:lvl5pPr lvl="4" rtl="0">
              <a:lnSpc>
                <a:spcPct val="108000"/>
              </a:lnSpc>
              <a:spcBef>
                <a:spcPts val="0"/>
              </a:spcBef>
              <a:spcAft>
                <a:spcPts val="0"/>
              </a:spcAft>
              <a:buNone/>
              <a:defRPr sz="5400">
                <a:solidFill>
                  <a:schemeClr val="lt1"/>
                </a:solidFill>
              </a:defRPr>
            </a:lvl5pPr>
            <a:lvl6pPr lvl="5" rtl="0">
              <a:lnSpc>
                <a:spcPct val="108000"/>
              </a:lnSpc>
              <a:spcBef>
                <a:spcPts val="0"/>
              </a:spcBef>
              <a:spcAft>
                <a:spcPts val="0"/>
              </a:spcAft>
              <a:buNone/>
              <a:defRPr sz="5400">
                <a:solidFill>
                  <a:schemeClr val="lt1"/>
                </a:solidFill>
              </a:defRPr>
            </a:lvl6pPr>
            <a:lvl7pPr lvl="6" rtl="0">
              <a:lnSpc>
                <a:spcPct val="108000"/>
              </a:lnSpc>
              <a:spcBef>
                <a:spcPts val="0"/>
              </a:spcBef>
              <a:spcAft>
                <a:spcPts val="0"/>
              </a:spcAft>
              <a:buNone/>
              <a:defRPr sz="5400">
                <a:solidFill>
                  <a:schemeClr val="lt1"/>
                </a:solidFill>
              </a:defRPr>
            </a:lvl7pPr>
            <a:lvl8pPr lvl="7" rtl="0">
              <a:lnSpc>
                <a:spcPct val="108000"/>
              </a:lnSpc>
              <a:spcBef>
                <a:spcPts val="0"/>
              </a:spcBef>
              <a:spcAft>
                <a:spcPts val="0"/>
              </a:spcAft>
              <a:buNone/>
              <a:defRPr sz="5400">
                <a:solidFill>
                  <a:schemeClr val="lt1"/>
                </a:solidFill>
              </a:defRPr>
            </a:lvl8pPr>
            <a:lvl9pPr lvl="8" rtl="0">
              <a:lnSpc>
                <a:spcPct val="108000"/>
              </a:lnSpc>
              <a:spcBef>
                <a:spcPts val="0"/>
              </a:spcBef>
              <a:spcAft>
                <a:spcPts val="0"/>
              </a:spcAft>
              <a:buNone/>
              <a:defRPr sz="5400">
                <a:solidFill>
                  <a:schemeClr val="lt1"/>
                </a:solidFill>
              </a:defRPr>
            </a:lvl9pPr>
          </a:lstStyle>
          <a:p/>
        </p:txBody>
      </p:sp>
      <p:cxnSp>
        <p:nvCxnSpPr>
          <p:cNvPr id="127" name="Google Shape;127;p13"/>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28" name="Google Shape;128;p1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29" name="Google Shape;129;p13"/>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130" name="Google Shape;130;p13"/>
          <p:cNvPicPr preferRelativeResize="0"/>
          <p:nvPr/>
        </p:nvPicPr>
        <p:blipFill>
          <a:blip r:embed="rId3">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1347" name="Shape 1347"/>
        <p:cNvGrpSpPr/>
        <p:nvPr/>
      </p:nvGrpSpPr>
      <p:grpSpPr>
        <a:xfrm>
          <a:off x="0" y="0"/>
          <a:ext cx="0" cy="0"/>
          <a:chOff x="0" y="0"/>
          <a:chExt cx="0" cy="0"/>
        </a:xfrm>
      </p:grpSpPr>
      <p:cxnSp>
        <p:nvCxnSpPr>
          <p:cNvPr id="1348" name="Google Shape;1348;p12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49" name="Google Shape;1349;p12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50" name="Google Shape;1350;p12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51" name="Google Shape;1351;p12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52" name="Google Shape;1352;p123"/>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353" name="Google Shape;1353;p123"/>
          <p:cNvSpPr txBox="1"/>
          <p:nvPr>
            <p:ph idx="2" type="subTitle"/>
          </p:nvPr>
        </p:nvSpPr>
        <p:spPr>
          <a:xfrm>
            <a:off x="2087850" y="2416425"/>
            <a:ext cx="8044800" cy="13041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a:solidFill>
                  <a:schemeClr val="accent1"/>
                </a:solidFill>
              </a:defRPr>
            </a:lvl1pPr>
            <a:lvl2pPr lvl="1" rtl="0">
              <a:spcBef>
                <a:spcPts val="500"/>
              </a:spcBef>
              <a:spcAft>
                <a:spcPts val="0"/>
              </a:spcAft>
              <a:buNone/>
              <a:defRPr>
                <a:solidFill>
                  <a:schemeClr val="accent1"/>
                </a:solidFill>
              </a:defRPr>
            </a:lvl2pPr>
            <a:lvl3pPr lvl="2" rtl="0">
              <a:spcBef>
                <a:spcPts val="500"/>
              </a:spcBef>
              <a:spcAft>
                <a:spcPts val="0"/>
              </a:spcAft>
              <a:buNone/>
              <a:defRPr>
                <a:solidFill>
                  <a:schemeClr val="accent1"/>
                </a:solidFill>
              </a:defRPr>
            </a:lvl3pPr>
            <a:lvl4pPr lvl="3" rtl="0">
              <a:spcBef>
                <a:spcPts val="500"/>
              </a:spcBef>
              <a:spcAft>
                <a:spcPts val="0"/>
              </a:spcAft>
              <a:buNone/>
              <a:defRPr>
                <a:solidFill>
                  <a:schemeClr val="accent1"/>
                </a:solidFill>
              </a:defRPr>
            </a:lvl4pPr>
            <a:lvl5pPr lvl="4" rtl="0">
              <a:spcBef>
                <a:spcPts val="500"/>
              </a:spcBef>
              <a:spcAft>
                <a:spcPts val="0"/>
              </a:spcAft>
              <a:buNone/>
              <a:defRPr>
                <a:solidFill>
                  <a:schemeClr val="accent1"/>
                </a:solidFill>
              </a:defRPr>
            </a:lvl5pPr>
            <a:lvl6pPr lvl="5" rtl="0">
              <a:spcBef>
                <a:spcPts val="500"/>
              </a:spcBef>
              <a:spcAft>
                <a:spcPts val="0"/>
              </a:spcAft>
              <a:buNone/>
              <a:defRPr>
                <a:solidFill>
                  <a:schemeClr val="accent1"/>
                </a:solidFill>
              </a:defRPr>
            </a:lvl6pPr>
            <a:lvl7pPr lvl="6" rtl="0">
              <a:spcBef>
                <a:spcPts val="500"/>
              </a:spcBef>
              <a:spcAft>
                <a:spcPts val="0"/>
              </a:spcAft>
              <a:buNone/>
              <a:defRPr>
                <a:solidFill>
                  <a:schemeClr val="accent1"/>
                </a:solidFill>
              </a:defRPr>
            </a:lvl7pPr>
            <a:lvl8pPr lvl="7" rtl="0">
              <a:spcBef>
                <a:spcPts val="500"/>
              </a:spcBef>
              <a:spcAft>
                <a:spcPts val="0"/>
              </a:spcAft>
              <a:buNone/>
              <a:defRPr>
                <a:solidFill>
                  <a:schemeClr val="accent1"/>
                </a:solidFill>
              </a:defRPr>
            </a:lvl8pPr>
            <a:lvl9pPr lvl="8" rtl="0">
              <a:spcBef>
                <a:spcPts val="500"/>
              </a:spcBef>
              <a:spcAft>
                <a:spcPts val="500"/>
              </a:spcAft>
              <a:buNone/>
              <a:defRPr>
                <a:solidFill>
                  <a:schemeClr val="accent1"/>
                </a:solidFill>
              </a:defRPr>
            </a:lvl9pPr>
          </a:lstStyle>
          <a:p/>
        </p:txBody>
      </p:sp>
      <p:sp>
        <p:nvSpPr>
          <p:cNvPr id="1354" name="Google Shape;1354;p123"/>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355" name="Google Shape;1355;p12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356" name="Google Shape;1356;p123"/>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spTree>
      <p:nvGrpSpPr>
        <p:cNvPr id="1357" name="Shape 1357"/>
        <p:cNvGrpSpPr/>
        <p:nvPr/>
      </p:nvGrpSpPr>
      <p:grpSpPr>
        <a:xfrm>
          <a:off x="0" y="0"/>
          <a:ext cx="0" cy="0"/>
          <a:chOff x="0" y="0"/>
          <a:chExt cx="0" cy="0"/>
        </a:xfrm>
      </p:grpSpPr>
      <p:sp>
        <p:nvSpPr>
          <p:cNvPr id="1358" name="Google Shape;1358;p124"/>
          <p:cNvSpPr txBox="1"/>
          <p:nvPr>
            <p:ph type="title"/>
          </p:nvPr>
        </p:nvSpPr>
        <p:spPr>
          <a:xfrm>
            <a:off x="3280375" y="1653075"/>
            <a:ext cx="7431000" cy="39318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None/>
              <a:defRPr sz="2800">
                <a:solidFill>
                  <a:schemeClr val="accent1"/>
                </a:solidFill>
              </a:defRPr>
            </a:lvl1pPr>
            <a:lvl2pPr lvl="1" rtl="0">
              <a:lnSpc>
                <a:spcPct val="115000"/>
              </a:lnSpc>
              <a:spcBef>
                <a:spcPts val="0"/>
              </a:spcBef>
              <a:spcAft>
                <a:spcPts val="0"/>
              </a:spcAft>
              <a:buNone/>
              <a:defRPr sz="26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6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6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6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6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6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6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600">
                <a:solidFill>
                  <a:schemeClr val="accent1"/>
                </a:solidFill>
                <a:latin typeface="Red Hat Text"/>
                <a:ea typeface="Red Hat Text"/>
                <a:cs typeface="Red Hat Text"/>
                <a:sym typeface="Red Hat Text"/>
              </a:defRPr>
            </a:lvl9pPr>
          </a:lstStyle>
          <a:p/>
        </p:txBody>
      </p:sp>
      <p:sp>
        <p:nvSpPr>
          <p:cNvPr id="1359" name="Google Shape;1359;p12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1360" name="Google Shape;1360;p12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61" name="Google Shape;1361;p12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62" name="Google Shape;1362;p12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63" name="Google Shape;1363;p12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64" name="Google Shape;1364;p124"/>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353535"/>
        </a:solidFill>
      </p:bgPr>
    </p:bg>
    <p:spTree>
      <p:nvGrpSpPr>
        <p:cNvPr id="1365" name="Shape 1365"/>
        <p:cNvGrpSpPr/>
        <p:nvPr/>
      </p:nvGrpSpPr>
      <p:grpSpPr>
        <a:xfrm>
          <a:off x="0" y="0"/>
          <a:ext cx="0" cy="0"/>
          <a:chOff x="0" y="0"/>
          <a:chExt cx="0" cy="0"/>
        </a:xfrm>
      </p:grpSpPr>
      <p:sp>
        <p:nvSpPr>
          <p:cNvPr id="1366" name="Google Shape;1366;p125"/>
          <p:cNvSpPr txBox="1"/>
          <p:nvPr>
            <p:ph idx="1" type="body"/>
          </p:nvPr>
        </p:nvSpPr>
        <p:spPr>
          <a:xfrm>
            <a:off x="8669900" y="1849475"/>
            <a:ext cx="2131800" cy="3000000"/>
          </a:xfrm>
          <a:prstGeom prst="rect">
            <a:avLst/>
          </a:prstGeom>
        </p:spPr>
        <p:txBody>
          <a:bodyPr anchorCtr="0" anchor="t" bIns="0" lIns="0" spcFirstLastPara="1" rIns="0" wrap="square" tIns="0">
            <a:noAutofit/>
          </a:bodyPr>
          <a:lstStyle>
            <a:lvl1pPr indent="-342900" lvl="0" marL="457200" rtl="0">
              <a:lnSpc>
                <a:spcPct val="115000"/>
              </a:lnSpc>
              <a:spcBef>
                <a:spcPts val="0"/>
              </a:spcBef>
              <a:spcAft>
                <a:spcPts val="0"/>
              </a:spcAft>
              <a:buClr>
                <a:srgbClr val="FFFFFF"/>
              </a:buClr>
              <a:buSzPts val="1800"/>
              <a:buChar char="▸"/>
              <a:defRPr>
                <a:solidFill>
                  <a:srgbClr val="FFFFFF"/>
                </a:solidFill>
              </a:defRPr>
            </a:lvl1pPr>
            <a:lvl2pPr indent="-342900" lvl="1" marL="914400" rtl="0">
              <a:lnSpc>
                <a:spcPct val="115000"/>
              </a:lnSpc>
              <a:spcBef>
                <a:spcPts val="2000"/>
              </a:spcBef>
              <a:spcAft>
                <a:spcPts val="0"/>
              </a:spcAft>
              <a:buClr>
                <a:srgbClr val="FFFFFF"/>
              </a:buClr>
              <a:buSzPts val="1800"/>
              <a:buChar char="･"/>
              <a:defRPr>
                <a:solidFill>
                  <a:srgbClr val="FFFFFF"/>
                </a:solidFill>
              </a:defRPr>
            </a:lvl2pPr>
            <a:lvl3pPr indent="-342900" lvl="2" marL="1371600" rtl="0">
              <a:lnSpc>
                <a:spcPct val="115000"/>
              </a:lnSpc>
              <a:spcBef>
                <a:spcPts val="2000"/>
              </a:spcBef>
              <a:spcAft>
                <a:spcPts val="0"/>
              </a:spcAft>
              <a:buClr>
                <a:srgbClr val="FFFFFF"/>
              </a:buClr>
              <a:buSzPts val="1800"/>
              <a:buChar char="･"/>
              <a:defRPr>
                <a:solidFill>
                  <a:srgbClr val="FFFFFF"/>
                </a:solidFill>
              </a:defRPr>
            </a:lvl3pPr>
            <a:lvl4pPr indent="-342900" lvl="3" marL="1828800" rtl="0">
              <a:lnSpc>
                <a:spcPct val="115000"/>
              </a:lnSpc>
              <a:spcBef>
                <a:spcPts val="2000"/>
              </a:spcBef>
              <a:spcAft>
                <a:spcPts val="0"/>
              </a:spcAft>
              <a:buClr>
                <a:srgbClr val="FFFFFF"/>
              </a:buClr>
              <a:buSzPts val="1800"/>
              <a:buChar char="･"/>
              <a:defRPr>
                <a:solidFill>
                  <a:srgbClr val="FFFFFF"/>
                </a:solidFill>
              </a:defRPr>
            </a:lvl4pPr>
            <a:lvl5pPr indent="-342900" lvl="4" marL="2286000" rtl="0">
              <a:lnSpc>
                <a:spcPct val="115000"/>
              </a:lnSpc>
              <a:spcBef>
                <a:spcPts val="2000"/>
              </a:spcBef>
              <a:spcAft>
                <a:spcPts val="0"/>
              </a:spcAft>
              <a:buClr>
                <a:srgbClr val="FFFFFF"/>
              </a:buClr>
              <a:buSzPts val="1800"/>
              <a:buChar char="･"/>
              <a:defRPr>
                <a:solidFill>
                  <a:srgbClr val="FFFFFF"/>
                </a:solidFill>
              </a:defRPr>
            </a:lvl5pPr>
            <a:lvl6pPr indent="-342900" lvl="5" marL="2743200" rtl="0">
              <a:lnSpc>
                <a:spcPct val="115000"/>
              </a:lnSpc>
              <a:spcBef>
                <a:spcPts val="2000"/>
              </a:spcBef>
              <a:spcAft>
                <a:spcPts val="0"/>
              </a:spcAft>
              <a:buClr>
                <a:srgbClr val="FFFFFF"/>
              </a:buClr>
              <a:buSzPts val="1800"/>
              <a:buChar char="･"/>
              <a:defRPr>
                <a:solidFill>
                  <a:srgbClr val="FFFFFF"/>
                </a:solidFill>
              </a:defRPr>
            </a:lvl6pPr>
            <a:lvl7pPr indent="-342900" lvl="6" marL="3200400" rtl="0">
              <a:lnSpc>
                <a:spcPct val="115000"/>
              </a:lnSpc>
              <a:spcBef>
                <a:spcPts val="2000"/>
              </a:spcBef>
              <a:spcAft>
                <a:spcPts val="0"/>
              </a:spcAft>
              <a:buClr>
                <a:srgbClr val="FFFFFF"/>
              </a:buClr>
              <a:buSzPts val="1800"/>
              <a:buChar char="･"/>
              <a:defRPr>
                <a:solidFill>
                  <a:srgbClr val="FFFFFF"/>
                </a:solidFill>
              </a:defRPr>
            </a:lvl7pPr>
            <a:lvl8pPr indent="-342900" lvl="7" marL="3657600" rtl="0">
              <a:lnSpc>
                <a:spcPct val="115000"/>
              </a:lnSpc>
              <a:spcBef>
                <a:spcPts val="2000"/>
              </a:spcBef>
              <a:spcAft>
                <a:spcPts val="0"/>
              </a:spcAft>
              <a:buClr>
                <a:srgbClr val="FFFFFF"/>
              </a:buClr>
              <a:buSzPts val="1800"/>
              <a:buChar char="･"/>
              <a:defRPr>
                <a:solidFill>
                  <a:srgbClr val="FFFFFF"/>
                </a:solidFill>
              </a:defRPr>
            </a:lvl8pPr>
            <a:lvl9pPr indent="-342900" lvl="8" marL="4114800" rtl="0">
              <a:lnSpc>
                <a:spcPct val="115000"/>
              </a:lnSpc>
              <a:spcBef>
                <a:spcPts val="2000"/>
              </a:spcBef>
              <a:spcAft>
                <a:spcPts val="2000"/>
              </a:spcAft>
              <a:buClr>
                <a:srgbClr val="FFFFFF"/>
              </a:buClr>
              <a:buSzPts val="1800"/>
              <a:buChar char="･"/>
              <a:defRPr>
                <a:solidFill>
                  <a:srgbClr val="FFFFFF"/>
                </a:solidFill>
              </a:defRPr>
            </a:lvl9pPr>
          </a:lstStyle>
          <a:p/>
        </p:txBody>
      </p:sp>
      <p:sp>
        <p:nvSpPr>
          <p:cNvPr id="1367" name="Google Shape;1367;p125"/>
          <p:cNvSpPr txBox="1"/>
          <p:nvPr>
            <p:ph idx="2" type="body"/>
          </p:nvPr>
        </p:nvSpPr>
        <p:spPr>
          <a:xfrm>
            <a:off x="5708700" y="1849475"/>
            <a:ext cx="2131800" cy="3000000"/>
          </a:xfrm>
          <a:prstGeom prst="rect">
            <a:avLst/>
          </a:prstGeom>
        </p:spPr>
        <p:txBody>
          <a:bodyPr anchorCtr="0" anchor="t" bIns="0" lIns="0" spcFirstLastPara="1" rIns="0" wrap="square" tIns="0">
            <a:noAutofit/>
          </a:bodyPr>
          <a:lstStyle>
            <a:lvl1pPr indent="-342900" lvl="0" marL="457200" rtl="0">
              <a:lnSpc>
                <a:spcPct val="115000"/>
              </a:lnSpc>
              <a:spcBef>
                <a:spcPts val="0"/>
              </a:spcBef>
              <a:spcAft>
                <a:spcPts val="0"/>
              </a:spcAft>
              <a:buClr>
                <a:srgbClr val="FFFFFF"/>
              </a:buClr>
              <a:buSzPts val="1800"/>
              <a:buChar char="▸"/>
              <a:defRPr>
                <a:solidFill>
                  <a:srgbClr val="FFFFFF"/>
                </a:solidFill>
              </a:defRPr>
            </a:lvl1pPr>
            <a:lvl2pPr indent="-342900" lvl="1" marL="914400" rtl="0">
              <a:lnSpc>
                <a:spcPct val="115000"/>
              </a:lnSpc>
              <a:spcBef>
                <a:spcPts val="2000"/>
              </a:spcBef>
              <a:spcAft>
                <a:spcPts val="0"/>
              </a:spcAft>
              <a:buClr>
                <a:srgbClr val="FFFFFF"/>
              </a:buClr>
              <a:buSzPts val="1800"/>
              <a:buChar char="･"/>
              <a:defRPr>
                <a:solidFill>
                  <a:srgbClr val="FFFFFF"/>
                </a:solidFill>
              </a:defRPr>
            </a:lvl2pPr>
            <a:lvl3pPr indent="-342900" lvl="2" marL="1371600" rtl="0">
              <a:lnSpc>
                <a:spcPct val="115000"/>
              </a:lnSpc>
              <a:spcBef>
                <a:spcPts val="2000"/>
              </a:spcBef>
              <a:spcAft>
                <a:spcPts val="0"/>
              </a:spcAft>
              <a:buClr>
                <a:srgbClr val="FFFFFF"/>
              </a:buClr>
              <a:buSzPts val="1800"/>
              <a:buChar char="･"/>
              <a:defRPr>
                <a:solidFill>
                  <a:srgbClr val="FFFFFF"/>
                </a:solidFill>
              </a:defRPr>
            </a:lvl3pPr>
            <a:lvl4pPr indent="-342900" lvl="3" marL="1828800" rtl="0">
              <a:lnSpc>
                <a:spcPct val="115000"/>
              </a:lnSpc>
              <a:spcBef>
                <a:spcPts val="2000"/>
              </a:spcBef>
              <a:spcAft>
                <a:spcPts val="0"/>
              </a:spcAft>
              <a:buClr>
                <a:srgbClr val="FFFFFF"/>
              </a:buClr>
              <a:buSzPts val="1800"/>
              <a:buChar char="･"/>
              <a:defRPr>
                <a:solidFill>
                  <a:srgbClr val="FFFFFF"/>
                </a:solidFill>
              </a:defRPr>
            </a:lvl4pPr>
            <a:lvl5pPr indent="-342900" lvl="4" marL="2286000" rtl="0">
              <a:lnSpc>
                <a:spcPct val="115000"/>
              </a:lnSpc>
              <a:spcBef>
                <a:spcPts val="2000"/>
              </a:spcBef>
              <a:spcAft>
                <a:spcPts val="0"/>
              </a:spcAft>
              <a:buClr>
                <a:srgbClr val="FFFFFF"/>
              </a:buClr>
              <a:buSzPts val="1800"/>
              <a:buChar char="･"/>
              <a:defRPr>
                <a:solidFill>
                  <a:srgbClr val="FFFFFF"/>
                </a:solidFill>
              </a:defRPr>
            </a:lvl5pPr>
            <a:lvl6pPr indent="-342900" lvl="5" marL="2743200" rtl="0">
              <a:lnSpc>
                <a:spcPct val="115000"/>
              </a:lnSpc>
              <a:spcBef>
                <a:spcPts val="2000"/>
              </a:spcBef>
              <a:spcAft>
                <a:spcPts val="0"/>
              </a:spcAft>
              <a:buClr>
                <a:srgbClr val="FFFFFF"/>
              </a:buClr>
              <a:buSzPts val="1800"/>
              <a:buChar char="･"/>
              <a:defRPr>
                <a:solidFill>
                  <a:srgbClr val="FFFFFF"/>
                </a:solidFill>
              </a:defRPr>
            </a:lvl6pPr>
            <a:lvl7pPr indent="-342900" lvl="6" marL="3200400" rtl="0">
              <a:lnSpc>
                <a:spcPct val="115000"/>
              </a:lnSpc>
              <a:spcBef>
                <a:spcPts val="2000"/>
              </a:spcBef>
              <a:spcAft>
                <a:spcPts val="0"/>
              </a:spcAft>
              <a:buClr>
                <a:srgbClr val="FFFFFF"/>
              </a:buClr>
              <a:buSzPts val="1800"/>
              <a:buChar char="･"/>
              <a:defRPr>
                <a:solidFill>
                  <a:srgbClr val="FFFFFF"/>
                </a:solidFill>
              </a:defRPr>
            </a:lvl7pPr>
            <a:lvl8pPr indent="-342900" lvl="7" marL="3657600" rtl="0">
              <a:lnSpc>
                <a:spcPct val="115000"/>
              </a:lnSpc>
              <a:spcBef>
                <a:spcPts val="2000"/>
              </a:spcBef>
              <a:spcAft>
                <a:spcPts val="0"/>
              </a:spcAft>
              <a:buClr>
                <a:srgbClr val="FFFFFF"/>
              </a:buClr>
              <a:buSzPts val="1800"/>
              <a:buChar char="･"/>
              <a:defRPr>
                <a:solidFill>
                  <a:srgbClr val="FFFFFF"/>
                </a:solidFill>
              </a:defRPr>
            </a:lvl8pPr>
            <a:lvl9pPr indent="-342900" lvl="8" marL="4114800" rtl="0">
              <a:lnSpc>
                <a:spcPct val="115000"/>
              </a:lnSpc>
              <a:spcBef>
                <a:spcPts val="2000"/>
              </a:spcBef>
              <a:spcAft>
                <a:spcPts val="2000"/>
              </a:spcAft>
              <a:buClr>
                <a:srgbClr val="FFFFFF"/>
              </a:buClr>
              <a:buSzPts val="1800"/>
              <a:buChar char="･"/>
              <a:defRPr>
                <a:solidFill>
                  <a:srgbClr val="FFFFFF"/>
                </a:solidFill>
              </a:defRPr>
            </a:lvl9pPr>
          </a:lstStyle>
          <a:p/>
        </p:txBody>
      </p:sp>
      <p:sp>
        <p:nvSpPr>
          <p:cNvPr id="1368" name="Google Shape;1368;p125"/>
          <p:cNvSpPr txBox="1"/>
          <p:nvPr>
            <p:ph type="title"/>
          </p:nvPr>
        </p:nvSpPr>
        <p:spPr>
          <a:xfrm>
            <a:off x="900275" y="1736433"/>
            <a:ext cx="3885900" cy="26982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4800"/>
              <a:buNone/>
              <a:defRPr sz="4800">
                <a:solidFill>
                  <a:srgbClr val="FFFFFF"/>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cxnSp>
        <p:nvCxnSpPr>
          <p:cNvPr id="1369" name="Google Shape;1369;p12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370" name="Google Shape;1370;p125"/>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cxnSp>
        <p:nvCxnSpPr>
          <p:cNvPr id="1371" name="Google Shape;1371;p12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pic>
        <p:nvPicPr>
          <p:cNvPr id="1372" name="Google Shape;1372;p125"/>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1373" name="Google Shape;1373;p12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Red Hat Text Medium"/>
                <a:ea typeface="Red Hat Text Medium"/>
                <a:cs typeface="Red Hat Text Medium"/>
                <a:sym typeface="Red Hat Text Medium"/>
              </a:defRPr>
            </a:lvl1pPr>
            <a:lvl2pPr lvl="1" rtl="0" algn="ctr">
              <a:buNone/>
              <a:defRPr sz="800">
                <a:solidFill>
                  <a:schemeClr val="lt1"/>
                </a:solidFill>
                <a:latin typeface="Red Hat Text Medium"/>
                <a:ea typeface="Red Hat Text Medium"/>
                <a:cs typeface="Red Hat Text Medium"/>
                <a:sym typeface="Red Hat Text Medium"/>
              </a:defRPr>
            </a:lvl2pPr>
            <a:lvl3pPr lvl="2" rtl="0" algn="ctr">
              <a:buNone/>
              <a:defRPr sz="800">
                <a:solidFill>
                  <a:schemeClr val="lt1"/>
                </a:solidFill>
                <a:latin typeface="Red Hat Text Medium"/>
                <a:ea typeface="Red Hat Text Medium"/>
                <a:cs typeface="Red Hat Text Medium"/>
                <a:sym typeface="Red Hat Text Medium"/>
              </a:defRPr>
            </a:lvl3pPr>
            <a:lvl4pPr lvl="3" rtl="0" algn="ctr">
              <a:buNone/>
              <a:defRPr sz="800">
                <a:solidFill>
                  <a:schemeClr val="lt1"/>
                </a:solidFill>
                <a:latin typeface="Red Hat Text Medium"/>
                <a:ea typeface="Red Hat Text Medium"/>
                <a:cs typeface="Red Hat Text Medium"/>
                <a:sym typeface="Red Hat Text Medium"/>
              </a:defRPr>
            </a:lvl4pPr>
            <a:lvl5pPr lvl="4" rtl="0" algn="ctr">
              <a:buNone/>
              <a:defRPr sz="800">
                <a:solidFill>
                  <a:schemeClr val="lt1"/>
                </a:solidFill>
                <a:latin typeface="Red Hat Text Medium"/>
                <a:ea typeface="Red Hat Text Medium"/>
                <a:cs typeface="Red Hat Text Medium"/>
                <a:sym typeface="Red Hat Text Medium"/>
              </a:defRPr>
            </a:lvl5pPr>
            <a:lvl6pPr lvl="5" rtl="0" algn="ctr">
              <a:buNone/>
              <a:defRPr sz="800">
                <a:solidFill>
                  <a:schemeClr val="lt1"/>
                </a:solidFill>
                <a:latin typeface="Red Hat Text Medium"/>
                <a:ea typeface="Red Hat Text Medium"/>
                <a:cs typeface="Red Hat Text Medium"/>
                <a:sym typeface="Red Hat Text Medium"/>
              </a:defRPr>
            </a:lvl6pPr>
            <a:lvl7pPr lvl="6" rtl="0" algn="ctr">
              <a:buNone/>
              <a:defRPr sz="800">
                <a:solidFill>
                  <a:schemeClr val="lt1"/>
                </a:solidFill>
                <a:latin typeface="Red Hat Text Medium"/>
                <a:ea typeface="Red Hat Text Medium"/>
                <a:cs typeface="Red Hat Text Medium"/>
                <a:sym typeface="Red Hat Text Medium"/>
              </a:defRPr>
            </a:lvl7pPr>
            <a:lvl8pPr lvl="7" rtl="0" algn="ctr">
              <a:buNone/>
              <a:defRPr sz="800">
                <a:solidFill>
                  <a:schemeClr val="lt1"/>
                </a:solidFill>
                <a:latin typeface="Red Hat Text Medium"/>
                <a:ea typeface="Red Hat Text Medium"/>
                <a:cs typeface="Red Hat Text Medium"/>
                <a:sym typeface="Red Hat Text Medium"/>
              </a:defRPr>
            </a:lvl8pPr>
            <a:lvl9pPr lvl="8" rtl="0" algn="ctr">
              <a:buNone/>
              <a:defRPr sz="8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374" name="Google Shape;1374;p125"/>
          <p:cNvSpPr txBox="1"/>
          <p:nvPr>
            <p:ph idx="4"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lt1"/>
                </a:solidFill>
              </a:defRPr>
            </a:lvl1pPr>
            <a:lvl2pPr lvl="1" rtl="0">
              <a:lnSpc>
                <a:spcPct val="115000"/>
              </a:lnSpc>
              <a:spcBef>
                <a:spcPts val="0"/>
              </a:spcBef>
              <a:spcAft>
                <a:spcPts val="0"/>
              </a:spcAft>
              <a:buNone/>
              <a:defRPr sz="800">
                <a:solidFill>
                  <a:schemeClr val="lt1"/>
                </a:solidFill>
              </a:defRPr>
            </a:lvl2pPr>
            <a:lvl3pPr lvl="2" rtl="0">
              <a:lnSpc>
                <a:spcPct val="115000"/>
              </a:lnSpc>
              <a:spcBef>
                <a:spcPts val="0"/>
              </a:spcBef>
              <a:spcAft>
                <a:spcPts val="0"/>
              </a:spcAft>
              <a:buNone/>
              <a:defRPr sz="800">
                <a:solidFill>
                  <a:schemeClr val="lt1"/>
                </a:solidFill>
              </a:defRPr>
            </a:lvl3pPr>
            <a:lvl4pPr lvl="3" rtl="0">
              <a:lnSpc>
                <a:spcPct val="115000"/>
              </a:lnSpc>
              <a:spcBef>
                <a:spcPts val="0"/>
              </a:spcBef>
              <a:spcAft>
                <a:spcPts val="0"/>
              </a:spcAft>
              <a:buNone/>
              <a:defRPr sz="800">
                <a:solidFill>
                  <a:schemeClr val="lt1"/>
                </a:solidFill>
              </a:defRPr>
            </a:lvl4pPr>
            <a:lvl5pPr lvl="4" rtl="0">
              <a:lnSpc>
                <a:spcPct val="115000"/>
              </a:lnSpc>
              <a:spcBef>
                <a:spcPts val="0"/>
              </a:spcBef>
              <a:spcAft>
                <a:spcPts val="0"/>
              </a:spcAft>
              <a:buNone/>
              <a:defRPr sz="800">
                <a:solidFill>
                  <a:schemeClr val="lt1"/>
                </a:solidFill>
              </a:defRPr>
            </a:lvl5pPr>
            <a:lvl6pPr lvl="5" rtl="0">
              <a:lnSpc>
                <a:spcPct val="115000"/>
              </a:lnSpc>
              <a:spcBef>
                <a:spcPts val="0"/>
              </a:spcBef>
              <a:spcAft>
                <a:spcPts val="0"/>
              </a:spcAft>
              <a:buNone/>
              <a:defRPr sz="800">
                <a:solidFill>
                  <a:schemeClr val="lt1"/>
                </a:solidFill>
              </a:defRPr>
            </a:lvl6pPr>
            <a:lvl7pPr lvl="6" rtl="0">
              <a:lnSpc>
                <a:spcPct val="115000"/>
              </a:lnSpc>
              <a:spcBef>
                <a:spcPts val="0"/>
              </a:spcBef>
              <a:spcAft>
                <a:spcPts val="0"/>
              </a:spcAft>
              <a:buNone/>
              <a:defRPr sz="800">
                <a:solidFill>
                  <a:schemeClr val="lt1"/>
                </a:solidFill>
              </a:defRPr>
            </a:lvl7pPr>
            <a:lvl8pPr lvl="7" rtl="0">
              <a:lnSpc>
                <a:spcPct val="115000"/>
              </a:lnSpc>
              <a:spcBef>
                <a:spcPts val="0"/>
              </a:spcBef>
              <a:spcAft>
                <a:spcPts val="0"/>
              </a:spcAft>
              <a:buNone/>
              <a:defRPr sz="800">
                <a:solidFill>
                  <a:schemeClr val="lt1"/>
                </a:solidFill>
              </a:defRPr>
            </a:lvl8pPr>
            <a:lvl9pPr lvl="8" rtl="0">
              <a:lnSpc>
                <a:spcPct val="115000"/>
              </a:lnSpc>
              <a:spcBef>
                <a:spcPts val="0"/>
              </a:spcBef>
              <a:spcAft>
                <a:spcPts val="0"/>
              </a:spcAft>
              <a:buNone/>
              <a:defRPr sz="800">
                <a:solidFill>
                  <a:schemeClr val="lt1"/>
                </a:solidFill>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1375" name="Shape 1375"/>
        <p:cNvGrpSpPr/>
        <p:nvPr/>
      </p:nvGrpSpPr>
      <p:grpSpPr>
        <a:xfrm>
          <a:off x="0" y="0"/>
          <a:ext cx="0" cy="0"/>
          <a:chOff x="0" y="0"/>
          <a:chExt cx="0" cy="0"/>
        </a:xfrm>
      </p:grpSpPr>
      <p:cxnSp>
        <p:nvCxnSpPr>
          <p:cNvPr id="1376" name="Google Shape;1376;p12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377" name="Google Shape;1377;p12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p:txBody>
      </p:sp>
      <p:cxnSp>
        <p:nvCxnSpPr>
          <p:cNvPr id="1378" name="Google Shape;1378;p12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379" name="Google Shape;1379;p12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dk1"/>
                </a:solidFill>
                <a:latin typeface="Red Hat Text Medium"/>
                <a:ea typeface="Red Hat Text Medium"/>
                <a:cs typeface="Red Hat Text Medium"/>
                <a:sym typeface="Red Hat Text Medium"/>
              </a:defRPr>
            </a:lvl1pPr>
            <a:lvl2pPr lvl="1" rtl="0" algn="ctr">
              <a:buNone/>
              <a:defRPr sz="800">
                <a:solidFill>
                  <a:schemeClr val="dk1"/>
                </a:solidFill>
                <a:latin typeface="Red Hat Text Medium"/>
                <a:ea typeface="Red Hat Text Medium"/>
                <a:cs typeface="Red Hat Text Medium"/>
                <a:sym typeface="Red Hat Text Medium"/>
              </a:defRPr>
            </a:lvl2pPr>
            <a:lvl3pPr lvl="2" rtl="0" algn="ctr">
              <a:buNone/>
              <a:defRPr sz="800">
                <a:solidFill>
                  <a:schemeClr val="dk1"/>
                </a:solidFill>
                <a:latin typeface="Red Hat Text Medium"/>
                <a:ea typeface="Red Hat Text Medium"/>
                <a:cs typeface="Red Hat Text Medium"/>
                <a:sym typeface="Red Hat Text Medium"/>
              </a:defRPr>
            </a:lvl3pPr>
            <a:lvl4pPr lvl="3" rtl="0" algn="ctr">
              <a:buNone/>
              <a:defRPr sz="800">
                <a:solidFill>
                  <a:schemeClr val="dk1"/>
                </a:solidFill>
                <a:latin typeface="Red Hat Text Medium"/>
                <a:ea typeface="Red Hat Text Medium"/>
                <a:cs typeface="Red Hat Text Medium"/>
                <a:sym typeface="Red Hat Text Medium"/>
              </a:defRPr>
            </a:lvl4pPr>
            <a:lvl5pPr lvl="4" rtl="0" algn="ctr">
              <a:buNone/>
              <a:defRPr sz="800">
                <a:solidFill>
                  <a:schemeClr val="dk1"/>
                </a:solidFill>
                <a:latin typeface="Red Hat Text Medium"/>
                <a:ea typeface="Red Hat Text Medium"/>
                <a:cs typeface="Red Hat Text Medium"/>
                <a:sym typeface="Red Hat Text Medium"/>
              </a:defRPr>
            </a:lvl5pPr>
            <a:lvl6pPr lvl="5" rtl="0" algn="ctr">
              <a:buNone/>
              <a:defRPr sz="800">
                <a:solidFill>
                  <a:schemeClr val="dk1"/>
                </a:solidFill>
                <a:latin typeface="Red Hat Text Medium"/>
                <a:ea typeface="Red Hat Text Medium"/>
                <a:cs typeface="Red Hat Text Medium"/>
                <a:sym typeface="Red Hat Text Medium"/>
              </a:defRPr>
            </a:lvl6pPr>
            <a:lvl7pPr lvl="6" rtl="0" algn="ctr">
              <a:buNone/>
              <a:defRPr sz="800">
                <a:solidFill>
                  <a:schemeClr val="dk1"/>
                </a:solidFill>
                <a:latin typeface="Red Hat Text Medium"/>
                <a:ea typeface="Red Hat Text Medium"/>
                <a:cs typeface="Red Hat Text Medium"/>
                <a:sym typeface="Red Hat Text Medium"/>
              </a:defRPr>
            </a:lvl7pPr>
            <a:lvl8pPr lvl="7" rtl="0" algn="ctr">
              <a:buNone/>
              <a:defRPr sz="800">
                <a:solidFill>
                  <a:schemeClr val="dk1"/>
                </a:solidFill>
                <a:latin typeface="Red Hat Text Medium"/>
                <a:ea typeface="Red Hat Text Medium"/>
                <a:cs typeface="Red Hat Text Medium"/>
                <a:sym typeface="Red Hat Text Medium"/>
              </a:defRPr>
            </a:lvl8pPr>
            <a:lvl9pPr lvl="8" rtl="0"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80" name="Google Shape;1380;p12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81" name="Google Shape;1381;p126"/>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382" name="Google Shape;1382;p126"/>
          <p:cNvSpPr txBox="1"/>
          <p:nvPr>
            <p:ph idx="3" type="body"/>
          </p:nvPr>
        </p:nvSpPr>
        <p:spPr>
          <a:xfrm>
            <a:off x="8669900" y="1849475"/>
            <a:ext cx="2131800" cy="3000000"/>
          </a:xfrm>
          <a:prstGeom prst="rect">
            <a:avLst/>
          </a:prstGeom>
        </p:spPr>
        <p:txBody>
          <a:bodyPr anchorCtr="0" anchor="t" bIns="0" lIns="0" spcFirstLastPara="1" rIns="0" wrap="square" tIns="0">
            <a:noAutofit/>
          </a:bodyPr>
          <a:lstStyle>
            <a:lvl1pPr indent="-342900" lvl="0" marL="457200" rtl="0">
              <a:lnSpc>
                <a:spcPct val="115000"/>
              </a:lnSpc>
              <a:spcBef>
                <a:spcPts val="0"/>
              </a:spcBef>
              <a:spcAft>
                <a:spcPts val="0"/>
              </a:spcAft>
              <a:buSzPts val="1800"/>
              <a:buChar char="▸"/>
              <a:defRPr/>
            </a:lvl1pPr>
            <a:lvl2pPr indent="-342900" lvl="1" marL="914400" rtl="0">
              <a:lnSpc>
                <a:spcPct val="115000"/>
              </a:lnSpc>
              <a:spcBef>
                <a:spcPts val="2000"/>
              </a:spcBef>
              <a:spcAft>
                <a:spcPts val="0"/>
              </a:spcAft>
              <a:buSzPts val="1800"/>
              <a:buChar char="･"/>
              <a:defRPr/>
            </a:lvl2pPr>
            <a:lvl3pPr indent="-342900" lvl="2" marL="1371600" rtl="0">
              <a:lnSpc>
                <a:spcPct val="115000"/>
              </a:lnSpc>
              <a:spcBef>
                <a:spcPts val="2000"/>
              </a:spcBef>
              <a:spcAft>
                <a:spcPts val="0"/>
              </a:spcAft>
              <a:buSzPts val="1800"/>
              <a:buChar char="･"/>
              <a:defRPr/>
            </a:lvl3pPr>
            <a:lvl4pPr indent="-342900" lvl="3" marL="1828800" rtl="0">
              <a:lnSpc>
                <a:spcPct val="115000"/>
              </a:lnSpc>
              <a:spcBef>
                <a:spcPts val="2000"/>
              </a:spcBef>
              <a:spcAft>
                <a:spcPts val="0"/>
              </a:spcAft>
              <a:buSzPts val="1800"/>
              <a:buChar char="･"/>
              <a:defRPr/>
            </a:lvl4pPr>
            <a:lvl5pPr indent="-342900" lvl="4" marL="2286000" rtl="0">
              <a:lnSpc>
                <a:spcPct val="115000"/>
              </a:lnSpc>
              <a:spcBef>
                <a:spcPts val="2000"/>
              </a:spcBef>
              <a:spcAft>
                <a:spcPts val="0"/>
              </a:spcAft>
              <a:buSzPts val="1800"/>
              <a:buChar char="･"/>
              <a:defRPr/>
            </a:lvl5pPr>
            <a:lvl6pPr indent="-342900" lvl="5" marL="2743200" rtl="0">
              <a:lnSpc>
                <a:spcPct val="115000"/>
              </a:lnSpc>
              <a:spcBef>
                <a:spcPts val="2000"/>
              </a:spcBef>
              <a:spcAft>
                <a:spcPts val="0"/>
              </a:spcAft>
              <a:buSzPts val="1800"/>
              <a:buChar char="･"/>
              <a:defRPr/>
            </a:lvl6pPr>
            <a:lvl7pPr indent="-342900" lvl="6" marL="3200400" rtl="0">
              <a:lnSpc>
                <a:spcPct val="115000"/>
              </a:lnSpc>
              <a:spcBef>
                <a:spcPts val="2000"/>
              </a:spcBef>
              <a:spcAft>
                <a:spcPts val="0"/>
              </a:spcAft>
              <a:buSzPts val="1800"/>
              <a:buChar char="･"/>
              <a:defRPr/>
            </a:lvl7pPr>
            <a:lvl8pPr indent="-342900" lvl="7" marL="3657600" rtl="0">
              <a:lnSpc>
                <a:spcPct val="115000"/>
              </a:lnSpc>
              <a:spcBef>
                <a:spcPts val="2000"/>
              </a:spcBef>
              <a:spcAft>
                <a:spcPts val="0"/>
              </a:spcAft>
              <a:buSzPts val="1800"/>
              <a:buChar char="･"/>
              <a:defRPr/>
            </a:lvl8pPr>
            <a:lvl9pPr indent="-342900" lvl="8" marL="4114800" rtl="0">
              <a:lnSpc>
                <a:spcPct val="115000"/>
              </a:lnSpc>
              <a:spcBef>
                <a:spcPts val="2000"/>
              </a:spcBef>
              <a:spcAft>
                <a:spcPts val="2000"/>
              </a:spcAft>
              <a:buSzPts val="1800"/>
              <a:buChar char="･"/>
              <a:defRPr/>
            </a:lvl9pPr>
          </a:lstStyle>
          <a:p/>
        </p:txBody>
      </p:sp>
      <p:sp>
        <p:nvSpPr>
          <p:cNvPr id="1383" name="Google Shape;1383;p126"/>
          <p:cNvSpPr txBox="1"/>
          <p:nvPr>
            <p:ph idx="4" type="body"/>
          </p:nvPr>
        </p:nvSpPr>
        <p:spPr>
          <a:xfrm>
            <a:off x="5708700" y="1849475"/>
            <a:ext cx="2131800" cy="3000000"/>
          </a:xfrm>
          <a:prstGeom prst="rect">
            <a:avLst/>
          </a:prstGeom>
        </p:spPr>
        <p:txBody>
          <a:bodyPr anchorCtr="0" anchor="t" bIns="0" lIns="0" spcFirstLastPara="1" rIns="0" wrap="square" tIns="0">
            <a:noAutofit/>
          </a:bodyPr>
          <a:lstStyle>
            <a:lvl1pPr indent="-342900" lvl="0" marL="457200" rtl="0">
              <a:lnSpc>
                <a:spcPct val="115000"/>
              </a:lnSpc>
              <a:spcBef>
                <a:spcPts val="0"/>
              </a:spcBef>
              <a:spcAft>
                <a:spcPts val="0"/>
              </a:spcAft>
              <a:buSzPts val="1800"/>
              <a:buChar char="▸"/>
              <a:defRPr/>
            </a:lvl1pPr>
            <a:lvl2pPr indent="-342900" lvl="1" marL="914400" rtl="0">
              <a:lnSpc>
                <a:spcPct val="115000"/>
              </a:lnSpc>
              <a:spcBef>
                <a:spcPts val="2000"/>
              </a:spcBef>
              <a:spcAft>
                <a:spcPts val="0"/>
              </a:spcAft>
              <a:buSzPts val="1800"/>
              <a:buChar char="･"/>
              <a:defRPr/>
            </a:lvl2pPr>
            <a:lvl3pPr indent="-342900" lvl="2" marL="1371600" rtl="0">
              <a:lnSpc>
                <a:spcPct val="115000"/>
              </a:lnSpc>
              <a:spcBef>
                <a:spcPts val="2000"/>
              </a:spcBef>
              <a:spcAft>
                <a:spcPts val="0"/>
              </a:spcAft>
              <a:buSzPts val="1800"/>
              <a:buChar char="･"/>
              <a:defRPr/>
            </a:lvl3pPr>
            <a:lvl4pPr indent="-342900" lvl="3" marL="1828800" rtl="0">
              <a:lnSpc>
                <a:spcPct val="115000"/>
              </a:lnSpc>
              <a:spcBef>
                <a:spcPts val="2000"/>
              </a:spcBef>
              <a:spcAft>
                <a:spcPts val="0"/>
              </a:spcAft>
              <a:buSzPts val="1800"/>
              <a:buChar char="･"/>
              <a:defRPr/>
            </a:lvl4pPr>
            <a:lvl5pPr indent="-342900" lvl="4" marL="2286000" rtl="0">
              <a:lnSpc>
                <a:spcPct val="115000"/>
              </a:lnSpc>
              <a:spcBef>
                <a:spcPts val="2000"/>
              </a:spcBef>
              <a:spcAft>
                <a:spcPts val="0"/>
              </a:spcAft>
              <a:buSzPts val="1800"/>
              <a:buChar char="･"/>
              <a:defRPr/>
            </a:lvl5pPr>
            <a:lvl6pPr indent="-342900" lvl="5" marL="2743200" rtl="0">
              <a:lnSpc>
                <a:spcPct val="115000"/>
              </a:lnSpc>
              <a:spcBef>
                <a:spcPts val="2000"/>
              </a:spcBef>
              <a:spcAft>
                <a:spcPts val="0"/>
              </a:spcAft>
              <a:buSzPts val="1800"/>
              <a:buChar char="･"/>
              <a:defRPr/>
            </a:lvl6pPr>
            <a:lvl7pPr indent="-342900" lvl="6" marL="3200400" rtl="0">
              <a:lnSpc>
                <a:spcPct val="115000"/>
              </a:lnSpc>
              <a:spcBef>
                <a:spcPts val="2000"/>
              </a:spcBef>
              <a:spcAft>
                <a:spcPts val="0"/>
              </a:spcAft>
              <a:buSzPts val="1800"/>
              <a:buChar char="･"/>
              <a:defRPr/>
            </a:lvl7pPr>
            <a:lvl8pPr indent="-342900" lvl="7" marL="3657600" rtl="0">
              <a:lnSpc>
                <a:spcPct val="115000"/>
              </a:lnSpc>
              <a:spcBef>
                <a:spcPts val="2000"/>
              </a:spcBef>
              <a:spcAft>
                <a:spcPts val="0"/>
              </a:spcAft>
              <a:buSzPts val="1800"/>
              <a:buChar char="･"/>
              <a:defRPr/>
            </a:lvl8pPr>
            <a:lvl9pPr indent="-342900" lvl="8" marL="4114800" rtl="0">
              <a:lnSpc>
                <a:spcPct val="115000"/>
              </a:lnSpc>
              <a:spcBef>
                <a:spcPts val="2000"/>
              </a:spcBef>
              <a:spcAft>
                <a:spcPts val="2000"/>
              </a:spcAft>
              <a:buSzPts val="1800"/>
              <a:buChar char="･"/>
              <a:defRPr/>
            </a:lvl9pPr>
          </a:lstStyle>
          <a:p/>
        </p:txBody>
      </p:sp>
      <p:sp>
        <p:nvSpPr>
          <p:cNvPr id="1384" name="Google Shape;1384;p126"/>
          <p:cNvSpPr txBox="1"/>
          <p:nvPr>
            <p:ph type="title"/>
          </p:nvPr>
        </p:nvSpPr>
        <p:spPr>
          <a:xfrm>
            <a:off x="900275" y="1736433"/>
            <a:ext cx="3885900" cy="26982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overview">
  <p:cSld name="CUSTOM_4_1_1_1">
    <p:bg>
      <p:bgPr>
        <a:solidFill>
          <a:schemeClr val="lt1"/>
        </a:solidFill>
      </p:bgPr>
    </p:bg>
    <p:spTree>
      <p:nvGrpSpPr>
        <p:cNvPr id="1385" name="Shape 1385"/>
        <p:cNvGrpSpPr/>
        <p:nvPr/>
      </p:nvGrpSpPr>
      <p:grpSpPr>
        <a:xfrm>
          <a:off x="0" y="0"/>
          <a:ext cx="0" cy="0"/>
          <a:chOff x="0" y="0"/>
          <a:chExt cx="0" cy="0"/>
        </a:xfrm>
      </p:grpSpPr>
      <p:cxnSp>
        <p:nvCxnSpPr>
          <p:cNvPr id="1386" name="Google Shape;1386;p12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387" name="Google Shape;1387;p12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p:txBody>
      </p:sp>
      <p:cxnSp>
        <p:nvCxnSpPr>
          <p:cNvPr id="1388" name="Google Shape;1388;p127"/>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389" name="Google Shape;1389;p12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dk1"/>
                </a:solidFill>
                <a:latin typeface="Red Hat Text Medium"/>
                <a:ea typeface="Red Hat Text Medium"/>
                <a:cs typeface="Red Hat Text Medium"/>
                <a:sym typeface="Red Hat Text Medium"/>
              </a:defRPr>
            </a:lvl1pPr>
            <a:lvl2pPr lvl="1" rtl="0" algn="ctr">
              <a:buNone/>
              <a:defRPr sz="800">
                <a:solidFill>
                  <a:schemeClr val="dk1"/>
                </a:solidFill>
                <a:latin typeface="Red Hat Text Medium"/>
                <a:ea typeface="Red Hat Text Medium"/>
                <a:cs typeface="Red Hat Text Medium"/>
                <a:sym typeface="Red Hat Text Medium"/>
              </a:defRPr>
            </a:lvl2pPr>
            <a:lvl3pPr lvl="2" rtl="0" algn="ctr">
              <a:buNone/>
              <a:defRPr sz="800">
                <a:solidFill>
                  <a:schemeClr val="dk1"/>
                </a:solidFill>
                <a:latin typeface="Red Hat Text Medium"/>
                <a:ea typeface="Red Hat Text Medium"/>
                <a:cs typeface="Red Hat Text Medium"/>
                <a:sym typeface="Red Hat Text Medium"/>
              </a:defRPr>
            </a:lvl3pPr>
            <a:lvl4pPr lvl="3" rtl="0" algn="ctr">
              <a:buNone/>
              <a:defRPr sz="800">
                <a:solidFill>
                  <a:schemeClr val="dk1"/>
                </a:solidFill>
                <a:latin typeface="Red Hat Text Medium"/>
                <a:ea typeface="Red Hat Text Medium"/>
                <a:cs typeface="Red Hat Text Medium"/>
                <a:sym typeface="Red Hat Text Medium"/>
              </a:defRPr>
            </a:lvl4pPr>
            <a:lvl5pPr lvl="4" rtl="0" algn="ctr">
              <a:buNone/>
              <a:defRPr sz="800">
                <a:solidFill>
                  <a:schemeClr val="dk1"/>
                </a:solidFill>
                <a:latin typeface="Red Hat Text Medium"/>
                <a:ea typeface="Red Hat Text Medium"/>
                <a:cs typeface="Red Hat Text Medium"/>
                <a:sym typeface="Red Hat Text Medium"/>
              </a:defRPr>
            </a:lvl5pPr>
            <a:lvl6pPr lvl="5" rtl="0" algn="ctr">
              <a:buNone/>
              <a:defRPr sz="800">
                <a:solidFill>
                  <a:schemeClr val="dk1"/>
                </a:solidFill>
                <a:latin typeface="Red Hat Text Medium"/>
                <a:ea typeface="Red Hat Text Medium"/>
                <a:cs typeface="Red Hat Text Medium"/>
                <a:sym typeface="Red Hat Text Medium"/>
              </a:defRPr>
            </a:lvl6pPr>
            <a:lvl7pPr lvl="6" rtl="0" algn="ctr">
              <a:buNone/>
              <a:defRPr sz="800">
                <a:solidFill>
                  <a:schemeClr val="dk1"/>
                </a:solidFill>
                <a:latin typeface="Red Hat Text Medium"/>
                <a:ea typeface="Red Hat Text Medium"/>
                <a:cs typeface="Red Hat Text Medium"/>
                <a:sym typeface="Red Hat Text Medium"/>
              </a:defRPr>
            </a:lvl7pPr>
            <a:lvl8pPr lvl="7" rtl="0" algn="ctr">
              <a:buNone/>
              <a:defRPr sz="800">
                <a:solidFill>
                  <a:schemeClr val="dk1"/>
                </a:solidFill>
                <a:latin typeface="Red Hat Text Medium"/>
                <a:ea typeface="Red Hat Text Medium"/>
                <a:cs typeface="Red Hat Text Medium"/>
                <a:sym typeface="Red Hat Text Medium"/>
              </a:defRPr>
            </a:lvl8pPr>
            <a:lvl9pPr lvl="8" rtl="0"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90" name="Google Shape;1390;p12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91" name="Google Shape;1391;p127"/>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392" name="Google Shape;1392;p127"/>
          <p:cNvSpPr txBox="1"/>
          <p:nvPr>
            <p:ph idx="3" type="body"/>
          </p:nvPr>
        </p:nvSpPr>
        <p:spPr>
          <a:xfrm>
            <a:off x="900275" y="3109300"/>
            <a:ext cx="5043900" cy="3000000"/>
          </a:xfrm>
          <a:prstGeom prst="rect">
            <a:avLst/>
          </a:prstGeom>
        </p:spPr>
        <p:txBody>
          <a:bodyPr anchorCtr="0" anchor="t" bIns="91425" lIns="914400" spcFirstLastPara="1" rIns="91425" wrap="square" tIns="91425">
            <a:noAutofit/>
          </a:bodyPr>
          <a:lstStyle>
            <a:lvl1pPr indent="-342900" lvl="0" marL="457200" rtl="0">
              <a:lnSpc>
                <a:spcPct val="115000"/>
              </a:lnSpc>
              <a:spcBef>
                <a:spcPts val="0"/>
              </a:spcBef>
              <a:spcAft>
                <a:spcPts val="0"/>
              </a:spcAft>
              <a:buSzPts val="1800"/>
              <a:buChar char="▸"/>
              <a:defRPr/>
            </a:lvl1pPr>
            <a:lvl2pPr indent="-342900" lvl="1" marL="914400" rtl="0">
              <a:lnSpc>
                <a:spcPct val="115000"/>
              </a:lnSpc>
              <a:spcBef>
                <a:spcPts val="2000"/>
              </a:spcBef>
              <a:spcAft>
                <a:spcPts val="0"/>
              </a:spcAft>
              <a:buSzPts val="1800"/>
              <a:buChar char="･"/>
              <a:defRPr/>
            </a:lvl2pPr>
            <a:lvl3pPr indent="-342900" lvl="2" marL="1371600" rtl="0">
              <a:lnSpc>
                <a:spcPct val="115000"/>
              </a:lnSpc>
              <a:spcBef>
                <a:spcPts val="2000"/>
              </a:spcBef>
              <a:spcAft>
                <a:spcPts val="0"/>
              </a:spcAft>
              <a:buSzPts val="1800"/>
              <a:buChar char="･"/>
              <a:defRPr/>
            </a:lvl3pPr>
            <a:lvl4pPr indent="-342900" lvl="3" marL="1828800" rtl="0">
              <a:lnSpc>
                <a:spcPct val="115000"/>
              </a:lnSpc>
              <a:spcBef>
                <a:spcPts val="2000"/>
              </a:spcBef>
              <a:spcAft>
                <a:spcPts val="0"/>
              </a:spcAft>
              <a:buSzPts val="1800"/>
              <a:buChar char="･"/>
              <a:defRPr/>
            </a:lvl4pPr>
            <a:lvl5pPr indent="-342900" lvl="4" marL="2286000" rtl="0">
              <a:lnSpc>
                <a:spcPct val="115000"/>
              </a:lnSpc>
              <a:spcBef>
                <a:spcPts val="2000"/>
              </a:spcBef>
              <a:spcAft>
                <a:spcPts val="0"/>
              </a:spcAft>
              <a:buSzPts val="1800"/>
              <a:buChar char="･"/>
              <a:defRPr/>
            </a:lvl5pPr>
            <a:lvl6pPr indent="-342900" lvl="5" marL="2743200" rtl="0">
              <a:lnSpc>
                <a:spcPct val="115000"/>
              </a:lnSpc>
              <a:spcBef>
                <a:spcPts val="2000"/>
              </a:spcBef>
              <a:spcAft>
                <a:spcPts val="0"/>
              </a:spcAft>
              <a:buSzPts val="1800"/>
              <a:buChar char="･"/>
              <a:defRPr/>
            </a:lvl6pPr>
            <a:lvl7pPr indent="-342900" lvl="6" marL="3200400" rtl="0">
              <a:lnSpc>
                <a:spcPct val="115000"/>
              </a:lnSpc>
              <a:spcBef>
                <a:spcPts val="2000"/>
              </a:spcBef>
              <a:spcAft>
                <a:spcPts val="0"/>
              </a:spcAft>
              <a:buSzPts val="1800"/>
              <a:buChar char="･"/>
              <a:defRPr/>
            </a:lvl7pPr>
            <a:lvl8pPr indent="-342900" lvl="7" marL="3657600" rtl="0">
              <a:lnSpc>
                <a:spcPct val="115000"/>
              </a:lnSpc>
              <a:spcBef>
                <a:spcPts val="2000"/>
              </a:spcBef>
              <a:spcAft>
                <a:spcPts val="0"/>
              </a:spcAft>
              <a:buSzPts val="1800"/>
              <a:buChar char="･"/>
              <a:defRPr/>
            </a:lvl8pPr>
            <a:lvl9pPr indent="-342900" lvl="8" marL="4114800" rtl="0">
              <a:lnSpc>
                <a:spcPct val="115000"/>
              </a:lnSpc>
              <a:spcBef>
                <a:spcPts val="2000"/>
              </a:spcBef>
              <a:spcAft>
                <a:spcPts val="2000"/>
              </a:spcAft>
              <a:buSzPts val="1800"/>
              <a:buChar char="･"/>
              <a:defRPr/>
            </a:lvl9pPr>
          </a:lstStyle>
          <a:p/>
        </p:txBody>
      </p:sp>
      <p:sp>
        <p:nvSpPr>
          <p:cNvPr id="1393" name="Google Shape;1393;p127"/>
          <p:cNvSpPr txBox="1"/>
          <p:nvPr>
            <p:ph type="title"/>
          </p:nvPr>
        </p:nvSpPr>
        <p:spPr>
          <a:xfrm>
            <a:off x="900275" y="1190987"/>
            <a:ext cx="3885900" cy="14613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eft, graphic right">
  <p:cSld name="CUSTOM_1_1">
    <p:spTree>
      <p:nvGrpSpPr>
        <p:cNvPr id="1394" name="Shape 1394"/>
        <p:cNvGrpSpPr/>
        <p:nvPr/>
      </p:nvGrpSpPr>
      <p:grpSpPr>
        <a:xfrm>
          <a:off x="0" y="0"/>
          <a:ext cx="0" cy="0"/>
          <a:chOff x="0" y="0"/>
          <a:chExt cx="0" cy="0"/>
        </a:xfrm>
      </p:grpSpPr>
      <p:sp>
        <p:nvSpPr>
          <p:cNvPr id="1395" name="Google Shape;1395;p128"/>
          <p:cNvSpPr txBox="1"/>
          <p:nvPr>
            <p:ph idx="12" type="sldNum"/>
          </p:nvPr>
        </p:nvSpPr>
        <p:spPr>
          <a:xfrm>
            <a:off x="137770" y="6311925"/>
            <a:ext cx="4809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
        <p:nvSpPr>
          <p:cNvPr id="1396" name="Google Shape;1396;p128"/>
          <p:cNvSpPr txBox="1"/>
          <p:nvPr>
            <p:ph idx="1" type="body"/>
          </p:nvPr>
        </p:nvSpPr>
        <p:spPr>
          <a:xfrm>
            <a:off x="1102267" y="2167900"/>
            <a:ext cx="47799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Char char="▸"/>
              <a:defRPr/>
            </a:lvl1pPr>
            <a:lvl2pPr indent="-311150" lvl="1" marL="914400" rtl="0">
              <a:spcBef>
                <a:spcPts val="500"/>
              </a:spcBef>
              <a:spcAft>
                <a:spcPts val="0"/>
              </a:spcAft>
              <a:buSzPts val="1300"/>
              <a:buChar char="･"/>
              <a:defRPr/>
            </a:lvl2pPr>
            <a:lvl3pPr indent="-311150" lvl="2" marL="1371600" rtl="0">
              <a:spcBef>
                <a:spcPts val="500"/>
              </a:spcBef>
              <a:spcAft>
                <a:spcPts val="0"/>
              </a:spcAft>
              <a:buSzPts val="1300"/>
              <a:buChar char="･"/>
              <a:defRPr/>
            </a:lvl3pPr>
            <a:lvl4pPr indent="-311150" lvl="3" marL="1828800" rtl="0">
              <a:spcBef>
                <a:spcPts val="500"/>
              </a:spcBef>
              <a:spcAft>
                <a:spcPts val="0"/>
              </a:spcAft>
              <a:buSzPts val="1300"/>
              <a:buChar char="･"/>
              <a:defRPr/>
            </a:lvl4pPr>
            <a:lvl5pPr indent="-311150" lvl="4" marL="2286000" rtl="0">
              <a:spcBef>
                <a:spcPts val="500"/>
              </a:spcBef>
              <a:spcAft>
                <a:spcPts val="0"/>
              </a:spcAft>
              <a:buSzPts val="1300"/>
              <a:buChar char="･"/>
              <a:defRPr/>
            </a:lvl5pPr>
            <a:lvl6pPr indent="-311150" lvl="5" marL="2743200" rtl="0">
              <a:spcBef>
                <a:spcPts val="500"/>
              </a:spcBef>
              <a:spcAft>
                <a:spcPts val="0"/>
              </a:spcAft>
              <a:buSzPts val="1300"/>
              <a:buChar char="･"/>
              <a:defRPr/>
            </a:lvl6pPr>
            <a:lvl7pPr indent="-311150" lvl="6" marL="3200400" rtl="0">
              <a:spcBef>
                <a:spcPts val="500"/>
              </a:spcBef>
              <a:spcAft>
                <a:spcPts val="0"/>
              </a:spcAft>
              <a:buSzPts val="1300"/>
              <a:buChar char="･"/>
              <a:defRPr/>
            </a:lvl7pPr>
            <a:lvl8pPr indent="-311150" lvl="7" marL="3657600" rtl="0">
              <a:spcBef>
                <a:spcPts val="500"/>
              </a:spcBef>
              <a:spcAft>
                <a:spcPts val="0"/>
              </a:spcAft>
              <a:buSzPts val="1300"/>
              <a:buChar char="･"/>
              <a:defRPr/>
            </a:lvl8pPr>
            <a:lvl9pPr indent="-311150" lvl="8" marL="4114800" rtl="0">
              <a:spcBef>
                <a:spcPts val="500"/>
              </a:spcBef>
              <a:spcAft>
                <a:spcPts val="500"/>
              </a:spcAft>
              <a:buSzPts val="1300"/>
              <a:buChar char="･"/>
              <a:defRPr/>
            </a:lvl9pPr>
          </a:lstStyle>
          <a:p/>
        </p:txBody>
      </p:sp>
      <p:sp>
        <p:nvSpPr>
          <p:cNvPr id="1397" name="Google Shape;1397;p128"/>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Clr>
                <a:schemeClr val="dk1"/>
              </a:buClr>
              <a:buSzPts val="3400"/>
              <a:buNone/>
              <a:defRPr>
                <a:solidFill>
                  <a:schemeClr val="dk1"/>
                </a:solidFill>
              </a:defRPr>
            </a:lvl2pPr>
            <a:lvl3pPr lvl="2" rtl="0">
              <a:spcBef>
                <a:spcPts val="0"/>
              </a:spcBef>
              <a:spcAft>
                <a:spcPts val="0"/>
              </a:spcAft>
              <a:buClr>
                <a:schemeClr val="dk1"/>
              </a:buClr>
              <a:buSzPts val="3400"/>
              <a:buNone/>
              <a:defRPr>
                <a:solidFill>
                  <a:schemeClr val="dk1"/>
                </a:solidFill>
              </a:defRPr>
            </a:lvl3pPr>
            <a:lvl4pPr lvl="3" rtl="0">
              <a:spcBef>
                <a:spcPts val="0"/>
              </a:spcBef>
              <a:spcAft>
                <a:spcPts val="0"/>
              </a:spcAft>
              <a:buClr>
                <a:schemeClr val="dk1"/>
              </a:buClr>
              <a:buSzPts val="3400"/>
              <a:buNone/>
              <a:defRPr>
                <a:solidFill>
                  <a:schemeClr val="dk1"/>
                </a:solidFill>
              </a:defRPr>
            </a:lvl4pPr>
            <a:lvl5pPr lvl="4" rtl="0">
              <a:spcBef>
                <a:spcPts val="0"/>
              </a:spcBef>
              <a:spcAft>
                <a:spcPts val="0"/>
              </a:spcAft>
              <a:buClr>
                <a:schemeClr val="dk1"/>
              </a:buClr>
              <a:buSzPts val="3400"/>
              <a:buNone/>
              <a:defRPr>
                <a:solidFill>
                  <a:schemeClr val="dk1"/>
                </a:solidFill>
              </a:defRPr>
            </a:lvl5pPr>
            <a:lvl6pPr lvl="5" rtl="0">
              <a:spcBef>
                <a:spcPts val="0"/>
              </a:spcBef>
              <a:spcAft>
                <a:spcPts val="0"/>
              </a:spcAft>
              <a:buClr>
                <a:schemeClr val="dk1"/>
              </a:buClr>
              <a:buSzPts val="3400"/>
              <a:buNone/>
              <a:defRPr>
                <a:solidFill>
                  <a:schemeClr val="dk1"/>
                </a:solidFill>
              </a:defRPr>
            </a:lvl6pPr>
            <a:lvl7pPr lvl="6" rtl="0">
              <a:spcBef>
                <a:spcPts val="0"/>
              </a:spcBef>
              <a:spcAft>
                <a:spcPts val="0"/>
              </a:spcAft>
              <a:buClr>
                <a:schemeClr val="dk1"/>
              </a:buClr>
              <a:buSzPts val="3400"/>
              <a:buNone/>
              <a:defRPr>
                <a:solidFill>
                  <a:schemeClr val="dk1"/>
                </a:solidFill>
              </a:defRPr>
            </a:lvl7pPr>
            <a:lvl8pPr lvl="7" rtl="0">
              <a:spcBef>
                <a:spcPts val="0"/>
              </a:spcBef>
              <a:spcAft>
                <a:spcPts val="0"/>
              </a:spcAft>
              <a:buClr>
                <a:schemeClr val="dk1"/>
              </a:buClr>
              <a:buSzPts val="3400"/>
              <a:buNone/>
              <a:defRPr>
                <a:solidFill>
                  <a:schemeClr val="dk1"/>
                </a:solidFill>
              </a:defRPr>
            </a:lvl8pPr>
            <a:lvl9pPr lvl="8" rtl="0">
              <a:spcBef>
                <a:spcPts val="0"/>
              </a:spcBef>
              <a:spcAft>
                <a:spcPts val="0"/>
              </a:spcAft>
              <a:buClr>
                <a:schemeClr val="dk1"/>
              </a:buClr>
              <a:buSzPts val="3400"/>
              <a:buNone/>
              <a:defRPr>
                <a:solidFill>
                  <a:schemeClr val="dk1"/>
                </a:solidFill>
              </a:defRPr>
            </a:lvl9pPr>
          </a:lstStyle>
          <a:p/>
        </p:txBody>
      </p:sp>
      <p:sp>
        <p:nvSpPr>
          <p:cNvPr id="1398" name="Google Shape;1398;p128"/>
          <p:cNvSpPr txBox="1"/>
          <p:nvPr>
            <p:ph idx="2" type="subTitle"/>
          </p:nvPr>
        </p:nvSpPr>
        <p:spPr>
          <a:xfrm>
            <a:off x="1102200" y="1239700"/>
            <a:ext cx="9987600" cy="43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500"/>
              </a:spcBef>
              <a:spcAft>
                <a:spcPts val="0"/>
              </a:spcAft>
              <a:buNone/>
              <a:defRPr>
                <a:latin typeface="Proxima Nova"/>
                <a:ea typeface="Proxima Nova"/>
                <a:cs typeface="Proxima Nova"/>
                <a:sym typeface="Proxima Nova"/>
              </a:defRPr>
            </a:lvl2pPr>
            <a:lvl3pPr lvl="2" rtl="0">
              <a:lnSpc>
                <a:spcPct val="100000"/>
              </a:lnSpc>
              <a:spcBef>
                <a:spcPts val="500"/>
              </a:spcBef>
              <a:spcAft>
                <a:spcPts val="0"/>
              </a:spcAft>
              <a:buNone/>
              <a:defRPr>
                <a:latin typeface="Proxima Nova"/>
                <a:ea typeface="Proxima Nova"/>
                <a:cs typeface="Proxima Nova"/>
                <a:sym typeface="Proxima Nova"/>
              </a:defRPr>
            </a:lvl3pPr>
            <a:lvl4pPr lvl="3" rtl="0">
              <a:lnSpc>
                <a:spcPct val="100000"/>
              </a:lnSpc>
              <a:spcBef>
                <a:spcPts val="500"/>
              </a:spcBef>
              <a:spcAft>
                <a:spcPts val="0"/>
              </a:spcAft>
              <a:buNone/>
              <a:defRPr>
                <a:latin typeface="Proxima Nova"/>
                <a:ea typeface="Proxima Nova"/>
                <a:cs typeface="Proxima Nova"/>
                <a:sym typeface="Proxima Nova"/>
              </a:defRPr>
            </a:lvl4pPr>
            <a:lvl5pPr lvl="4" rtl="0">
              <a:lnSpc>
                <a:spcPct val="100000"/>
              </a:lnSpc>
              <a:spcBef>
                <a:spcPts val="500"/>
              </a:spcBef>
              <a:spcAft>
                <a:spcPts val="0"/>
              </a:spcAft>
              <a:buNone/>
              <a:defRPr>
                <a:latin typeface="Proxima Nova"/>
                <a:ea typeface="Proxima Nova"/>
                <a:cs typeface="Proxima Nova"/>
                <a:sym typeface="Proxima Nova"/>
              </a:defRPr>
            </a:lvl5pPr>
            <a:lvl6pPr lvl="5" rtl="0">
              <a:lnSpc>
                <a:spcPct val="100000"/>
              </a:lnSpc>
              <a:spcBef>
                <a:spcPts val="500"/>
              </a:spcBef>
              <a:spcAft>
                <a:spcPts val="0"/>
              </a:spcAft>
              <a:buNone/>
              <a:defRPr>
                <a:latin typeface="Proxima Nova"/>
                <a:ea typeface="Proxima Nova"/>
                <a:cs typeface="Proxima Nova"/>
                <a:sym typeface="Proxima Nova"/>
              </a:defRPr>
            </a:lvl6pPr>
            <a:lvl7pPr lvl="6" rtl="0">
              <a:lnSpc>
                <a:spcPct val="100000"/>
              </a:lnSpc>
              <a:spcBef>
                <a:spcPts val="500"/>
              </a:spcBef>
              <a:spcAft>
                <a:spcPts val="0"/>
              </a:spcAft>
              <a:buNone/>
              <a:defRPr>
                <a:latin typeface="Proxima Nova"/>
                <a:ea typeface="Proxima Nova"/>
                <a:cs typeface="Proxima Nova"/>
                <a:sym typeface="Proxima Nova"/>
              </a:defRPr>
            </a:lvl7pPr>
            <a:lvl8pPr lvl="7" rtl="0">
              <a:lnSpc>
                <a:spcPct val="100000"/>
              </a:lnSpc>
              <a:spcBef>
                <a:spcPts val="500"/>
              </a:spcBef>
              <a:spcAft>
                <a:spcPts val="0"/>
              </a:spcAft>
              <a:buNone/>
              <a:defRPr>
                <a:latin typeface="Proxima Nova"/>
                <a:ea typeface="Proxima Nova"/>
                <a:cs typeface="Proxima Nova"/>
                <a:sym typeface="Proxima Nova"/>
              </a:defRPr>
            </a:lvl8pPr>
            <a:lvl9pPr lvl="8" rtl="0">
              <a:lnSpc>
                <a:spcPct val="100000"/>
              </a:lnSpc>
              <a:spcBef>
                <a:spcPts val="500"/>
              </a:spcBef>
              <a:spcAft>
                <a:spcPts val="500"/>
              </a:spcAft>
              <a:buNone/>
              <a:defRPr>
                <a:latin typeface="Proxima Nova"/>
                <a:ea typeface="Proxima Nova"/>
                <a:cs typeface="Proxima Nova"/>
                <a:sym typeface="Proxima Nova"/>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21">
    <p:spTree>
      <p:nvGrpSpPr>
        <p:cNvPr id="1399" name="Shape 1399"/>
        <p:cNvGrpSpPr/>
        <p:nvPr/>
      </p:nvGrpSpPr>
      <p:grpSpPr>
        <a:xfrm>
          <a:off x="0" y="0"/>
          <a:ext cx="0" cy="0"/>
          <a:chOff x="0" y="0"/>
          <a:chExt cx="0" cy="0"/>
        </a:xfrm>
      </p:grpSpPr>
      <p:sp>
        <p:nvSpPr>
          <p:cNvPr id="1400" name="Google Shape;1400;p129"/>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1401" name="Google Shape;1401;p12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402" name="Google Shape;1402;p12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1403" name="Google Shape;1403;p129"/>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1404" name="Google Shape;1404;p12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405" name="Google Shape;1405;p12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406" name="Google Shape;1406;p129"/>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
        <p:nvSpPr>
          <p:cNvPr id="1407" name="Google Shape;1407;p129"/>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Red Hat Text"/>
                <a:ea typeface="Red Hat Text"/>
                <a:cs typeface="Red Hat Text"/>
                <a:sym typeface="Red Hat Text"/>
              </a:rPr>
              <a:t>CONFIDENTIAL </a:t>
            </a:r>
            <a:r>
              <a:rPr lang="en" sz="700">
                <a:solidFill>
                  <a:srgbClr val="666666"/>
                </a:solidFill>
                <a:latin typeface="Red Hat Text"/>
                <a:ea typeface="Red Hat Text"/>
                <a:cs typeface="Red Hat Text"/>
                <a:sym typeface="Red Hat Text"/>
              </a:rPr>
              <a:t>Designator</a:t>
            </a:r>
            <a:endParaRPr sz="700">
              <a:solidFill>
                <a:srgbClr val="666666"/>
              </a:solidFill>
              <a:latin typeface="Red Hat Text"/>
              <a:ea typeface="Red Hat Text"/>
              <a:cs typeface="Red Hat Text"/>
              <a:sym typeface="Red Hat Text"/>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22">
    <p:spTree>
      <p:nvGrpSpPr>
        <p:cNvPr id="1408" name="Shape 1408"/>
        <p:cNvGrpSpPr/>
        <p:nvPr/>
      </p:nvGrpSpPr>
      <p:grpSpPr>
        <a:xfrm>
          <a:off x="0" y="0"/>
          <a:ext cx="0" cy="0"/>
          <a:chOff x="0" y="0"/>
          <a:chExt cx="0" cy="0"/>
        </a:xfrm>
      </p:grpSpPr>
      <p:sp>
        <p:nvSpPr>
          <p:cNvPr id="1409" name="Google Shape;1409;p130"/>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1410" name="Google Shape;1410;p13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411" name="Google Shape;1411;p13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1412" name="Google Shape;1412;p13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413" name="Google Shape;1413;p13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414" name="Google Shape;1414;p130"/>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t/>
            </a:r>
            <a:endParaRPr sz="600">
              <a:solidFill>
                <a:srgbClr val="666666"/>
              </a:solidFill>
              <a:latin typeface="Overpass Light"/>
              <a:ea typeface="Overpass Light"/>
              <a:cs typeface="Overpass Light"/>
              <a:sym typeface="Overpass Light"/>
            </a:endParaRPr>
          </a:p>
        </p:txBody>
      </p:sp>
      <p:pic>
        <p:nvPicPr>
          <p:cNvPr id="1415" name="Google Shape;1415;p13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416" name="Google Shape;1416;p130"/>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1">
  <p:cSld name="CUSTOM_4_3_1">
    <p:spTree>
      <p:nvGrpSpPr>
        <p:cNvPr id="1417" name="Shape 1417"/>
        <p:cNvGrpSpPr/>
        <p:nvPr/>
      </p:nvGrpSpPr>
      <p:grpSpPr>
        <a:xfrm>
          <a:off x="0" y="0"/>
          <a:ext cx="0" cy="0"/>
          <a:chOff x="0" y="0"/>
          <a:chExt cx="0" cy="0"/>
        </a:xfrm>
      </p:grpSpPr>
      <p:sp>
        <p:nvSpPr>
          <p:cNvPr id="1418" name="Google Shape;1418;p13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1419" name="Google Shape;1419;p131"/>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1420" name="Google Shape;1420;p13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421" name="Google Shape;1421;p131"/>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1422" name="Google Shape;1422;p13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423" name="Google Shape;1423;p13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424" name="Google Shape;1424;p131"/>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1425" name="Google Shape;1425;p131"/>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426" name="Google Shape;1426;p131"/>
          <p:cNvSpPr txBox="1"/>
          <p:nvPr>
            <p:ph idx="4" type="subTitle"/>
          </p:nvPr>
        </p:nvSpPr>
        <p:spPr>
          <a:xfrm>
            <a:off x="44683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1427" name="Google Shape;1427;p131"/>
          <p:cNvSpPr txBox="1"/>
          <p:nvPr>
            <p:ph idx="5" type="subTitle"/>
          </p:nvPr>
        </p:nvSpPr>
        <p:spPr>
          <a:xfrm>
            <a:off x="44684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500"/>
              </a:spcBef>
              <a:spcAft>
                <a:spcPts val="0"/>
              </a:spcAft>
              <a:buNone/>
              <a:defRPr sz="1500"/>
            </a:lvl2pPr>
            <a:lvl3pPr lvl="2" rtl="0" algn="ctr">
              <a:spcBef>
                <a:spcPts val="500"/>
              </a:spcBef>
              <a:spcAft>
                <a:spcPts val="0"/>
              </a:spcAft>
              <a:buNone/>
              <a:defRPr sz="1500"/>
            </a:lvl3pPr>
            <a:lvl4pPr lvl="3" rtl="0" algn="ctr">
              <a:spcBef>
                <a:spcPts val="500"/>
              </a:spcBef>
              <a:spcAft>
                <a:spcPts val="0"/>
              </a:spcAft>
              <a:buNone/>
              <a:defRPr sz="1500"/>
            </a:lvl4pPr>
            <a:lvl5pPr lvl="4" rtl="0" algn="ctr">
              <a:spcBef>
                <a:spcPts val="500"/>
              </a:spcBef>
              <a:spcAft>
                <a:spcPts val="0"/>
              </a:spcAft>
              <a:buNone/>
              <a:defRPr sz="1500"/>
            </a:lvl5pPr>
            <a:lvl6pPr lvl="5" rtl="0" algn="ctr">
              <a:spcBef>
                <a:spcPts val="500"/>
              </a:spcBef>
              <a:spcAft>
                <a:spcPts val="0"/>
              </a:spcAft>
              <a:buNone/>
              <a:defRPr sz="1500"/>
            </a:lvl6pPr>
            <a:lvl7pPr lvl="6" rtl="0" algn="ctr">
              <a:spcBef>
                <a:spcPts val="500"/>
              </a:spcBef>
              <a:spcAft>
                <a:spcPts val="0"/>
              </a:spcAft>
              <a:buNone/>
              <a:defRPr sz="1500"/>
            </a:lvl7pPr>
            <a:lvl8pPr lvl="7" rtl="0" algn="ctr">
              <a:spcBef>
                <a:spcPts val="500"/>
              </a:spcBef>
              <a:spcAft>
                <a:spcPts val="0"/>
              </a:spcAft>
              <a:buNone/>
              <a:defRPr sz="1500"/>
            </a:lvl8pPr>
            <a:lvl9pPr lvl="8" rtl="0" algn="ctr">
              <a:spcBef>
                <a:spcPts val="500"/>
              </a:spcBef>
              <a:spcAft>
                <a:spcPts val="500"/>
              </a:spcAft>
              <a:buNone/>
              <a:defRPr sz="1500"/>
            </a:lvl9pPr>
          </a:lstStyle>
          <a:p/>
        </p:txBody>
      </p:sp>
      <p:sp>
        <p:nvSpPr>
          <p:cNvPr id="1428" name="Google Shape;1428;p131"/>
          <p:cNvSpPr txBox="1"/>
          <p:nvPr>
            <p:ph idx="6" type="subTitle"/>
          </p:nvPr>
        </p:nvSpPr>
        <p:spPr>
          <a:xfrm>
            <a:off x="80480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1429" name="Google Shape;1429;p131"/>
          <p:cNvSpPr txBox="1"/>
          <p:nvPr>
            <p:ph idx="7" type="subTitle"/>
          </p:nvPr>
        </p:nvSpPr>
        <p:spPr>
          <a:xfrm>
            <a:off x="80481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500"/>
              </a:spcBef>
              <a:spcAft>
                <a:spcPts val="0"/>
              </a:spcAft>
              <a:buNone/>
              <a:defRPr sz="1500"/>
            </a:lvl2pPr>
            <a:lvl3pPr lvl="2" rtl="0" algn="ctr">
              <a:spcBef>
                <a:spcPts val="500"/>
              </a:spcBef>
              <a:spcAft>
                <a:spcPts val="0"/>
              </a:spcAft>
              <a:buNone/>
              <a:defRPr sz="1500"/>
            </a:lvl3pPr>
            <a:lvl4pPr lvl="3" rtl="0" algn="ctr">
              <a:spcBef>
                <a:spcPts val="500"/>
              </a:spcBef>
              <a:spcAft>
                <a:spcPts val="0"/>
              </a:spcAft>
              <a:buNone/>
              <a:defRPr sz="1500"/>
            </a:lvl4pPr>
            <a:lvl5pPr lvl="4" rtl="0" algn="ctr">
              <a:spcBef>
                <a:spcPts val="500"/>
              </a:spcBef>
              <a:spcAft>
                <a:spcPts val="0"/>
              </a:spcAft>
              <a:buNone/>
              <a:defRPr sz="1500"/>
            </a:lvl5pPr>
            <a:lvl6pPr lvl="5" rtl="0" algn="ctr">
              <a:spcBef>
                <a:spcPts val="500"/>
              </a:spcBef>
              <a:spcAft>
                <a:spcPts val="0"/>
              </a:spcAft>
              <a:buNone/>
              <a:defRPr sz="1500"/>
            </a:lvl6pPr>
            <a:lvl7pPr lvl="6" rtl="0" algn="ctr">
              <a:spcBef>
                <a:spcPts val="500"/>
              </a:spcBef>
              <a:spcAft>
                <a:spcPts val="0"/>
              </a:spcAft>
              <a:buNone/>
              <a:defRPr sz="1500"/>
            </a:lvl7pPr>
            <a:lvl8pPr lvl="7" rtl="0" algn="ctr">
              <a:spcBef>
                <a:spcPts val="500"/>
              </a:spcBef>
              <a:spcAft>
                <a:spcPts val="0"/>
              </a:spcAft>
              <a:buNone/>
              <a:defRPr sz="1500"/>
            </a:lvl8pPr>
            <a:lvl9pPr lvl="8" rtl="0" algn="ctr">
              <a:spcBef>
                <a:spcPts val="500"/>
              </a:spcBef>
              <a:spcAft>
                <a:spcPts val="500"/>
              </a:spcAft>
              <a:buNone/>
              <a:defRPr sz="1500"/>
            </a:lvl9pPr>
          </a:lstStyle>
          <a:p/>
        </p:txBody>
      </p:sp>
      <p:sp>
        <p:nvSpPr>
          <p:cNvPr id="1430" name="Google Shape;1430;p131"/>
          <p:cNvSpPr txBox="1"/>
          <p:nvPr>
            <p:ph idx="8" type="subTitle"/>
          </p:nvPr>
        </p:nvSpPr>
        <p:spPr>
          <a:xfrm>
            <a:off x="8886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1431" name="Google Shape;1431;p131"/>
          <p:cNvSpPr txBox="1"/>
          <p:nvPr>
            <p:ph idx="9" type="subTitle"/>
          </p:nvPr>
        </p:nvSpPr>
        <p:spPr>
          <a:xfrm>
            <a:off x="8887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500"/>
              </a:spcBef>
              <a:spcAft>
                <a:spcPts val="0"/>
              </a:spcAft>
              <a:buNone/>
              <a:defRPr sz="1500"/>
            </a:lvl2pPr>
            <a:lvl3pPr lvl="2" rtl="0" algn="ctr">
              <a:spcBef>
                <a:spcPts val="500"/>
              </a:spcBef>
              <a:spcAft>
                <a:spcPts val="0"/>
              </a:spcAft>
              <a:buNone/>
              <a:defRPr sz="1500"/>
            </a:lvl3pPr>
            <a:lvl4pPr lvl="3" rtl="0" algn="ctr">
              <a:spcBef>
                <a:spcPts val="500"/>
              </a:spcBef>
              <a:spcAft>
                <a:spcPts val="0"/>
              </a:spcAft>
              <a:buNone/>
              <a:defRPr sz="1500"/>
            </a:lvl4pPr>
            <a:lvl5pPr lvl="4" rtl="0" algn="ctr">
              <a:spcBef>
                <a:spcPts val="500"/>
              </a:spcBef>
              <a:spcAft>
                <a:spcPts val="0"/>
              </a:spcAft>
              <a:buNone/>
              <a:defRPr sz="1500"/>
            </a:lvl5pPr>
            <a:lvl6pPr lvl="5" rtl="0" algn="ctr">
              <a:spcBef>
                <a:spcPts val="500"/>
              </a:spcBef>
              <a:spcAft>
                <a:spcPts val="0"/>
              </a:spcAft>
              <a:buNone/>
              <a:defRPr sz="1500"/>
            </a:lvl6pPr>
            <a:lvl7pPr lvl="6" rtl="0" algn="ctr">
              <a:spcBef>
                <a:spcPts val="500"/>
              </a:spcBef>
              <a:spcAft>
                <a:spcPts val="0"/>
              </a:spcAft>
              <a:buNone/>
              <a:defRPr sz="1500"/>
            </a:lvl7pPr>
            <a:lvl8pPr lvl="7" rtl="0" algn="ctr">
              <a:spcBef>
                <a:spcPts val="500"/>
              </a:spcBef>
              <a:spcAft>
                <a:spcPts val="0"/>
              </a:spcAft>
              <a:buNone/>
              <a:defRPr sz="1500"/>
            </a:lvl8pPr>
            <a:lvl9pPr lvl="8" rtl="0" algn="ctr">
              <a:spcBef>
                <a:spcPts val="500"/>
              </a:spcBef>
              <a:spcAft>
                <a:spcPts val="500"/>
              </a:spcAft>
              <a:buNone/>
              <a:defRPr sz="1500"/>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CUSTOM_4_23">
    <p:spTree>
      <p:nvGrpSpPr>
        <p:cNvPr id="1432" name="Shape 1432"/>
        <p:cNvGrpSpPr/>
        <p:nvPr/>
      </p:nvGrpSpPr>
      <p:grpSpPr>
        <a:xfrm>
          <a:off x="0" y="0"/>
          <a:ext cx="0" cy="0"/>
          <a:chOff x="0" y="0"/>
          <a:chExt cx="0" cy="0"/>
        </a:xfrm>
      </p:grpSpPr>
      <p:sp>
        <p:nvSpPr>
          <p:cNvPr id="1433" name="Google Shape;1433;p132"/>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1434" name="Google Shape;1434;p13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435" name="Google Shape;1435;p13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1436" name="Google Shape;1436;p13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437" name="Google Shape;1437;p13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438" name="Google Shape;1438;p132"/>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t/>
            </a:r>
            <a:endParaRPr sz="600">
              <a:solidFill>
                <a:srgbClr val="666666"/>
              </a:solidFill>
              <a:latin typeface="Overpass Light"/>
              <a:ea typeface="Overpass Light"/>
              <a:cs typeface="Overpass Light"/>
              <a:sym typeface="Overpass Light"/>
            </a:endParaRPr>
          </a:p>
        </p:txBody>
      </p:sp>
      <p:pic>
        <p:nvPicPr>
          <p:cNvPr id="1439" name="Google Shape;1439;p13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440" name="Google Shape;1440;p132"/>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
    <p:spTree>
      <p:nvGrpSpPr>
        <p:cNvPr id="131" name="Shape 131"/>
        <p:cNvGrpSpPr/>
        <p:nvPr/>
      </p:nvGrpSpPr>
      <p:grpSpPr>
        <a:xfrm>
          <a:off x="0" y="0"/>
          <a:ext cx="0" cy="0"/>
          <a:chOff x="0" y="0"/>
          <a:chExt cx="0" cy="0"/>
        </a:xfrm>
      </p:grpSpPr>
      <p:sp>
        <p:nvSpPr>
          <p:cNvPr id="132" name="Google Shape;132;p14"/>
          <p:cNvSpPr txBox="1"/>
          <p:nvPr>
            <p:ph type="title"/>
          </p:nvPr>
        </p:nvSpPr>
        <p:spPr>
          <a:xfrm>
            <a:off x="1752600" y="946000"/>
            <a:ext cx="8686800" cy="728400"/>
          </a:xfrm>
          <a:prstGeom prst="rect">
            <a:avLst/>
          </a:prstGeom>
        </p:spPr>
        <p:txBody>
          <a:bodyPr anchorCtr="0" anchor="t" bIns="0" lIns="0" spcFirstLastPara="1" rIns="0" wrap="square" tIns="0">
            <a:noAutofit/>
          </a:bodyPr>
          <a:lstStyle>
            <a:lvl1pPr lvl="0" algn="ctr">
              <a:lnSpc>
                <a:spcPct val="115000"/>
              </a:lnSpc>
              <a:spcBef>
                <a:spcPts val="0"/>
              </a:spcBef>
              <a:spcAft>
                <a:spcPts val="0"/>
              </a:spcAft>
              <a:buNone/>
              <a:defRPr sz="3600">
                <a:solidFill>
                  <a:srgbClr val="000000"/>
                </a:solidFill>
                <a:latin typeface="Red Hat Display"/>
                <a:ea typeface="Red Hat Display"/>
                <a:cs typeface="Red Hat Display"/>
                <a:sym typeface="Red Hat Display"/>
              </a:defRPr>
            </a:lvl1pPr>
            <a:lvl2pPr lvl="1" algn="ctr">
              <a:lnSpc>
                <a:spcPct val="130000"/>
              </a:lnSpc>
              <a:spcBef>
                <a:spcPts val="0"/>
              </a:spcBef>
              <a:spcAft>
                <a:spcPts val="0"/>
              </a:spcAft>
              <a:buNone/>
              <a:defRPr sz="2600">
                <a:solidFill>
                  <a:srgbClr val="000000"/>
                </a:solidFill>
              </a:defRPr>
            </a:lvl2pPr>
            <a:lvl3pPr lvl="2" algn="ctr">
              <a:lnSpc>
                <a:spcPct val="130000"/>
              </a:lnSpc>
              <a:spcBef>
                <a:spcPts val="0"/>
              </a:spcBef>
              <a:spcAft>
                <a:spcPts val="0"/>
              </a:spcAft>
              <a:buNone/>
              <a:defRPr sz="2600">
                <a:solidFill>
                  <a:srgbClr val="000000"/>
                </a:solidFill>
              </a:defRPr>
            </a:lvl3pPr>
            <a:lvl4pPr lvl="3" algn="ctr">
              <a:lnSpc>
                <a:spcPct val="130000"/>
              </a:lnSpc>
              <a:spcBef>
                <a:spcPts val="0"/>
              </a:spcBef>
              <a:spcAft>
                <a:spcPts val="0"/>
              </a:spcAft>
              <a:buNone/>
              <a:defRPr sz="2600">
                <a:solidFill>
                  <a:srgbClr val="000000"/>
                </a:solidFill>
              </a:defRPr>
            </a:lvl4pPr>
            <a:lvl5pPr lvl="4" algn="ctr">
              <a:lnSpc>
                <a:spcPct val="130000"/>
              </a:lnSpc>
              <a:spcBef>
                <a:spcPts val="0"/>
              </a:spcBef>
              <a:spcAft>
                <a:spcPts val="0"/>
              </a:spcAft>
              <a:buNone/>
              <a:defRPr sz="2600">
                <a:solidFill>
                  <a:srgbClr val="000000"/>
                </a:solidFill>
              </a:defRPr>
            </a:lvl5pPr>
            <a:lvl6pPr lvl="5" algn="ctr">
              <a:lnSpc>
                <a:spcPct val="130000"/>
              </a:lnSpc>
              <a:spcBef>
                <a:spcPts val="0"/>
              </a:spcBef>
              <a:spcAft>
                <a:spcPts val="0"/>
              </a:spcAft>
              <a:buNone/>
              <a:defRPr sz="2600">
                <a:solidFill>
                  <a:srgbClr val="000000"/>
                </a:solidFill>
              </a:defRPr>
            </a:lvl6pPr>
            <a:lvl7pPr lvl="6" algn="ctr">
              <a:lnSpc>
                <a:spcPct val="130000"/>
              </a:lnSpc>
              <a:spcBef>
                <a:spcPts val="0"/>
              </a:spcBef>
              <a:spcAft>
                <a:spcPts val="0"/>
              </a:spcAft>
              <a:buNone/>
              <a:defRPr sz="2600">
                <a:solidFill>
                  <a:srgbClr val="000000"/>
                </a:solidFill>
              </a:defRPr>
            </a:lvl7pPr>
            <a:lvl8pPr lvl="7" algn="ctr">
              <a:lnSpc>
                <a:spcPct val="130000"/>
              </a:lnSpc>
              <a:spcBef>
                <a:spcPts val="0"/>
              </a:spcBef>
              <a:spcAft>
                <a:spcPts val="0"/>
              </a:spcAft>
              <a:buNone/>
              <a:defRPr sz="2600">
                <a:solidFill>
                  <a:srgbClr val="000000"/>
                </a:solidFill>
              </a:defRPr>
            </a:lvl8pPr>
            <a:lvl9pPr lvl="8" algn="ctr">
              <a:lnSpc>
                <a:spcPct val="130000"/>
              </a:lnSpc>
              <a:spcBef>
                <a:spcPts val="0"/>
              </a:spcBef>
              <a:spcAft>
                <a:spcPts val="0"/>
              </a:spcAft>
              <a:buNone/>
              <a:defRPr sz="2600">
                <a:solidFill>
                  <a:srgbClr val="000000"/>
                </a:solidFill>
              </a:defRPr>
            </a:lvl9pPr>
          </a:lstStyle>
          <a:p/>
        </p:txBody>
      </p:sp>
      <p:cxnSp>
        <p:nvCxnSpPr>
          <p:cNvPr id="133" name="Google Shape;133;p1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34" name="Google Shape;134;p1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135" name="Google Shape;135;p1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36" name="Google Shape;136;p1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a:ea typeface="Red Hat Text"/>
                <a:cs typeface="Red Hat Text"/>
                <a:sym typeface="Red Hat Text"/>
              </a:defRPr>
            </a:lvl1pPr>
            <a:lvl2pPr lvl="1" rtl="0" algn="ctr">
              <a:buNone/>
              <a:defRPr sz="800">
                <a:latin typeface="Red Hat Text"/>
                <a:ea typeface="Red Hat Text"/>
                <a:cs typeface="Red Hat Text"/>
                <a:sym typeface="Red Hat Text"/>
              </a:defRPr>
            </a:lvl2pPr>
            <a:lvl3pPr lvl="2" rtl="0" algn="ctr">
              <a:buNone/>
              <a:defRPr sz="800">
                <a:latin typeface="Red Hat Text"/>
                <a:ea typeface="Red Hat Text"/>
                <a:cs typeface="Red Hat Text"/>
                <a:sym typeface="Red Hat Text"/>
              </a:defRPr>
            </a:lvl3pPr>
            <a:lvl4pPr lvl="3" rtl="0" algn="ctr">
              <a:buNone/>
              <a:defRPr sz="800">
                <a:latin typeface="Red Hat Text"/>
                <a:ea typeface="Red Hat Text"/>
                <a:cs typeface="Red Hat Text"/>
                <a:sym typeface="Red Hat Text"/>
              </a:defRPr>
            </a:lvl4pPr>
            <a:lvl5pPr lvl="4" rtl="0" algn="ctr">
              <a:buNone/>
              <a:defRPr sz="800">
                <a:latin typeface="Red Hat Text"/>
                <a:ea typeface="Red Hat Text"/>
                <a:cs typeface="Red Hat Text"/>
                <a:sym typeface="Red Hat Text"/>
              </a:defRPr>
            </a:lvl5pPr>
            <a:lvl6pPr lvl="5" rtl="0" algn="ctr">
              <a:buNone/>
              <a:defRPr sz="800">
                <a:latin typeface="Red Hat Text"/>
                <a:ea typeface="Red Hat Text"/>
                <a:cs typeface="Red Hat Text"/>
                <a:sym typeface="Red Hat Text"/>
              </a:defRPr>
            </a:lvl6pPr>
            <a:lvl7pPr lvl="6" rtl="0" algn="ctr">
              <a:buNone/>
              <a:defRPr sz="800">
                <a:latin typeface="Red Hat Text"/>
                <a:ea typeface="Red Hat Text"/>
                <a:cs typeface="Red Hat Text"/>
                <a:sym typeface="Red Hat Text"/>
              </a:defRPr>
            </a:lvl7pPr>
            <a:lvl8pPr lvl="7" rtl="0" algn="ctr">
              <a:buNone/>
              <a:defRPr sz="800">
                <a:latin typeface="Red Hat Text"/>
                <a:ea typeface="Red Hat Text"/>
                <a:cs typeface="Red Hat Text"/>
                <a:sym typeface="Red Hat Text"/>
              </a:defRPr>
            </a:lvl8pPr>
            <a:lvl9pPr lvl="8" rtl="0" algn="ctr">
              <a:buNone/>
              <a:defRPr sz="800">
                <a:latin typeface="Red Hat Text"/>
                <a:ea typeface="Red Hat Text"/>
                <a:cs typeface="Red Hat Text"/>
                <a:sym typeface="Red Hat Text"/>
              </a:defRPr>
            </a:lvl9pPr>
          </a:lstStyle>
          <a:p>
            <a:pPr indent="0" lvl="0" marL="0" rtl="0" algn="ctr">
              <a:spcBef>
                <a:spcPts val="0"/>
              </a:spcBef>
              <a:spcAft>
                <a:spcPts val="0"/>
              </a:spcAft>
              <a:buNone/>
            </a:pPr>
            <a:fld id="{00000000-1234-1234-1234-123412341234}" type="slidenum">
              <a:rPr lang="en"/>
              <a:t>‹#›</a:t>
            </a:fld>
            <a:endParaRPr/>
          </a:p>
        </p:txBody>
      </p:sp>
      <p:pic>
        <p:nvPicPr>
          <p:cNvPr id="137" name="Google Shape;137;p1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8" name="Google Shape;138;p14"/>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800">
                <a:solidFill>
                  <a:srgbClr val="4D4D4F"/>
                </a:solidFill>
                <a:latin typeface="Red Hat Text"/>
                <a:ea typeface="Red Hat Text"/>
                <a:cs typeface="Red Hat Text"/>
                <a:sym typeface="Red Hat Text"/>
              </a:defRPr>
            </a:lvl1pPr>
            <a:lvl2pPr lvl="1">
              <a:lnSpc>
                <a:spcPct val="142000"/>
              </a:lnSpc>
              <a:spcBef>
                <a:spcPts val="0"/>
              </a:spcBef>
              <a:spcAft>
                <a:spcPts val="0"/>
              </a:spcAft>
              <a:buNone/>
              <a:defRPr sz="600">
                <a:solidFill>
                  <a:srgbClr val="4D4D4F"/>
                </a:solidFill>
              </a:defRPr>
            </a:lvl2pPr>
            <a:lvl3pPr lvl="2">
              <a:lnSpc>
                <a:spcPct val="142000"/>
              </a:lnSpc>
              <a:spcBef>
                <a:spcPts val="0"/>
              </a:spcBef>
              <a:spcAft>
                <a:spcPts val="0"/>
              </a:spcAft>
              <a:buNone/>
              <a:defRPr sz="600">
                <a:solidFill>
                  <a:srgbClr val="4D4D4F"/>
                </a:solidFill>
              </a:defRPr>
            </a:lvl3pPr>
            <a:lvl4pPr lvl="3">
              <a:lnSpc>
                <a:spcPct val="142000"/>
              </a:lnSpc>
              <a:spcBef>
                <a:spcPts val="0"/>
              </a:spcBef>
              <a:spcAft>
                <a:spcPts val="0"/>
              </a:spcAft>
              <a:buNone/>
              <a:defRPr sz="600">
                <a:solidFill>
                  <a:srgbClr val="4D4D4F"/>
                </a:solidFill>
              </a:defRPr>
            </a:lvl4pPr>
            <a:lvl5pPr lvl="4">
              <a:lnSpc>
                <a:spcPct val="142000"/>
              </a:lnSpc>
              <a:spcBef>
                <a:spcPts val="0"/>
              </a:spcBef>
              <a:spcAft>
                <a:spcPts val="0"/>
              </a:spcAft>
              <a:buNone/>
              <a:defRPr sz="600">
                <a:solidFill>
                  <a:srgbClr val="4D4D4F"/>
                </a:solidFill>
              </a:defRPr>
            </a:lvl5pPr>
            <a:lvl6pPr lvl="5">
              <a:lnSpc>
                <a:spcPct val="142000"/>
              </a:lnSpc>
              <a:spcBef>
                <a:spcPts val="0"/>
              </a:spcBef>
              <a:spcAft>
                <a:spcPts val="0"/>
              </a:spcAft>
              <a:buNone/>
              <a:defRPr sz="600">
                <a:solidFill>
                  <a:srgbClr val="4D4D4F"/>
                </a:solidFill>
              </a:defRPr>
            </a:lvl6pPr>
            <a:lvl7pPr lvl="6">
              <a:lnSpc>
                <a:spcPct val="142000"/>
              </a:lnSpc>
              <a:spcBef>
                <a:spcPts val="0"/>
              </a:spcBef>
              <a:spcAft>
                <a:spcPts val="0"/>
              </a:spcAft>
              <a:buNone/>
              <a:defRPr sz="600">
                <a:solidFill>
                  <a:srgbClr val="4D4D4F"/>
                </a:solidFill>
              </a:defRPr>
            </a:lvl7pPr>
            <a:lvl8pPr lvl="7">
              <a:lnSpc>
                <a:spcPct val="142000"/>
              </a:lnSpc>
              <a:spcBef>
                <a:spcPts val="0"/>
              </a:spcBef>
              <a:spcAft>
                <a:spcPts val="0"/>
              </a:spcAft>
              <a:buNone/>
              <a:defRPr sz="600">
                <a:solidFill>
                  <a:srgbClr val="4D4D4F"/>
                </a:solidFill>
              </a:defRPr>
            </a:lvl8pPr>
            <a:lvl9pPr lvl="8">
              <a:lnSpc>
                <a:spcPct val="142000"/>
              </a:lnSpc>
              <a:spcBef>
                <a:spcPts val="0"/>
              </a:spcBef>
              <a:spcAft>
                <a:spcPts val="0"/>
              </a:spcAft>
              <a:buNone/>
              <a:defRPr sz="600">
                <a:solidFill>
                  <a:srgbClr val="4D4D4F"/>
                </a:solidFill>
              </a:defRPr>
            </a:lvl9pPr>
          </a:lstStyle>
          <a:p/>
        </p:txBody>
      </p:sp>
      <p:sp>
        <p:nvSpPr>
          <p:cNvPr id="139" name="Google Shape;139;p14"/>
          <p:cNvSpPr txBox="1"/>
          <p:nvPr>
            <p:ph idx="3" type="body"/>
          </p:nvPr>
        </p:nvSpPr>
        <p:spPr>
          <a:xfrm>
            <a:off x="471975" y="1674425"/>
            <a:ext cx="11215200" cy="4395000"/>
          </a:xfrm>
          <a:prstGeom prst="rect">
            <a:avLst/>
          </a:prstGeom>
        </p:spPr>
        <p:txBody>
          <a:bodyPr anchorCtr="0" anchor="t" bIns="0" lIns="0" spcFirstLastPara="1" rIns="0" wrap="square" tIns="0">
            <a:noAutofit/>
          </a:bodyPr>
          <a:lstStyle>
            <a:lvl1pPr indent="-381000" lvl="0" marL="457200">
              <a:spcBef>
                <a:spcPts val="0"/>
              </a:spcBef>
              <a:spcAft>
                <a:spcPts val="0"/>
              </a:spcAft>
              <a:buSzPts val="2400"/>
              <a:buFont typeface="Red Hat Text"/>
              <a:buChar char="●"/>
              <a:defRPr sz="2400">
                <a:latin typeface="Red Hat Text"/>
                <a:ea typeface="Red Hat Text"/>
                <a:cs typeface="Red Hat Text"/>
                <a:sym typeface="Red Hat Text"/>
              </a:defRPr>
            </a:lvl1pPr>
            <a:lvl2pPr indent="-342900" lvl="1" marL="914400">
              <a:spcBef>
                <a:spcPts val="2100"/>
              </a:spcBef>
              <a:spcAft>
                <a:spcPts val="0"/>
              </a:spcAft>
              <a:buSzPts val="1800"/>
              <a:buFont typeface="Red Hat Text"/>
              <a:buChar char="○"/>
              <a:defRPr sz="1800">
                <a:latin typeface="Red Hat Text"/>
                <a:ea typeface="Red Hat Text"/>
                <a:cs typeface="Red Hat Text"/>
                <a:sym typeface="Red Hat Text"/>
              </a:defRPr>
            </a:lvl2pPr>
            <a:lvl3pPr indent="-317500" lvl="2" marL="1371600">
              <a:spcBef>
                <a:spcPts val="2100"/>
              </a:spcBef>
              <a:spcAft>
                <a:spcPts val="0"/>
              </a:spcAft>
              <a:buSzPts val="1400"/>
              <a:buFont typeface="Red Hat Text"/>
              <a:buChar char="■"/>
              <a:defRPr sz="1400">
                <a:latin typeface="Red Hat Text"/>
                <a:ea typeface="Red Hat Text"/>
                <a:cs typeface="Red Hat Text"/>
                <a:sym typeface="Red Hat Text"/>
              </a:defRPr>
            </a:lvl3pPr>
            <a:lvl4pPr indent="-304800" lvl="3" marL="1828800">
              <a:spcBef>
                <a:spcPts val="2100"/>
              </a:spcBef>
              <a:spcAft>
                <a:spcPts val="0"/>
              </a:spcAft>
              <a:buSzPts val="1200"/>
              <a:buFont typeface="Red Hat Text"/>
              <a:buChar char="●"/>
              <a:defRPr sz="1200">
                <a:latin typeface="Red Hat Text"/>
                <a:ea typeface="Red Hat Text"/>
                <a:cs typeface="Red Hat Text"/>
                <a:sym typeface="Red Hat Text"/>
              </a:defRPr>
            </a:lvl4pPr>
            <a:lvl5pPr indent="-298450" lvl="4" marL="2286000">
              <a:spcBef>
                <a:spcPts val="2100"/>
              </a:spcBef>
              <a:spcAft>
                <a:spcPts val="0"/>
              </a:spcAft>
              <a:buSzPts val="1100"/>
              <a:buFont typeface="Red Hat Text"/>
              <a:buChar char="○"/>
              <a:defRPr sz="1100">
                <a:latin typeface="Red Hat Text"/>
                <a:ea typeface="Red Hat Text"/>
                <a:cs typeface="Red Hat Text"/>
                <a:sym typeface="Red Hat Text"/>
              </a:defRPr>
            </a:lvl5pPr>
            <a:lvl6pPr indent="-292100" lvl="5" marL="2743200">
              <a:spcBef>
                <a:spcPts val="2100"/>
              </a:spcBef>
              <a:spcAft>
                <a:spcPts val="0"/>
              </a:spcAft>
              <a:buSzPts val="1000"/>
              <a:buFont typeface="Red Hat Text"/>
              <a:buChar char="■"/>
              <a:defRPr sz="1000">
                <a:latin typeface="Red Hat Text"/>
                <a:ea typeface="Red Hat Text"/>
                <a:cs typeface="Red Hat Text"/>
                <a:sym typeface="Red Hat Text"/>
              </a:defRPr>
            </a:lvl6pPr>
            <a:lvl7pPr indent="-285750" lvl="6" marL="3200400">
              <a:spcBef>
                <a:spcPts val="2100"/>
              </a:spcBef>
              <a:spcAft>
                <a:spcPts val="0"/>
              </a:spcAft>
              <a:buSzPts val="900"/>
              <a:buFont typeface="Red Hat Text"/>
              <a:buChar char="●"/>
              <a:defRPr sz="900">
                <a:latin typeface="Red Hat Text"/>
                <a:ea typeface="Red Hat Text"/>
                <a:cs typeface="Red Hat Text"/>
                <a:sym typeface="Red Hat Text"/>
              </a:defRPr>
            </a:lvl7pPr>
            <a:lvl8pPr indent="-279400" lvl="7" marL="3657600">
              <a:spcBef>
                <a:spcPts val="2100"/>
              </a:spcBef>
              <a:spcAft>
                <a:spcPts val="0"/>
              </a:spcAft>
              <a:buSzPts val="800"/>
              <a:buFont typeface="Red Hat Text"/>
              <a:buChar char="○"/>
              <a:defRPr sz="800">
                <a:latin typeface="Red Hat Text"/>
                <a:ea typeface="Red Hat Text"/>
                <a:cs typeface="Red Hat Text"/>
                <a:sym typeface="Red Hat Text"/>
              </a:defRPr>
            </a:lvl8pPr>
            <a:lvl9pPr indent="-273050" lvl="8" marL="4114800">
              <a:spcBef>
                <a:spcPts val="2100"/>
              </a:spcBef>
              <a:spcAft>
                <a:spcPts val="2100"/>
              </a:spcAft>
              <a:buSzPts val="700"/>
              <a:buFont typeface="Red Hat Text"/>
              <a:buChar char="■"/>
              <a:defRPr sz="700">
                <a:latin typeface="Red Hat Text"/>
                <a:ea typeface="Red Hat Text"/>
                <a:cs typeface="Red Hat Text"/>
                <a:sym typeface="Red Hat Text"/>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1444" name="Shape 1444"/>
        <p:cNvGrpSpPr/>
        <p:nvPr/>
      </p:nvGrpSpPr>
      <p:grpSpPr>
        <a:xfrm>
          <a:off x="0" y="0"/>
          <a:ext cx="0" cy="0"/>
          <a:chOff x="0" y="0"/>
          <a:chExt cx="0" cy="0"/>
        </a:xfrm>
      </p:grpSpPr>
      <p:sp>
        <p:nvSpPr>
          <p:cNvPr id="1445" name="Google Shape;1445;p134"/>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34"/>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1447" name="Google Shape;1447;p134"/>
          <p:cNvSpPr txBox="1"/>
          <p:nvPr>
            <p:ph type="title"/>
          </p:nvPr>
        </p:nvSpPr>
        <p:spPr>
          <a:xfrm>
            <a:off x="2083875" y="1743625"/>
            <a:ext cx="7533300" cy="16005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4700">
                <a:solidFill>
                  <a:schemeClr val="lt1"/>
                </a:solidFill>
              </a:defRPr>
            </a:lvl2pPr>
            <a:lvl3pPr lvl="2" rtl="0">
              <a:lnSpc>
                <a:spcPct val="105000"/>
              </a:lnSpc>
              <a:spcBef>
                <a:spcPts val="0"/>
              </a:spcBef>
              <a:spcAft>
                <a:spcPts val="0"/>
              </a:spcAft>
              <a:buNone/>
              <a:defRPr sz="4700">
                <a:solidFill>
                  <a:schemeClr val="lt1"/>
                </a:solidFill>
              </a:defRPr>
            </a:lvl3pPr>
            <a:lvl4pPr lvl="3" rtl="0">
              <a:lnSpc>
                <a:spcPct val="105000"/>
              </a:lnSpc>
              <a:spcBef>
                <a:spcPts val="0"/>
              </a:spcBef>
              <a:spcAft>
                <a:spcPts val="0"/>
              </a:spcAft>
              <a:buNone/>
              <a:defRPr sz="4700">
                <a:solidFill>
                  <a:schemeClr val="lt1"/>
                </a:solidFill>
              </a:defRPr>
            </a:lvl4pPr>
            <a:lvl5pPr lvl="4" rtl="0">
              <a:lnSpc>
                <a:spcPct val="105000"/>
              </a:lnSpc>
              <a:spcBef>
                <a:spcPts val="0"/>
              </a:spcBef>
              <a:spcAft>
                <a:spcPts val="0"/>
              </a:spcAft>
              <a:buNone/>
              <a:defRPr sz="4700">
                <a:solidFill>
                  <a:schemeClr val="lt1"/>
                </a:solidFill>
              </a:defRPr>
            </a:lvl5pPr>
            <a:lvl6pPr lvl="5" rtl="0">
              <a:lnSpc>
                <a:spcPct val="105000"/>
              </a:lnSpc>
              <a:spcBef>
                <a:spcPts val="0"/>
              </a:spcBef>
              <a:spcAft>
                <a:spcPts val="0"/>
              </a:spcAft>
              <a:buNone/>
              <a:defRPr sz="4700">
                <a:solidFill>
                  <a:schemeClr val="lt1"/>
                </a:solidFill>
              </a:defRPr>
            </a:lvl6pPr>
            <a:lvl7pPr lvl="6" rtl="0">
              <a:lnSpc>
                <a:spcPct val="105000"/>
              </a:lnSpc>
              <a:spcBef>
                <a:spcPts val="0"/>
              </a:spcBef>
              <a:spcAft>
                <a:spcPts val="0"/>
              </a:spcAft>
              <a:buNone/>
              <a:defRPr sz="4700">
                <a:solidFill>
                  <a:schemeClr val="lt1"/>
                </a:solidFill>
              </a:defRPr>
            </a:lvl7pPr>
            <a:lvl8pPr lvl="7" rtl="0">
              <a:lnSpc>
                <a:spcPct val="105000"/>
              </a:lnSpc>
              <a:spcBef>
                <a:spcPts val="0"/>
              </a:spcBef>
              <a:spcAft>
                <a:spcPts val="0"/>
              </a:spcAft>
              <a:buNone/>
              <a:defRPr sz="4700">
                <a:solidFill>
                  <a:schemeClr val="lt1"/>
                </a:solidFill>
              </a:defRPr>
            </a:lvl8pPr>
            <a:lvl9pPr lvl="8" rtl="0">
              <a:lnSpc>
                <a:spcPct val="105000"/>
              </a:lnSpc>
              <a:spcBef>
                <a:spcPts val="0"/>
              </a:spcBef>
              <a:spcAft>
                <a:spcPts val="0"/>
              </a:spcAft>
              <a:buNone/>
              <a:defRPr sz="4700">
                <a:solidFill>
                  <a:schemeClr val="lt1"/>
                </a:solidFill>
              </a:defRPr>
            </a:lvl9pPr>
          </a:lstStyle>
          <a:p/>
        </p:txBody>
      </p:sp>
      <p:sp>
        <p:nvSpPr>
          <p:cNvPr id="1448" name="Google Shape;1448;p134"/>
          <p:cNvSpPr txBox="1"/>
          <p:nvPr>
            <p:ph idx="2" type="subTitle"/>
          </p:nvPr>
        </p:nvSpPr>
        <p:spPr>
          <a:xfrm>
            <a:off x="2083725" y="46055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9pPr>
          </a:lstStyle>
          <a:p/>
        </p:txBody>
      </p:sp>
      <p:sp>
        <p:nvSpPr>
          <p:cNvPr id="1449" name="Google Shape;1449;p134"/>
          <p:cNvSpPr txBox="1"/>
          <p:nvPr>
            <p:ph idx="3" type="subTitle"/>
          </p:nvPr>
        </p:nvSpPr>
        <p:spPr>
          <a:xfrm>
            <a:off x="4471850" y="46055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900"/>
              <a:buFont typeface="Red Hat Text Medium"/>
              <a:buNone/>
              <a:defRPr>
                <a:solidFill>
                  <a:schemeClr val="lt1"/>
                </a:solidFill>
                <a:latin typeface="Red Hat Text Medium"/>
                <a:ea typeface="Red Hat Text Medium"/>
                <a:cs typeface="Red Hat Text Medium"/>
                <a:sym typeface="Red Hat Text Medium"/>
              </a:defRPr>
            </a:lvl9pPr>
          </a:lstStyle>
          <a:p/>
        </p:txBody>
      </p:sp>
      <p:pic>
        <p:nvPicPr>
          <p:cNvPr id="1450" name="Google Shape;1450;p134"/>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451" name="Google Shape;1451;p134"/>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1452" name="Google Shape;1452;p13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1453" name="Shape 1453"/>
        <p:cNvGrpSpPr/>
        <p:nvPr/>
      </p:nvGrpSpPr>
      <p:grpSpPr>
        <a:xfrm>
          <a:off x="0" y="0"/>
          <a:ext cx="0" cy="0"/>
          <a:chOff x="0" y="0"/>
          <a:chExt cx="0" cy="0"/>
        </a:xfrm>
      </p:grpSpPr>
      <p:sp>
        <p:nvSpPr>
          <p:cNvPr id="1454" name="Google Shape;1454;p135"/>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35"/>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500"/>
              <a:buNone/>
              <a:defRPr sz="1500">
                <a:solidFill>
                  <a:schemeClr val="lt1"/>
                </a:solidFill>
              </a:defRPr>
            </a:lvl2pPr>
            <a:lvl3pPr lvl="2" rtl="0">
              <a:lnSpc>
                <a:spcPct val="180000"/>
              </a:lnSpc>
              <a:spcBef>
                <a:spcPts val="0"/>
              </a:spcBef>
              <a:spcAft>
                <a:spcPts val="0"/>
              </a:spcAft>
              <a:buClr>
                <a:schemeClr val="lt1"/>
              </a:buClr>
              <a:buSzPts val="1500"/>
              <a:buNone/>
              <a:defRPr sz="1500">
                <a:solidFill>
                  <a:schemeClr val="lt1"/>
                </a:solidFill>
              </a:defRPr>
            </a:lvl3pPr>
            <a:lvl4pPr lvl="3" rtl="0">
              <a:lnSpc>
                <a:spcPct val="180000"/>
              </a:lnSpc>
              <a:spcBef>
                <a:spcPts val="0"/>
              </a:spcBef>
              <a:spcAft>
                <a:spcPts val="0"/>
              </a:spcAft>
              <a:buClr>
                <a:schemeClr val="lt1"/>
              </a:buClr>
              <a:buSzPts val="1500"/>
              <a:buNone/>
              <a:defRPr sz="1500">
                <a:solidFill>
                  <a:schemeClr val="lt1"/>
                </a:solidFill>
              </a:defRPr>
            </a:lvl4pPr>
            <a:lvl5pPr lvl="4" rtl="0">
              <a:lnSpc>
                <a:spcPct val="180000"/>
              </a:lnSpc>
              <a:spcBef>
                <a:spcPts val="0"/>
              </a:spcBef>
              <a:spcAft>
                <a:spcPts val="0"/>
              </a:spcAft>
              <a:buClr>
                <a:schemeClr val="lt1"/>
              </a:buClr>
              <a:buSzPts val="1500"/>
              <a:buNone/>
              <a:defRPr sz="1500">
                <a:solidFill>
                  <a:schemeClr val="lt1"/>
                </a:solidFill>
              </a:defRPr>
            </a:lvl5pPr>
            <a:lvl6pPr lvl="5" rtl="0">
              <a:lnSpc>
                <a:spcPct val="180000"/>
              </a:lnSpc>
              <a:spcBef>
                <a:spcPts val="0"/>
              </a:spcBef>
              <a:spcAft>
                <a:spcPts val="0"/>
              </a:spcAft>
              <a:buClr>
                <a:schemeClr val="lt1"/>
              </a:buClr>
              <a:buSzPts val="1500"/>
              <a:buNone/>
              <a:defRPr sz="1500">
                <a:solidFill>
                  <a:schemeClr val="lt1"/>
                </a:solidFill>
              </a:defRPr>
            </a:lvl6pPr>
            <a:lvl7pPr lvl="6" rtl="0">
              <a:lnSpc>
                <a:spcPct val="180000"/>
              </a:lnSpc>
              <a:spcBef>
                <a:spcPts val="0"/>
              </a:spcBef>
              <a:spcAft>
                <a:spcPts val="0"/>
              </a:spcAft>
              <a:buClr>
                <a:schemeClr val="lt1"/>
              </a:buClr>
              <a:buSzPts val="1500"/>
              <a:buNone/>
              <a:defRPr sz="1500">
                <a:solidFill>
                  <a:schemeClr val="lt1"/>
                </a:solidFill>
              </a:defRPr>
            </a:lvl7pPr>
            <a:lvl8pPr lvl="7" rtl="0">
              <a:lnSpc>
                <a:spcPct val="180000"/>
              </a:lnSpc>
              <a:spcBef>
                <a:spcPts val="0"/>
              </a:spcBef>
              <a:spcAft>
                <a:spcPts val="0"/>
              </a:spcAft>
              <a:buClr>
                <a:schemeClr val="lt1"/>
              </a:buClr>
              <a:buSzPts val="1500"/>
              <a:buNone/>
              <a:defRPr sz="1500">
                <a:solidFill>
                  <a:schemeClr val="lt1"/>
                </a:solidFill>
              </a:defRPr>
            </a:lvl8pPr>
            <a:lvl9pPr lvl="8" rtl="0">
              <a:lnSpc>
                <a:spcPct val="180000"/>
              </a:lnSpc>
              <a:spcBef>
                <a:spcPts val="0"/>
              </a:spcBef>
              <a:spcAft>
                <a:spcPts val="0"/>
              </a:spcAft>
              <a:buClr>
                <a:schemeClr val="lt1"/>
              </a:buClr>
              <a:buSzPts val="1500"/>
              <a:buNone/>
              <a:defRPr sz="1500">
                <a:solidFill>
                  <a:schemeClr val="lt1"/>
                </a:solidFill>
              </a:defRPr>
            </a:lvl9pPr>
          </a:lstStyle>
          <a:p/>
        </p:txBody>
      </p:sp>
      <p:sp>
        <p:nvSpPr>
          <p:cNvPr id="1456" name="Google Shape;1456;p135"/>
          <p:cNvSpPr txBox="1"/>
          <p:nvPr>
            <p:ph type="title"/>
          </p:nvPr>
        </p:nvSpPr>
        <p:spPr>
          <a:xfrm>
            <a:off x="2083875" y="568625"/>
            <a:ext cx="4905300" cy="19857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55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7100">
                <a:solidFill>
                  <a:schemeClr val="lt1"/>
                </a:solidFill>
              </a:defRPr>
            </a:lvl2pPr>
            <a:lvl3pPr lvl="2" rtl="0">
              <a:lnSpc>
                <a:spcPct val="105000"/>
              </a:lnSpc>
              <a:spcBef>
                <a:spcPts val="0"/>
              </a:spcBef>
              <a:spcAft>
                <a:spcPts val="0"/>
              </a:spcAft>
              <a:buNone/>
              <a:defRPr sz="7100">
                <a:solidFill>
                  <a:schemeClr val="lt1"/>
                </a:solidFill>
              </a:defRPr>
            </a:lvl3pPr>
            <a:lvl4pPr lvl="3" rtl="0">
              <a:lnSpc>
                <a:spcPct val="105000"/>
              </a:lnSpc>
              <a:spcBef>
                <a:spcPts val="0"/>
              </a:spcBef>
              <a:spcAft>
                <a:spcPts val="0"/>
              </a:spcAft>
              <a:buNone/>
              <a:defRPr sz="7100">
                <a:solidFill>
                  <a:schemeClr val="lt1"/>
                </a:solidFill>
              </a:defRPr>
            </a:lvl4pPr>
            <a:lvl5pPr lvl="4" rtl="0">
              <a:lnSpc>
                <a:spcPct val="105000"/>
              </a:lnSpc>
              <a:spcBef>
                <a:spcPts val="0"/>
              </a:spcBef>
              <a:spcAft>
                <a:spcPts val="0"/>
              </a:spcAft>
              <a:buNone/>
              <a:defRPr sz="7100">
                <a:solidFill>
                  <a:schemeClr val="lt1"/>
                </a:solidFill>
              </a:defRPr>
            </a:lvl5pPr>
            <a:lvl6pPr lvl="5" rtl="0">
              <a:lnSpc>
                <a:spcPct val="105000"/>
              </a:lnSpc>
              <a:spcBef>
                <a:spcPts val="0"/>
              </a:spcBef>
              <a:spcAft>
                <a:spcPts val="0"/>
              </a:spcAft>
              <a:buNone/>
              <a:defRPr sz="7100">
                <a:solidFill>
                  <a:schemeClr val="lt1"/>
                </a:solidFill>
              </a:defRPr>
            </a:lvl6pPr>
            <a:lvl7pPr lvl="6" rtl="0">
              <a:lnSpc>
                <a:spcPct val="105000"/>
              </a:lnSpc>
              <a:spcBef>
                <a:spcPts val="0"/>
              </a:spcBef>
              <a:spcAft>
                <a:spcPts val="0"/>
              </a:spcAft>
              <a:buNone/>
              <a:defRPr sz="7100">
                <a:solidFill>
                  <a:schemeClr val="lt1"/>
                </a:solidFill>
              </a:defRPr>
            </a:lvl7pPr>
            <a:lvl8pPr lvl="7" rtl="0">
              <a:lnSpc>
                <a:spcPct val="105000"/>
              </a:lnSpc>
              <a:spcBef>
                <a:spcPts val="0"/>
              </a:spcBef>
              <a:spcAft>
                <a:spcPts val="0"/>
              </a:spcAft>
              <a:buNone/>
              <a:defRPr sz="7100">
                <a:solidFill>
                  <a:schemeClr val="lt1"/>
                </a:solidFill>
              </a:defRPr>
            </a:lvl8pPr>
            <a:lvl9pPr lvl="8" rtl="0">
              <a:lnSpc>
                <a:spcPct val="105000"/>
              </a:lnSpc>
              <a:spcBef>
                <a:spcPts val="0"/>
              </a:spcBef>
              <a:spcAft>
                <a:spcPts val="0"/>
              </a:spcAft>
              <a:buNone/>
              <a:defRPr sz="7100">
                <a:solidFill>
                  <a:schemeClr val="lt1"/>
                </a:solidFill>
              </a:defRPr>
            </a:lvl9pPr>
          </a:lstStyle>
          <a:p/>
        </p:txBody>
      </p:sp>
      <p:pic>
        <p:nvPicPr>
          <p:cNvPr id="1457" name="Google Shape;1457;p135"/>
          <p:cNvPicPr preferRelativeResize="0"/>
          <p:nvPr/>
        </p:nvPicPr>
        <p:blipFill>
          <a:blip r:embed="rId3">
            <a:alphaModFix/>
          </a:blip>
          <a:stretch>
            <a:fillRect/>
          </a:stretch>
        </p:blipFill>
        <p:spPr>
          <a:xfrm>
            <a:off x="10106850" y="6203986"/>
            <a:ext cx="1580275" cy="372766"/>
          </a:xfrm>
          <a:prstGeom prst="rect">
            <a:avLst/>
          </a:prstGeom>
          <a:noFill/>
          <a:ln>
            <a:noFill/>
          </a:ln>
        </p:spPr>
      </p:pic>
      <p:pic>
        <p:nvPicPr>
          <p:cNvPr id="1458" name="Google Shape;1458;p135"/>
          <p:cNvPicPr preferRelativeResize="0"/>
          <p:nvPr/>
        </p:nvPicPr>
        <p:blipFill rotWithShape="1">
          <a:blip r:embed="rId4">
            <a:alphaModFix/>
          </a:blip>
          <a:srcRect b="0" l="0" r="0" t="0"/>
          <a:stretch/>
        </p:blipFill>
        <p:spPr>
          <a:xfrm>
            <a:off x="7456004" y="3383584"/>
            <a:ext cx="455950" cy="455950"/>
          </a:xfrm>
          <a:prstGeom prst="rect">
            <a:avLst/>
          </a:prstGeom>
          <a:noFill/>
          <a:ln>
            <a:noFill/>
          </a:ln>
        </p:spPr>
      </p:pic>
      <p:pic>
        <p:nvPicPr>
          <p:cNvPr id="1459" name="Google Shape;1459;p135"/>
          <p:cNvPicPr preferRelativeResize="0"/>
          <p:nvPr/>
        </p:nvPicPr>
        <p:blipFill rotWithShape="1">
          <a:blip r:embed="rId5">
            <a:alphaModFix/>
          </a:blip>
          <a:srcRect b="0" l="0" r="0" t="0"/>
          <a:stretch/>
        </p:blipFill>
        <p:spPr>
          <a:xfrm>
            <a:off x="7456004" y="2691709"/>
            <a:ext cx="455950" cy="455950"/>
          </a:xfrm>
          <a:prstGeom prst="rect">
            <a:avLst/>
          </a:prstGeom>
          <a:noFill/>
          <a:ln>
            <a:noFill/>
          </a:ln>
        </p:spPr>
      </p:pic>
      <p:pic>
        <p:nvPicPr>
          <p:cNvPr id="1460" name="Google Shape;1460;p135"/>
          <p:cNvPicPr preferRelativeResize="0"/>
          <p:nvPr/>
        </p:nvPicPr>
        <p:blipFill rotWithShape="1">
          <a:blip r:embed="rId6">
            <a:alphaModFix/>
          </a:blip>
          <a:srcRect b="0" l="0" r="0" t="0"/>
          <a:stretch/>
        </p:blipFill>
        <p:spPr>
          <a:xfrm>
            <a:off x="7456004" y="1999834"/>
            <a:ext cx="455950" cy="455950"/>
          </a:xfrm>
          <a:prstGeom prst="rect">
            <a:avLst/>
          </a:prstGeom>
          <a:noFill/>
          <a:ln>
            <a:noFill/>
          </a:ln>
        </p:spPr>
      </p:pic>
      <p:pic>
        <p:nvPicPr>
          <p:cNvPr id="1461" name="Google Shape;1461;p135"/>
          <p:cNvPicPr preferRelativeResize="0"/>
          <p:nvPr/>
        </p:nvPicPr>
        <p:blipFill rotWithShape="1">
          <a:blip r:embed="rId7">
            <a:alphaModFix/>
          </a:blip>
          <a:srcRect b="0" l="0" r="0" t="0"/>
          <a:stretch/>
        </p:blipFill>
        <p:spPr>
          <a:xfrm>
            <a:off x="7456004" y="4075459"/>
            <a:ext cx="455950" cy="455950"/>
          </a:xfrm>
          <a:prstGeom prst="rect">
            <a:avLst/>
          </a:prstGeom>
          <a:noFill/>
          <a:ln>
            <a:noFill/>
          </a:ln>
        </p:spPr>
      </p:pic>
      <p:sp>
        <p:nvSpPr>
          <p:cNvPr id="1462" name="Google Shape;1462;p135"/>
          <p:cNvSpPr txBox="1"/>
          <p:nvPr/>
        </p:nvSpPr>
        <p:spPr>
          <a:xfrm>
            <a:off x="7960472" y="19998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Display"/>
                <a:ea typeface="Red Hat Display"/>
                <a:cs typeface="Red Hat Display"/>
                <a:sym typeface="Red Hat Display"/>
              </a:rPr>
              <a:t>linkedin.com/company/red-hat</a:t>
            </a:r>
            <a:endParaRPr sz="1500">
              <a:solidFill>
                <a:schemeClr val="lt1"/>
              </a:solidFill>
              <a:latin typeface="Red Hat Display"/>
              <a:ea typeface="Red Hat Display"/>
              <a:cs typeface="Red Hat Display"/>
              <a:sym typeface="Red Hat Display"/>
            </a:endParaRPr>
          </a:p>
        </p:txBody>
      </p:sp>
      <p:sp>
        <p:nvSpPr>
          <p:cNvPr id="1463" name="Google Shape;1463;p135"/>
          <p:cNvSpPr txBox="1"/>
          <p:nvPr/>
        </p:nvSpPr>
        <p:spPr>
          <a:xfrm>
            <a:off x="7960472" y="26916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Display"/>
                <a:ea typeface="Red Hat Display"/>
                <a:cs typeface="Red Hat Display"/>
                <a:sym typeface="Red Hat Display"/>
              </a:rPr>
              <a:t>youtube.com/user/RedHatVideos</a:t>
            </a:r>
            <a:endParaRPr sz="1500">
              <a:solidFill>
                <a:schemeClr val="lt1"/>
              </a:solidFill>
              <a:latin typeface="Red Hat Display"/>
              <a:ea typeface="Red Hat Display"/>
              <a:cs typeface="Red Hat Display"/>
              <a:sym typeface="Red Hat Display"/>
            </a:endParaRPr>
          </a:p>
        </p:txBody>
      </p:sp>
      <p:sp>
        <p:nvSpPr>
          <p:cNvPr id="1464" name="Google Shape;1464;p135"/>
          <p:cNvSpPr txBox="1"/>
          <p:nvPr/>
        </p:nvSpPr>
        <p:spPr>
          <a:xfrm>
            <a:off x="7960472" y="33835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Display"/>
                <a:ea typeface="Red Hat Display"/>
                <a:cs typeface="Red Hat Display"/>
                <a:sym typeface="Red Hat Display"/>
              </a:rPr>
              <a:t>facebook.com/redhatinc</a:t>
            </a:r>
            <a:endParaRPr sz="1500">
              <a:solidFill>
                <a:schemeClr val="lt1"/>
              </a:solidFill>
              <a:latin typeface="Red Hat Display"/>
              <a:ea typeface="Red Hat Display"/>
              <a:cs typeface="Red Hat Display"/>
              <a:sym typeface="Red Hat Display"/>
            </a:endParaRPr>
          </a:p>
        </p:txBody>
      </p:sp>
      <p:sp>
        <p:nvSpPr>
          <p:cNvPr id="1465" name="Google Shape;1465;p135"/>
          <p:cNvSpPr txBox="1"/>
          <p:nvPr/>
        </p:nvSpPr>
        <p:spPr>
          <a:xfrm>
            <a:off x="7960472" y="40753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Display"/>
                <a:ea typeface="Red Hat Display"/>
                <a:cs typeface="Red Hat Display"/>
                <a:sym typeface="Red Hat Display"/>
              </a:rPr>
              <a:t>twitter.com/RedHat</a:t>
            </a:r>
            <a:endParaRPr sz="1500">
              <a:solidFill>
                <a:schemeClr val="lt1"/>
              </a:solidFill>
              <a:latin typeface="Red Hat Display"/>
              <a:ea typeface="Red Hat Display"/>
              <a:cs typeface="Red Hat Display"/>
              <a:sym typeface="Red Hat Display"/>
            </a:endParaRPr>
          </a:p>
        </p:txBody>
      </p:sp>
      <p:cxnSp>
        <p:nvCxnSpPr>
          <p:cNvPr id="1466" name="Google Shape;1466;p135"/>
          <p:cNvCxnSpPr/>
          <p:nvPr/>
        </p:nvCxnSpPr>
        <p:spPr>
          <a:xfrm rot="10800000">
            <a:off x="447775" y="50"/>
            <a:ext cx="0" cy="2282700"/>
          </a:xfrm>
          <a:prstGeom prst="straightConnector1">
            <a:avLst/>
          </a:prstGeom>
          <a:noFill/>
          <a:ln cap="flat" cmpd="sng" w="9525">
            <a:solidFill>
              <a:srgbClr val="800000"/>
            </a:solidFill>
            <a:prstDash val="solid"/>
            <a:round/>
            <a:headEnd len="med" w="med" type="none"/>
            <a:tailEnd len="med" w="med" type="none"/>
          </a:ln>
        </p:spPr>
      </p:cxnSp>
      <p:cxnSp>
        <p:nvCxnSpPr>
          <p:cNvPr id="1467" name="Google Shape;1467;p135"/>
          <p:cNvCxnSpPr/>
          <p:nvPr/>
        </p:nvCxnSpPr>
        <p:spPr>
          <a:xfrm rot="10800000">
            <a:off x="447767" y="6401100"/>
            <a:ext cx="0" cy="456900"/>
          </a:xfrm>
          <a:prstGeom prst="straightConnector1">
            <a:avLst/>
          </a:prstGeom>
          <a:noFill/>
          <a:ln cap="flat" cmpd="sng" w="9525">
            <a:solidFill>
              <a:srgbClr val="800000"/>
            </a:solidFill>
            <a:prstDash val="solid"/>
            <a:round/>
            <a:headEnd len="med" w="med" type="none"/>
            <a:tailEnd len="med" w="med" type="none"/>
          </a:ln>
        </p:spPr>
      </p:cxnSp>
      <p:sp>
        <p:nvSpPr>
          <p:cNvPr id="1468" name="Google Shape;1468;p13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blipFill>
          <a:blip r:embed="rId2">
            <a:alphaModFix/>
          </a:blip>
          <a:stretch>
            <a:fillRect/>
          </a:stretch>
        </a:blipFill>
      </p:bgPr>
    </p:bg>
    <p:spTree>
      <p:nvGrpSpPr>
        <p:cNvPr id="1469" name="Shape 1469"/>
        <p:cNvGrpSpPr/>
        <p:nvPr/>
      </p:nvGrpSpPr>
      <p:grpSpPr>
        <a:xfrm>
          <a:off x="0" y="0"/>
          <a:ext cx="0" cy="0"/>
          <a:chOff x="0" y="0"/>
          <a:chExt cx="0" cy="0"/>
        </a:xfrm>
      </p:grpSpPr>
      <p:sp>
        <p:nvSpPr>
          <p:cNvPr id="1470" name="Google Shape;1470;p136"/>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36"/>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1472" name="Google Shape;1472;p136"/>
          <p:cNvSpPr txBox="1"/>
          <p:nvPr>
            <p:ph type="title"/>
          </p:nvPr>
        </p:nvSpPr>
        <p:spPr>
          <a:xfrm>
            <a:off x="2083875" y="1743625"/>
            <a:ext cx="7533300" cy="16005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800">
                <a:solidFill>
                  <a:schemeClr val="lt1"/>
                </a:solidFill>
              </a:defRPr>
            </a:lvl2pPr>
            <a:lvl3pPr lvl="2" rtl="0">
              <a:lnSpc>
                <a:spcPct val="100000"/>
              </a:lnSpc>
              <a:spcBef>
                <a:spcPts val="0"/>
              </a:spcBef>
              <a:spcAft>
                <a:spcPts val="0"/>
              </a:spcAft>
              <a:buNone/>
              <a:defRPr sz="4800">
                <a:solidFill>
                  <a:schemeClr val="lt1"/>
                </a:solidFill>
              </a:defRPr>
            </a:lvl3pPr>
            <a:lvl4pPr lvl="3" rtl="0">
              <a:lnSpc>
                <a:spcPct val="100000"/>
              </a:lnSpc>
              <a:spcBef>
                <a:spcPts val="0"/>
              </a:spcBef>
              <a:spcAft>
                <a:spcPts val="0"/>
              </a:spcAft>
              <a:buNone/>
              <a:defRPr sz="4800">
                <a:solidFill>
                  <a:schemeClr val="lt1"/>
                </a:solidFill>
              </a:defRPr>
            </a:lvl4pPr>
            <a:lvl5pPr lvl="4" rtl="0">
              <a:lnSpc>
                <a:spcPct val="100000"/>
              </a:lnSpc>
              <a:spcBef>
                <a:spcPts val="0"/>
              </a:spcBef>
              <a:spcAft>
                <a:spcPts val="0"/>
              </a:spcAft>
              <a:buNone/>
              <a:defRPr sz="4800">
                <a:solidFill>
                  <a:schemeClr val="lt1"/>
                </a:solidFill>
              </a:defRPr>
            </a:lvl5pPr>
            <a:lvl6pPr lvl="5" rtl="0">
              <a:lnSpc>
                <a:spcPct val="100000"/>
              </a:lnSpc>
              <a:spcBef>
                <a:spcPts val="0"/>
              </a:spcBef>
              <a:spcAft>
                <a:spcPts val="0"/>
              </a:spcAft>
              <a:buNone/>
              <a:defRPr sz="4800">
                <a:solidFill>
                  <a:schemeClr val="lt1"/>
                </a:solidFill>
              </a:defRPr>
            </a:lvl6pPr>
            <a:lvl7pPr lvl="6" rtl="0">
              <a:lnSpc>
                <a:spcPct val="100000"/>
              </a:lnSpc>
              <a:spcBef>
                <a:spcPts val="0"/>
              </a:spcBef>
              <a:spcAft>
                <a:spcPts val="0"/>
              </a:spcAft>
              <a:buNone/>
              <a:defRPr sz="4800">
                <a:solidFill>
                  <a:schemeClr val="lt1"/>
                </a:solidFill>
              </a:defRPr>
            </a:lvl7pPr>
            <a:lvl8pPr lvl="7" rtl="0">
              <a:lnSpc>
                <a:spcPct val="100000"/>
              </a:lnSpc>
              <a:spcBef>
                <a:spcPts val="0"/>
              </a:spcBef>
              <a:spcAft>
                <a:spcPts val="0"/>
              </a:spcAft>
              <a:buNone/>
              <a:defRPr sz="4800">
                <a:solidFill>
                  <a:schemeClr val="lt1"/>
                </a:solidFill>
              </a:defRPr>
            </a:lvl8pPr>
            <a:lvl9pPr lvl="8" rtl="0">
              <a:lnSpc>
                <a:spcPct val="100000"/>
              </a:lnSpc>
              <a:spcBef>
                <a:spcPts val="0"/>
              </a:spcBef>
              <a:spcAft>
                <a:spcPts val="0"/>
              </a:spcAft>
              <a:buNone/>
              <a:defRPr sz="4800">
                <a:solidFill>
                  <a:schemeClr val="lt1"/>
                </a:solidFill>
              </a:defRPr>
            </a:lvl9pPr>
          </a:lstStyle>
          <a:p/>
        </p:txBody>
      </p:sp>
      <p:sp>
        <p:nvSpPr>
          <p:cNvPr id="1473" name="Google Shape;1473;p136"/>
          <p:cNvSpPr txBox="1"/>
          <p:nvPr>
            <p:ph idx="2" type="subTitle"/>
          </p:nvPr>
        </p:nvSpPr>
        <p:spPr>
          <a:xfrm>
            <a:off x="2083725" y="46055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sp>
        <p:nvSpPr>
          <p:cNvPr id="1474" name="Google Shape;1474;p136"/>
          <p:cNvSpPr txBox="1"/>
          <p:nvPr>
            <p:ph idx="3" type="subTitle"/>
          </p:nvPr>
        </p:nvSpPr>
        <p:spPr>
          <a:xfrm>
            <a:off x="4471850" y="46055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500"/>
              <a:buFont typeface="Red Hat Display Medium"/>
              <a:buNone/>
              <a:defRPr sz="15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9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pic>
        <p:nvPicPr>
          <p:cNvPr id="1475" name="Google Shape;1475;p136"/>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476" name="Google Shape;1476;p136"/>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1477" name="Google Shape;1477;p13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blipFill>
          <a:blip r:embed="rId2">
            <a:alphaModFix/>
          </a:blip>
          <a:stretch>
            <a:fillRect/>
          </a:stretch>
        </a:blipFill>
      </p:bgPr>
    </p:bg>
    <p:spTree>
      <p:nvGrpSpPr>
        <p:cNvPr id="1478" name="Shape 1478"/>
        <p:cNvGrpSpPr/>
        <p:nvPr/>
      </p:nvGrpSpPr>
      <p:grpSpPr>
        <a:xfrm>
          <a:off x="0" y="0"/>
          <a:ext cx="0" cy="0"/>
          <a:chOff x="0" y="0"/>
          <a:chExt cx="0" cy="0"/>
        </a:xfrm>
      </p:grpSpPr>
      <p:sp>
        <p:nvSpPr>
          <p:cNvPr id="1479" name="Google Shape;1479;p137"/>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37"/>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2pPr>
            <a:lvl3pPr lvl="2" rtl="0">
              <a:lnSpc>
                <a:spcPct val="180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3pPr>
            <a:lvl4pPr lvl="3" rtl="0">
              <a:lnSpc>
                <a:spcPct val="180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4pPr>
            <a:lvl5pPr lvl="4" rtl="0">
              <a:lnSpc>
                <a:spcPct val="180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5pPr>
            <a:lvl6pPr lvl="5" rtl="0">
              <a:lnSpc>
                <a:spcPct val="180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6pPr>
            <a:lvl7pPr lvl="6" rtl="0">
              <a:lnSpc>
                <a:spcPct val="180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7pPr>
            <a:lvl8pPr lvl="7" rtl="0">
              <a:lnSpc>
                <a:spcPct val="180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8pPr>
            <a:lvl9pPr lvl="8" rtl="0">
              <a:lnSpc>
                <a:spcPct val="180000"/>
              </a:lnSpc>
              <a:spcBef>
                <a:spcPts val="0"/>
              </a:spcBef>
              <a:spcAft>
                <a:spcPts val="0"/>
              </a:spcAft>
              <a:buClr>
                <a:schemeClr val="lt1"/>
              </a:buClr>
              <a:buSzPts val="1500"/>
              <a:buFont typeface="Red Hat Display"/>
              <a:buNone/>
              <a:defRPr sz="1500">
                <a:solidFill>
                  <a:schemeClr val="lt1"/>
                </a:solidFill>
                <a:latin typeface="Red Hat Display"/>
                <a:ea typeface="Red Hat Display"/>
                <a:cs typeface="Red Hat Display"/>
                <a:sym typeface="Red Hat Display"/>
              </a:defRPr>
            </a:lvl9pPr>
          </a:lstStyle>
          <a:p/>
        </p:txBody>
      </p:sp>
      <p:sp>
        <p:nvSpPr>
          <p:cNvPr id="1481" name="Google Shape;1481;p137"/>
          <p:cNvSpPr txBox="1"/>
          <p:nvPr>
            <p:ph type="title"/>
          </p:nvPr>
        </p:nvSpPr>
        <p:spPr>
          <a:xfrm>
            <a:off x="2083875" y="568625"/>
            <a:ext cx="4905300" cy="19857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55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7100">
                <a:solidFill>
                  <a:schemeClr val="lt1"/>
                </a:solidFill>
              </a:defRPr>
            </a:lvl2pPr>
            <a:lvl3pPr lvl="2" rtl="0">
              <a:lnSpc>
                <a:spcPct val="105000"/>
              </a:lnSpc>
              <a:spcBef>
                <a:spcPts val="0"/>
              </a:spcBef>
              <a:spcAft>
                <a:spcPts val="0"/>
              </a:spcAft>
              <a:buNone/>
              <a:defRPr sz="7100">
                <a:solidFill>
                  <a:schemeClr val="lt1"/>
                </a:solidFill>
              </a:defRPr>
            </a:lvl3pPr>
            <a:lvl4pPr lvl="3" rtl="0">
              <a:lnSpc>
                <a:spcPct val="105000"/>
              </a:lnSpc>
              <a:spcBef>
                <a:spcPts val="0"/>
              </a:spcBef>
              <a:spcAft>
                <a:spcPts val="0"/>
              </a:spcAft>
              <a:buNone/>
              <a:defRPr sz="7100">
                <a:solidFill>
                  <a:schemeClr val="lt1"/>
                </a:solidFill>
              </a:defRPr>
            </a:lvl4pPr>
            <a:lvl5pPr lvl="4" rtl="0">
              <a:lnSpc>
                <a:spcPct val="105000"/>
              </a:lnSpc>
              <a:spcBef>
                <a:spcPts val="0"/>
              </a:spcBef>
              <a:spcAft>
                <a:spcPts val="0"/>
              </a:spcAft>
              <a:buNone/>
              <a:defRPr sz="7100">
                <a:solidFill>
                  <a:schemeClr val="lt1"/>
                </a:solidFill>
              </a:defRPr>
            </a:lvl5pPr>
            <a:lvl6pPr lvl="5" rtl="0">
              <a:lnSpc>
                <a:spcPct val="105000"/>
              </a:lnSpc>
              <a:spcBef>
                <a:spcPts val="0"/>
              </a:spcBef>
              <a:spcAft>
                <a:spcPts val="0"/>
              </a:spcAft>
              <a:buNone/>
              <a:defRPr sz="7100">
                <a:solidFill>
                  <a:schemeClr val="lt1"/>
                </a:solidFill>
              </a:defRPr>
            </a:lvl6pPr>
            <a:lvl7pPr lvl="6" rtl="0">
              <a:lnSpc>
                <a:spcPct val="105000"/>
              </a:lnSpc>
              <a:spcBef>
                <a:spcPts val="0"/>
              </a:spcBef>
              <a:spcAft>
                <a:spcPts val="0"/>
              </a:spcAft>
              <a:buNone/>
              <a:defRPr sz="7100">
                <a:solidFill>
                  <a:schemeClr val="lt1"/>
                </a:solidFill>
              </a:defRPr>
            </a:lvl7pPr>
            <a:lvl8pPr lvl="7" rtl="0">
              <a:lnSpc>
                <a:spcPct val="105000"/>
              </a:lnSpc>
              <a:spcBef>
                <a:spcPts val="0"/>
              </a:spcBef>
              <a:spcAft>
                <a:spcPts val="0"/>
              </a:spcAft>
              <a:buNone/>
              <a:defRPr sz="7100">
                <a:solidFill>
                  <a:schemeClr val="lt1"/>
                </a:solidFill>
              </a:defRPr>
            </a:lvl8pPr>
            <a:lvl9pPr lvl="8" rtl="0">
              <a:lnSpc>
                <a:spcPct val="105000"/>
              </a:lnSpc>
              <a:spcBef>
                <a:spcPts val="0"/>
              </a:spcBef>
              <a:spcAft>
                <a:spcPts val="0"/>
              </a:spcAft>
              <a:buNone/>
              <a:defRPr sz="7100">
                <a:solidFill>
                  <a:schemeClr val="lt1"/>
                </a:solidFill>
              </a:defRPr>
            </a:lvl9pPr>
          </a:lstStyle>
          <a:p/>
        </p:txBody>
      </p:sp>
      <p:pic>
        <p:nvPicPr>
          <p:cNvPr id="1482" name="Google Shape;1482;p137"/>
          <p:cNvPicPr preferRelativeResize="0"/>
          <p:nvPr/>
        </p:nvPicPr>
        <p:blipFill>
          <a:blip r:embed="rId3">
            <a:alphaModFix/>
          </a:blip>
          <a:stretch>
            <a:fillRect/>
          </a:stretch>
        </p:blipFill>
        <p:spPr>
          <a:xfrm>
            <a:off x="10106850" y="6203986"/>
            <a:ext cx="1580275" cy="372766"/>
          </a:xfrm>
          <a:prstGeom prst="rect">
            <a:avLst/>
          </a:prstGeom>
          <a:noFill/>
          <a:ln>
            <a:noFill/>
          </a:ln>
        </p:spPr>
      </p:pic>
      <p:sp>
        <p:nvSpPr>
          <p:cNvPr id="1483" name="Google Shape;1483;p137"/>
          <p:cNvSpPr txBox="1"/>
          <p:nvPr/>
        </p:nvSpPr>
        <p:spPr>
          <a:xfrm>
            <a:off x="7960472" y="19998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Display"/>
                <a:ea typeface="Red Hat Display"/>
                <a:cs typeface="Red Hat Display"/>
                <a:sym typeface="Red Hat Display"/>
              </a:rPr>
              <a:t>linkedin.com/company/red-hat</a:t>
            </a:r>
            <a:endParaRPr sz="1500">
              <a:solidFill>
                <a:schemeClr val="lt1"/>
              </a:solidFill>
              <a:latin typeface="Red Hat Display"/>
              <a:ea typeface="Red Hat Display"/>
              <a:cs typeface="Red Hat Display"/>
              <a:sym typeface="Red Hat Display"/>
            </a:endParaRPr>
          </a:p>
        </p:txBody>
      </p:sp>
      <p:sp>
        <p:nvSpPr>
          <p:cNvPr id="1484" name="Google Shape;1484;p137"/>
          <p:cNvSpPr txBox="1"/>
          <p:nvPr/>
        </p:nvSpPr>
        <p:spPr>
          <a:xfrm>
            <a:off x="7960472" y="26916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Display"/>
                <a:ea typeface="Red Hat Display"/>
                <a:cs typeface="Red Hat Display"/>
                <a:sym typeface="Red Hat Display"/>
              </a:rPr>
              <a:t>youtube.com/user/RedHatVideos</a:t>
            </a:r>
            <a:endParaRPr sz="1500">
              <a:solidFill>
                <a:schemeClr val="lt1"/>
              </a:solidFill>
              <a:latin typeface="Red Hat Display"/>
              <a:ea typeface="Red Hat Display"/>
              <a:cs typeface="Red Hat Display"/>
              <a:sym typeface="Red Hat Display"/>
            </a:endParaRPr>
          </a:p>
        </p:txBody>
      </p:sp>
      <p:sp>
        <p:nvSpPr>
          <p:cNvPr id="1485" name="Google Shape;1485;p137"/>
          <p:cNvSpPr txBox="1"/>
          <p:nvPr/>
        </p:nvSpPr>
        <p:spPr>
          <a:xfrm>
            <a:off x="7960472" y="33835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Display"/>
                <a:ea typeface="Red Hat Display"/>
                <a:cs typeface="Red Hat Display"/>
                <a:sym typeface="Red Hat Display"/>
              </a:rPr>
              <a:t>facebook.com/redhatinc</a:t>
            </a:r>
            <a:endParaRPr sz="1500">
              <a:solidFill>
                <a:schemeClr val="lt1"/>
              </a:solidFill>
              <a:latin typeface="Red Hat Display"/>
              <a:ea typeface="Red Hat Display"/>
              <a:cs typeface="Red Hat Display"/>
              <a:sym typeface="Red Hat Display"/>
            </a:endParaRPr>
          </a:p>
        </p:txBody>
      </p:sp>
      <p:sp>
        <p:nvSpPr>
          <p:cNvPr id="1486" name="Google Shape;1486;p137"/>
          <p:cNvSpPr txBox="1"/>
          <p:nvPr/>
        </p:nvSpPr>
        <p:spPr>
          <a:xfrm>
            <a:off x="7960472" y="40753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Red Hat Display"/>
                <a:ea typeface="Red Hat Display"/>
                <a:cs typeface="Red Hat Display"/>
                <a:sym typeface="Red Hat Display"/>
              </a:rPr>
              <a:t>twitter.com/RedHat</a:t>
            </a:r>
            <a:endParaRPr sz="1500">
              <a:solidFill>
                <a:schemeClr val="lt1"/>
              </a:solidFill>
              <a:latin typeface="Red Hat Display"/>
              <a:ea typeface="Red Hat Display"/>
              <a:cs typeface="Red Hat Display"/>
              <a:sym typeface="Red Hat Display"/>
            </a:endParaRPr>
          </a:p>
        </p:txBody>
      </p:sp>
      <p:cxnSp>
        <p:nvCxnSpPr>
          <p:cNvPr id="1487" name="Google Shape;1487;p137"/>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1488" name="Google Shape;1488;p137"/>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1489" name="Google Shape;1489;p13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490" name="Google Shape;1490;p137"/>
          <p:cNvPicPr preferRelativeResize="0"/>
          <p:nvPr/>
        </p:nvPicPr>
        <p:blipFill rotWithShape="1">
          <a:blip r:embed="rId4">
            <a:alphaModFix/>
          </a:blip>
          <a:srcRect b="0" l="0" r="0" t="0"/>
          <a:stretch/>
        </p:blipFill>
        <p:spPr>
          <a:xfrm>
            <a:off x="7456004" y="3383584"/>
            <a:ext cx="455950" cy="455950"/>
          </a:xfrm>
          <a:prstGeom prst="rect">
            <a:avLst/>
          </a:prstGeom>
          <a:noFill/>
          <a:ln>
            <a:noFill/>
          </a:ln>
        </p:spPr>
      </p:pic>
      <p:pic>
        <p:nvPicPr>
          <p:cNvPr id="1491" name="Google Shape;1491;p137"/>
          <p:cNvPicPr preferRelativeResize="0"/>
          <p:nvPr/>
        </p:nvPicPr>
        <p:blipFill rotWithShape="1">
          <a:blip r:embed="rId5">
            <a:alphaModFix/>
          </a:blip>
          <a:srcRect b="0" l="0" r="0" t="0"/>
          <a:stretch/>
        </p:blipFill>
        <p:spPr>
          <a:xfrm>
            <a:off x="7456004" y="2691709"/>
            <a:ext cx="455950" cy="455950"/>
          </a:xfrm>
          <a:prstGeom prst="rect">
            <a:avLst/>
          </a:prstGeom>
          <a:noFill/>
          <a:ln>
            <a:noFill/>
          </a:ln>
        </p:spPr>
      </p:pic>
      <p:pic>
        <p:nvPicPr>
          <p:cNvPr id="1492" name="Google Shape;1492;p137"/>
          <p:cNvPicPr preferRelativeResize="0"/>
          <p:nvPr/>
        </p:nvPicPr>
        <p:blipFill rotWithShape="1">
          <a:blip r:embed="rId6">
            <a:alphaModFix/>
          </a:blip>
          <a:srcRect b="0" l="0" r="0" t="0"/>
          <a:stretch/>
        </p:blipFill>
        <p:spPr>
          <a:xfrm>
            <a:off x="7456004" y="1999834"/>
            <a:ext cx="455950" cy="455950"/>
          </a:xfrm>
          <a:prstGeom prst="rect">
            <a:avLst/>
          </a:prstGeom>
          <a:noFill/>
          <a:ln>
            <a:noFill/>
          </a:ln>
        </p:spPr>
      </p:pic>
      <p:pic>
        <p:nvPicPr>
          <p:cNvPr id="1493" name="Google Shape;1493;p137"/>
          <p:cNvPicPr preferRelativeResize="0"/>
          <p:nvPr/>
        </p:nvPicPr>
        <p:blipFill rotWithShape="1">
          <a:blip r:embed="rId7">
            <a:alphaModFix/>
          </a:blip>
          <a:srcRect b="0" l="0" r="0" t="0"/>
          <a:stretch/>
        </p:blipFill>
        <p:spPr>
          <a:xfrm>
            <a:off x="7456004" y="4075459"/>
            <a:ext cx="455950" cy="455950"/>
          </a:xfrm>
          <a:prstGeom prst="rect">
            <a:avLst/>
          </a:prstGeom>
          <a:noFill/>
          <a:ln>
            <a:noFill/>
          </a:ln>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
    <p:bg>
      <p:bgPr>
        <a:blipFill>
          <a:blip r:embed="rId2">
            <a:alphaModFix/>
          </a:blip>
          <a:stretch>
            <a:fillRect/>
          </a:stretch>
        </a:blipFill>
      </p:bgPr>
    </p:bg>
    <p:spTree>
      <p:nvGrpSpPr>
        <p:cNvPr id="1494" name="Shape 1494"/>
        <p:cNvGrpSpPr/>
        <p:nvPr/>
      </p:nvGrpSpPr>
      <p:grpSpPr>
        <a:xfrm>
          <a:off x="0" y="0"/>
          <a:ext cx="0" cy="0"/>
          <a:chOff x="0" y="0"/>
          <a:chExt cx="0" cy="0"/>
        </a:xfrm>
      </p:grpSpPr>
      <p:sp>
        <p:nvSpPr>
          <p:cNvPr id="1495" name="Google Shape;1495;p138"/>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96" name="Google Shape;1496;p138"/>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497" name="Google Shape;1497;p138"/>
          <p:cNvCxnSpPr/>
          <p:nvPr/>
        </p:nvCxnSpPr>
        <p:spPr>
          <a:xfrm rot="10800000">
            <a:off x="447767" y="6401100"/>
            <a:ext cx="0" cy="456900"/>
          </a:xfrm>
          <a:prstGeom prst="straightConnector1">
            <a:avLst/>
          </a:prstGeom>
          <a:noFill/>
          <a:ln cap="flat" cmpd="sng" w="9525">
            <a:solidFill>
              <a:schemeClr val="lt1"/>
            </a:solidFill>
            <a:prstDash val="solid"/>
            <a:round/>
            <a:headEnd len="med" w="med" type="none"/>
            <a:tailEnd len="med" w="med" type="none"/>
          </a:ln>
        </p:spPr>
      </p:cxnSp>
      <p:sp>
        <p:nvSpPr>
          <p:cNvPr id="1498" name="Google Shape;1498;p138"/>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900"/>
              <a:buFont typeface="Red Hat Display"/>
              <a:buNone/>
              <a:defRPr sz="1900">
                <a:solidFill>
                  <a:schemeClr val="dk1"/>
                </a:solidFill>
                <a:latin typeface="Red Hat Display"/>
                <a:ea typeface="Red Hat Display"/>
                <a:cs typeface="Red Hat Display"/>
                <a:sym typeface="Red Hat Display"/>
              </a:defRPr>
            </a:lvl1pPr>
            <a:lvl2pPr lvl="1" rtl="0">
              <a:lnSpc>
                <a:spcPct val="140000"/>
              </a:lnSpc>
              <a:spcBef>
                <a:spcPts val="0"/>
              </a:spcBef>
              <a:spcAft>
                <a:spcPts val="0"/>
              </a:spcAft>
              <a:buClr>
                <a:schemeClr val="dk1"/>
              </a:buClr>
              <a:buSzPts val="1900"/>
              <a:buNone/>
              <a:defRPr sz="1900">
                <a:solidFill>
                  <a:schemeClr val="dk1"/>
                </a:solidFill>
              </a:defRPr>
            </a:lvl2pPr>
            <a:lvl3pPr lvl="2" rtl="0">
              <a:lnSpc>
                <a:spcPct val="140000"/>
              </a:lnSpc>
              <a:spcBef>
                <a:spcPts val="0"/>
              </a:spcBef>
              <a:spcAft>
                <a:spcPts val="0"/>
              </a:spcAft>
              <a:buClr>
                <a:schemeClr val="dk1"/>
              </a:buClr>
              <a:buSzPts val="1900"/>
              <a:buNone/>
              <a:defRPr sz="1900">
                <a:solidFill>
                  <a:schemeClr val="dk1"/>
                </a:solidFill>
              </a:defRPr>
            </a:lvl3pPr>
            <a:lvl4pPr lvl="3" rtl="0">
              <a:lnSpc>
                <a:spcPct val="140000"/>
              </a:lnSpc>
              <a:spcBef>
                <a:spcPts val="0"/>
              </a:spcBef>
              <a:spcAft>
                <a:spcPts val="0"/>
              </a:spcAft>
              <a:buClr>
                <a:schemeClr val="dk1"/>
              </a:buClr>
              <a:buSzPts val="1900"/>
              <a:buNone/>
              <a:defRPr sz="1900">
                <a:solidFill>
                  <a:schemeClr val="dk1"/>
                </a:solidFill>
              </a:defRPr>
            </a:lvl4pPr>
            <a:lvl5pPr lvl="4" rtl="0">
              <a:lnSpc>
                <a:spcPct val="140000"/>
              </a:lnSpc>
              <a:spcBef>
                <a:spcPts val="0"/>
              </a:spcBef>
              <a:spcAft>
                <a:spcPts val="0"/>
              </a:spcAft>
              <a:buClr>
                <a:schemeClr val="dk1"/>
              </a:buClr>
              <a:buSzPts val="1900"/>
              <a:buNone/>
              <a:defRPr sz="1900">
                <a:solidFill>
                  <a:schemeClr val="dk1"/>
                </a:solidFill>
              </a:defRPr>
            </a:lvl5pPr>
            <a:lvl6pPr lvl="5" rtl="0">
              <a:lnSpc>
                <a:spcPct val="140000"/>
              </a:lnSpc>
              <a:spcBef>
                <a:spcPts val="0"/>
              </a:spcBef>
              <a:spcAft>
                <a:spcPts val="0"/>
              </a:spcAft>
              <a:buClr>
                <a:schemeClr val="dk1"/>
              </a:buClr>
              <a:buSzPts val="1900"/>
              <a:buNone/>
              <a:defRPr sz="1900">
                <a:solidFill>
                  <a:schemeClr val="dk1"/>
                </a:solidFill>
              </a:defRPr>
            </a:lvl6pPr>
            <a:lvl7pPr lvl="6" rtl="0">
              <a:lnSpc>
                <a:spcPct val="140000"/>
              </a:lnSpc>
              <a:spcBef>
                <a:spcPts val="0"/>
              </a:spcBef>
              <a:spcAft>
                <a:spcPts val="0"/>
              </a:spcAft>
              <a:buClr>
                <a:schemeClr val="dk1"/>
              </a:buClr>
              <a:buSzPts val="1900"/>
              <a:buNone/>
              <a:defRPr sz="1900">
                <a:solidFill>
                  <a:schemeClr val="dk1"/>
                </a:solidFill>
              </a:defRPr>
            </a:lvl7pPr>
            <a:lvl8pPr lvl="7" rtl="0">
              <a:lnSpc>
                <a:spcPct val="140000"/>
              </a:lnSpc>
              <a:spcBef>
                <a:spcPts val="0"/>
              </a:spcBef>
              <a:spcAft>
                <a:spcPts val="0"/>
              </a:spcAft>
              <a:buClr>
                <a:schemeClr val="dk1"/>
              </a:buClr>
              <a:buSzPts val="1900"/>
              <a:buNone/>
              <a:defRPr sz="1900">
                <a:solidFill>
                  <a:schemeClr val="dk1"/>
                </a:solidFill>
              </a:defRPr>
            </a:lvl8pPr>
            <a:lvl9pPr lvl="8" rtl="0">
              <a:lnSpc>
                <a:spcPct val="140000"/>
              </a:lnSpc>
              <a:spcBef>
                <a:spcPts val="0"/>
              </a:spcBef>
              <a:spcAft>
                <a:spcPts val="0"/>
              </a:spcAft>
              <a:buClr>
                <a:schemeClr val="dk1"/>
              </a:buClr>
              <a:buSzPts val="1900"/>
              <a:buNone/>
              <a:defRPr sz="1900">
                <a:solidFill>
                  <a:schemeClr val="dk1"/>
                </a:solidFill>
              </a:defRPr>
            </a:lvl9pPr>
          </a:lstStyle>
          <a:p/>
        </p:txBody>
      </p:sp>
      <p:sp>
        <p:nvSpPr>
          <p:cNvPr id="1499" name="Google Shape;1499;p138"/>
          <p:cNvSpPr txBox="1"/>
          <p:nvPr>
            <p:ph type="title"/>
          </p:nvPr>
        </p:nvSpPr>
        <p:spPr>
          <a:xfrm>
            <a:off x="5660525" y="1709031"/>
            <a:ext cx="5736300" cy="21171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4700">
                <a:solidFill>
                  <a:schemeClr val="accent1"/>
                </a:solidFill>
                <a:latin typeface="Red Hat Display Medium"/>
                <a:ea typeface="Red Hat Display Medium"/>
                <a:cs typeface="Red Hat Display Medium"/>
                <a:sym typeface="Red Hat Display Medium"/>
              </a:defRPr>
            </a:lvl9pPr>
          </a:lstStyle>
          <a:p/>
        </p:txBody>
      </p:sp>
      <p:sp>
        <p:nvSpPr>
          <p:cNvPr id="1500" name="Google Shape;1500;p138"/>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500"/>
              <a:buFont typeface="Red Hat Display Medium"/>
              <a:buNone/>
              <a:defRPr sz="1500">
                <a:solidFill>
                  <a:schemeClr val="dk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dk1"/>
              </a:buClr>
              <a:buSzPts val="1200"/>
              <a:buNone/>
              <a:defRPr sz="1200">
                <a:solidFill>
                  <a:schemeClr val="dk1"/>
                </a:solidFill>
              </a:defRPr>
            </a:lvl2pPr>
            <a:lvl3pPr lvl="2" rtl="0">
              <a:lnSpc>
                <a:spcPct val="135000"/>
              </a:lnSpc>
              <a:spcBef>
                <a:spcPts val="0"/>
              </a:spcBef>
              <a:spcAft>
                <a:spcPts val="0"/>
              </a:spcAft>
              <a:buClr>
                <a:schemeClr val="dk1"/>
              </a:buClr>
              <a:buSzPts val="1200"/>
              <a:buNone/>
              <a:defRPr sz="1200">
                <a:solidFill>
                  <a:schemeClr val="dk1"/>
                </a:solidFill>
              </a:defRPr>
            </a:lvl3pPr>
            <a:lvl4pPr lvl="3" rtl="0">
              <a:lnSpc>
                <a:spcPct val="135000"/>
              </a:lnSpc>
              <a:spcBef>
                <a:spcPts val="0"/>
              </a:spcBef>
              <a:spcAft>
                <a:spcPts val="0"/>
              </a:spcAft>
              <a:buClr>
                <a:schemeClr val="dk1"/>
              </a:buClr>
              <a:buSzPts val="1200"/>
              <a:buNone/>
              <a:defRPr sz="1200">
                <a:solidFill>
                  <a:schemeClr val="dk1"/>
                </a:solidFill>
              </a:defRPr>
            </a:lvl4pPr>
            <a:lvl5pPr lvl="4" rtl="0">
              <a:lnSpc>
                <a:spcPct val="135000"/>
              </a:lnSpc>
              <a:spcBef>
                <a:spcPts val="0"/>
              </a:spcBef>
              <a:spcAft>
                <a:spcPts val="0"/>
              </a:spcAft>
              <a:buClr>
                <a:schemeClr val="dk1"/>
              </a:buClr>
              <a:buSzPts val="1200"/>
              <a:buNone/>
              <a:defRPr sz="1200">
                <a:solidFill>
                  <a:schemeClr val="dk1"/>
                </a:solidFill>
              </a:defRPr>
            </a:lvl5pPr>
            <a:lvl6pPr lvl="5" rtl="0">
              <a:lnSpc>
                <a:spcPct val="135000"/>
              </a:lnSpc>
              <a:spcBef>
                <a:spcPts val="0"/>
              </a:spcBef>
              <a:spcAft>
                <a:spcPts val="0"/>
              </a:spcAft>
              <a:buClr>
                <a:schemeClr val="dk1"/>
              </a:buClr>
              <a:buSzPts val="1200"/>
              <a:buNone/>
              <a:defRPr sz="1200">
                <a:solidFill>
                  <a:schemeClr val="dk1"/>
                </a:solidFill>
              </a:defRPr>
            </a:lvl6pPr>
            <a:lvl7pPr lvl="6" rtl="0">
              <a:lnSpc>
                <a:spcPct val="135000"/>
              </a:lnSpc>
              <a:spcBef>
                <a:spcPts val="0"/>
              </a:spcBef>
              <a:spcAft>
                <a:spcPts val="0"/>
              </a:spcAft>
              <a:buClr>
                <a:schemeClr val="dk1"/>
              </a:buClr>
              <a:buSzPts val="1200"/>
              <a:buNone/>
              <a:defRPr sz="1200">
                <a:solidFill>
                  <a:schemeClr val="dk1"/>
                </a:solidFill>
              </a:defRPr>
            </a:lvl7pPr>
            <a:lvl8pPr lvl="7" rtl="0">
              <a:lnSpc>
                <a:spcPct val="135000"/>
              </a:lnSpc>
              <a:spcBef>
                <a:spcPts val="0"/>
              </a:spcBef>
              <a:spcAft>
                <a:spcPts val="0"/>
              </a:spcAft>
              <a:buClr>
                <a:schemeClr val="dk1"/>
              </a:buClr>
              <a:buSzPts val="1200"/>
              <a:buNone/>
              <a:defRPr sz="1200">
                <a:solidFill>
                  <a:schemeClr val="dk1"/>
                </a:solidFill>
              </a:defRPr>
            </a:lvl8pPr>
            <a:lvl9pPr lvl="8" rtl="0">
              <a:lnSpc>
                <a:spcPct val="135000"/>
              </a:lnSpc>
              <a:spcBef>
                <a:spcPts val="0"/>
              </a:spcBef>
              <a:spcAft>
                <a:spcPts val="0"/>
              </a:spcAft>
              <a:buClr>
                <a:schemeClr val="dk1"/>
              </a:buClr>
              <a:buSzPts val="1200"/>
              <a:buNone/>
              <a:defRPr sz="1200">
                <a:solidFill>
                  <a:schemeClr val="dk1"/>
                </a:solidFill>
              </a:defRPr>
            </a:lvl9pPr>
          </a:lstStyle>
          <a:p/>
        </p:txBody>
      </p:sp>
      <p:sp>
        <p:nvSpPr>
          <p:cNvPr id="1501" name="Google Shape;1501;p138"/>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sp>
        <p:nvSpPr>
          <p:cNvPr id="1502" name="Google Shape;1502;p13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1503" name="Shape 1503"/>
        <p:cNvGrpSpPr/>
        <p:nvPr/>
      </p:nvGrpSpPr>
      <p:grpSpPr>
        <a:xfrm>
          <a:off x="0" y="0"/>
          <a:ext cx="0" cy="0"/>
          <a:chOff x="0" y="0"/>
          <a:chExt cx="0" cy="0"/>
        </a:xfrm>
      </p:grpSpPr>
      <p:sp>
        <p:nvSpPr>
          <p:cNvPr id="1504" name="Google Shape;1504;p139"/>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05" name="Google Shape;1505;p139"/>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506" name="Google Shape;1506;p139"/>
          <p:cNvCxnSpPr/>
          <p:nvPr/>
        </p:nvCxnSpPr>
        <p:spPr>
          <a:xfrm rot="10800000">
            <a:off x="447767" y="6401100"/>
            <a:ext cx="0" cy="456900"/>
          </a:xfrm>
          <a:prstGeom prst="straightConnector1">
            <a:avLst/>
          </a:prstGeom>
          <a:noFill/>
          <a:ln cap="flat" cmpd="sng" w="9525">
            <a:solidFill>
              <a:schemeClr val="lt1"/>
            </a:solidFill>
            <a:prstDash val="solid"/>
            <a:round/>
            <a:headEnd len="med" w="med" type="none"/>
            <a:tailEnd len="med" w="med" type="none"/>
          </a:ln>
        </p:spPr>
      </p:cxnSp>
      <p:sp>
        <p:nvSpPr>
          <p:cNvPr id="1507" name="Google Shape;1507;p139"/>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55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7100">
                <a:solidFill>
                  <a:schemeClr val="accent1"/>
                </a:solidFill>
                <a:latin typeface="Red Hat Display Medium"/>
                <a:ea typeface="Red Hat Display Medium"/>
                <a:cs typeface="Red Hat Display Medium"/>
                <a:sym typeface="Red Hat Display Medium"/>
              </a:defRPr>
            </a:lvl9pPr>
          </a:lstStyle>
          <a:p/>
        </p:txBody>
      </p:sp>
      <p:sp>
        <p:nvSpPr>
          <p:cNvPr id="1508" name="Google Shape;1508;p139"/>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sp>
        <p:nvSpPr>
          <p:cNvPr id="1509" name="Google Shape;1509;p139"/>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500"/>
              <a:buFont typeface="Red Hat Display"/>
              <a:buNone/>
              <a:defRPr sz="1500">
                <a:solidFill>
                  <a:schemeClr val="dk1"/>
                </a:solidFill>
                <a:latin typeface="Red Hat Display"/>
                <a:ea typeface="Red Hat Display"/>
                <a:cs typeface="Red Hat Display"/>
                <a:sym typeface="Red Hat Display"/>
              </a:defRPr>
            </a:lvl1pPr>
            <a:lvl2pPr lvl="1" rtl="0">
              <a:lnSpc>
                <a:spcPct val="180000"/>
              </a:lnSpc>
              <a:spcBef>
                <a:spcPts val="0"/>
              </a:spcBef>
              <a:spcAft>
                <a:spcPts val="0"/>
              </a:spcAft>
              <a:buClr>
                <a:schemeClr val="dk1"/>
              </a:buClr>
              <a:buSzPts val="1500"/>
              <a:buNone/>
              <a:defRPr sz="1500">
                <a:solidFill>
                  <a:schemeClr val="dk1"/>
                </a:solidFill>
              </a:defRPr>
            </a:lvl2pPr>
            <a:lvl3pPr lvl="2" rtl="0">
              <a:lnSpc>
                <a:spcPct val="180000"/>
              </a:lnSpc>
              <a:spcBef>
                <a:spcPts val="0"/>
              </a:spcBef>
              <a:spcAft>
                <a:spcPts val="0"/>
              </a:spcAft>
              <a:buClr>
                <a:schemeClr val="dk1"/>
              </a:buClr>
              <a:buSzPts val="1500"/>
              <a:buNone/>
              <a:defRPr sz="1500">
                <a:solidFill>
                  <a:schemeClr val="dk1"/>
                </a:solidFill>
              </a:defRPr>
            </a:lvl3pPr>
            <a:lvl4pPr lvl="3" rtl="0">
              <a:lnSpc>
                <a:spcPct val="180000"/>
              </a:lnSpc>
              <a:spcBef>
                <a:spcPts val="0"/>
              </a:spcBef>
              <a:spcAft>
                <a:spcPts val="0"/>
              </a:spcAft>
              <a:buClr>
                <a:schemeClr val="dk1"/>
              </a:buClr>
              <a:buSzPts val="1500"/>
              <a:buNone/>
              <a:defRPr sz="1500">
                <a:solidFill>
                  <a:schemeClr val="dk1"/>
                </a:solidFill>
              </a:defRPr>
            </a:lvl4pPr>
            <a:lvl5pPr lvl="4" rtl="0">
              <a:lnSpc>
                <a:spcPct val="180000"/>
              </a:lnSpc>
              <a:spcBef>
                <a:spcPts val="0"/>
              </a:spcBef>
              <a:spcAft>
                <a:spcPts val="0"/>
              </a:spcAft>
              <a:buClr>
                <a:schemeClr val="dk1"/>
              </a:buClr>
              <a:buSzPts val="1500"/>
              <a:buNone/>
              <a:defRPr sz="1500">
                <a:solidFill>
                  <a:schemeClr val="dk1"/>
                </a:solidFill>
              </a:defRPr>
            </a:lvl5pPr>
            <a:lvl6pPr lvl="5" rtl="0">
              <a:lnSpc>
                <a:spcPct val="180000"/>
              </a:lnSpc>
              <a:spcBef>
                <a:spcPts val="0"/>
              </a:spcBef>
              <a:spcAft>
                <a:spcPts val="0"/>
              </a:spcAft>
              <a:buClr>
                <a:schemeClr val="dk1"/>
              </a:buClr>
              <a:buSzPts val="1500"/>
              <a:buNone/>
              <a:defRPr sz="1500">
                <a:solidFill>
                  <a:schemeClr val="dk1"/>
                </a:solidFill>
              </a:defRPr>
            </a:lvl6pPr>
            <a:lvl7pPr lvl="6" rtl="0">
              <a:lnSpc>
                <a:spcPct val="180000"/>
              </a:lnSpc>
              <a:spcBef>
                <a:spcPts val="0"/>
              </a:spcBef>
              <a:spcAft>
                <a:spcPts val="0"/>
              </a:spcAft>
              <a:buClr>
                <a:schemeClr val="dk1"/>
              </a:buClr>
              <a:buSzPts val="1500"/>
              <a:buNone/>
              <a:defRPr sz="1500">
                <a:solidFill>
                  <a:schemeClr val="dk1"/>
                </a:solidFill>
              </a:defRPr>
            </a:lvl7pPr>
            <a:lvl8pPr lvl="7" rtl="0">
              <a:lnSpc>
                <a:spcPct val="180000"/>
              </a:lnSpc>
              <a:spcBef>
                <a:spcPts val="0"/>
              </a:spcBef>
              <a:spcAft>
                <a:spcPts val="0"/>
              </a:spcAft>
              <a:buClr>
                <a:schemeClr val="dk1"/>
              </a:buClr>
              <a:buSzPts val="1500"/>
              <a:buNone/>
              <a:defRPr sz="1500">
                <a:solidFill>
                  <a:schemeClr val="dk1"/>
                </a:solidFill>
              </a:defRPr>
            </a:lvl8pPr>
            <a:lvl9pPr lvl="8" rtl="0">
              <a:lnSpc>
                <a:spcPct val="180000"/>
              </a:lnSpc>
              <a:spcBef>
                <a:spcPts val="0"/>
              </a:spcBef>
              <a:spcAft>
                <a:spcPts val="0"/>
              </a:spcAft>
              <a:buClr>
                <a:schemeClr val="dk1"/>
              </a:buClr>
              <a:buSzPts val="1500"/>
              <a:buNone/>
              <a:defRPr sz="1500">
                <a:solidFill>
                  <a:schemeClr val="dk1"/>
                </a:solidFill>
              </a:defRPr>
            </a:lvl9pPr>
          </a:lstStyle>
          <a:p/>
        </p:txBody>
      </p:sp>
      <p:sp>
        <p:nvSpPr>
          <p:cNvPr id="1510" name="Google Shape;1510;p139"/>
          <p:cNvSpPr txBox="1"/>
          <p:nvPr/>
        </p:nvSpPr>
        <p:spPr>
          <a:xfrm>
            <a:off x="5903450"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linkedin.com/company/red-hat</a:t>
            </a:r>
            <a:endParaRPr sz="1200">
              <a:solidFill>
                <a:schemeClr val="dk1"/>
              </a:solidFill>
              <a:latin typeface="Red Hat Display"/>
              <a:ea typeface="Red Hat Display"/>
              <a:cs typeface="Red Hat Display"/>
              <a:sym typeface="Red Hat Display"/>
            </a:endParaRPr>
          </a:p>
        </p:txBody>
      </p:sp>
      <p:sp>
        <p:nvSpPr>
          <p:cNvPr id="1511" name="Google Shape;1511;p139"/>
          <p:cNvSpPr txBox="1"/>
          <p:nvPr/>
        </p:nvSpPr>
        <p:spPr>
          <a:xfrm>
            <a:off x="5903450"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youtube.com/user/RedHatVideos</a:t>
            </a:r>
            <a:endParaRPr sz="1200">
              <a:solidFill>
                <a:schemeClr val="dk1"/>
              </a:solidFill>
              <a:latin typeface="Red Hat Display"/>
              <a:ea typeface="Red Hat Display"/>
              <a:cs typeface="Red Hat Display"/>
              <a:sym typeface="Red Hat Display"/>
            </a:endParaRPr>
          </a:p>
        </p:txBody>
      </p:sp>
      <p:sp>
        <p:nvSpPr>
          <p:cNvPr id="1512" name="Google Shape;1512;p139"/>
          <p:cNvSpPr txBox="1"/>
          <p:nvPr/>
        </p:nvSpPr>
        <p:spPr>
          <a:xfrm>
            <a:off x="8815525"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facebook.com/redhatinc</a:t>
            </a:r>
            <a:endParaRPr sz="1200">
              <a:solidFill>
                <a:schemeClr val="dk1"/>
              </a:solidFill>
              <a:latin typeface="Red Hat Text"/>
              <a:ea typeface="Red Hat Text"/>
              <a:cs typeface="Red Hat Text"/>
              <a:sym typeface="Red Hat Text"/>
            </a:endParaRPr>
          </a:p>
        </p:txBody>
      </p:sp>
      <p:sp>
        <p:nvSpPr>
          <p:cNvPr id="1513" name="Google Shape;1513;p139"/>
          <p:cNvSpPr txBox="1"/>
          <p:nvPr/>
        </p:nvSpPr>
        <p:spPr>
          <a:xfrm>
            <a:off x="8815525"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twitter.com/RedHat</a:t>
            </a:r>
            <a:endParaRPr sz="1200">
              <a:solidFill>
                <a:schemeClr val="dk1"/>
              </a:solidFill>
              <a:latin typeface="Red Hat Display"/>
              <a:ea typeface="Red Hat Display"/>
              <a:cs typeface="Red Hat Display"/>
              <a:sym typeface="Red Hat Display"/>
            </a:endParaRPr>
          </a:p>
        </p:txBody>
      </p:sp>
      <p:pic>
        <p:nvPicPr>
          <p:cNvPr id="1514" name="Google Shape;1514;p139"/>
          <p:cNvPicPr preferRelativeResize="0"/>
          <p:nvPr/>
        </p:nvPicPr>
        <p:blipFill rotWithShape="1">
          <a:blip r:embed="rId4">
            <a:alphaModFix/>
          </a:blip>
          <a:srcRect b="0" l="2507" r="2498" t="0"/>
          <a:stretch/>
        </p:blipFill>
        <p:spPr>
          <a:xfrm>
            <a:off x="8586459" y="5174306"/>
            <a:ext cx="229074" cy="241150"/>
          </a:xfrm>
          <a:prstGeom prst="rect">
            <a:avLst/>
          </a:prstGeom>
          <a:noFill/>
          <a:ln>
            <a:noFill/>
          </a:ln>
        </p:spPr>
      </p:pic>
      <p:pic>
        <p:nvPicPr>
          <p:cNvPr id="1515" name="Google Shape;1515;p139"/>
          <p:cNvPicPr preferRelativeResize="0"/>
          <p:nvPr/>
        </p:nvPicPr>
        <p:blipFill rotWithShape="1">
          <a:blip r:embed="rId5">
            <a:alphaModFix/>
          </a:blip>
          <a:srcRect b="0" l="2678" r="2678" t="0"/>
          <a:stretch/>
        </p:blipFill>
        <p:spPr>
          <a:xfrm>
            <a:off x="8586459" y="4669206"/>
            <a:ext cx="229074" cy="241150"/>
          </a:xfrm>
          <a:prstGeom prst="rect">
            <a:avLst/>
          </a:prstGeom>
          <a:noFill/>
          <a:ln>
            <a:noFill/>
          </a:ln>
        </p:spPr>
      </p:pic>
      <p:pic>
        <p:nvPicPr>
          <p:cNvPr id="1516" name="Google Shape;1516;p139"/>
          <p:cNvPicPr preferRelativeResize="0"/>
          <p:nvPr/>
        </p:nvPicPr>
        <p:blipFill rotWithShape="1">
          <a:blip r:embed="rId6">
            <a:alphaModFix/>
          </a:blip>
          <a:srcRect b="0" l="2507" r="2498" t="0"/>
          <a:stretch/>
        </p:blipFill>
        <p:spPr>
          <a:xfrm>
            <a:off x="5660534" y="5174306"/>
            <a:ext cx="229075" cy="241150"/>
          </a:xfrm>
          <a:prstGeom prst="rect">
            <a:avLst/>
          </a:prstGeom>
          <a:noFill/>
          <a:ln>
            <a:noFill/>
          </a:ln>
        </p:spPr>
      </p:pic>
      <p:pic>
        <p:nvPicPr>
          <p:cNvPr id="1517" name="Google Shape;1517;p139"/>
          <p:cNvPicPr preferRelativeResize="0"/>
          <p:nvPr/>
        </p:nvPicPr>
        <p:blipFill rotWithShape="1">
          <a:blip r:embed="rId7">
            <a:alphaModFix/>
          </a:blip>
          <a:srcRect b="0" l="2326" r="2326" t="0"/>
          <a:stretch/>
        </p:blipFill>
        <p:spPr>
          <a:xfrm>
            <a:off x="5660534" y="4669206"/>
            <a:ext cx="229075" cy="241150"/>
          </a:xfrm>
          <a:prstGeom prst="rect">
            <a:avLst/>
          </a:prstGeom>
          <a:noFill/>
          <a:ln>
            <a:noFill/>
          </a:ln>
        </p:spPr>
      </p:pic>
      <p:sp>
        <p:nvSpPr>
          <p:cNvPr id="1518" name="Google Shape;1518;p13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1519" name="Shape 1519"/>
        <p:cNvGrpSpPr/>
        <p:nvPr/>
      </p:nvGrpSpPr>
      <p:grpSpPr>
        <a:xfrm>
          <a:off x="0" y="0"/>
          <a:ext cx="0" cy="0"/>
          <a:chOff x="0" y="0"/>
          <a:chExt cx="0" cy="0"/>
        </a:xfrm>
      </p:grpSpPr>
      <p:sp>
        <p:nvSpPr>
          <p:cNvPr id="1520" name="Google Shape;1520;p140"/>
          <p:cNvSpPr txBox="1"/>
          <p:nvPr>
            <p:ph type="title"/>
          </p:nvPr>
        </p:nvSpPr>
        <p:spPr>
          <a:xfrm>
            <a:off x="447775" y="1084561"/>
            <a:ext cx="68247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9pPr>
          </a:lstStyle>
          <a:p/>
        </p:txBody>
      </p:sp>
      <p:cxnSp>
        <p:nvCxnSpPr>
          <p:cNvPr id="1521" name="Google Shape;1521;p140"/>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cxnSp>
        <p:nvCxnSpPr>
          <p:cNvPr id="1522" name="Google Shape;1522;p14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523" name="Google Shape;1523;p14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sp>
        <p:nvSpPr>
          <p:cNvPr id="1524" name="Google Shape;1524;p140"/>
          <p:cNvSpPr txBox="1"/>
          <p:nvPr>
            <p:ph idx="2" type="subTitle"/>
          </p:nvPr>
        </p:nvSpPr>
        <p:spPr>
          <a:xfrm>
            <a:off x="9251450" y="1743719"/>
            <a:ext cx="2124300" cy="33093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500">
                <a:solidFill>
                  <a:srgbClr val="141414"/>
                </a:solidFill>
                <a:latin typeface="Red Hat Display"/>
                <a:ea typeface="Red Hat Display"/>
                <a:cs typeface="Red Hat Display"/>
                <a:sym typeface="Red Hat Display"/>
              </a:defRPr>
            </a:lvl1pPr>
            <a:lvl2pPr lvl="1" rtl="0">
              <a:lnSpc>
                <a:spcPct val="174000"/>
              </a:lnSpc>
              <a:spcBef>
                <a:spcPts val="0"/>
              </a:spcBef>
              <a:spcAft>
                <a:spcPts val="0"/>
              </a:spcAft>
              <a:buNone/>
              <a:defRPr sz="1500">
                <a:solidFill>
                  <a:srgbClr val="141414"/>
                </a:solidFill>
              </a:defRPr>
            </a:lvl2pPr>
            <a:lvl3pPr lvl="2" rtl="0">
              <a:lnSpc>
                <a:spcPct val="174000"/>
              </a:lnSpc>
              <a:spcBef>
                <a:spcPts val="0"/>
              </a:spcBef>
              <a:spcAft>
                <a:spcPts val="0"/>
              </a:spcAft>
              <a:buNone/>
              <a:defRPr sz="1500">
                <a:solidFill>
                  <a:srgbClr val="141414"/>
                </a:solidFill>
              </a:defRPr>
            </a:lvl3pPr>
            <a:lvl4pPr lvl="3" rtl="0">
              <a:lnSpc>
                <a:spcPct val="174000"/>
              </a:lnSpc>
              <a:spcBef>
                <a:spcPts val="0"/>
              </a:spcBef>
              <a:spcAft>
                <a:spcPts val="0"/>
              </a:spcAft>
              <a:buNone/>
              <a:defRPr sz="1500">
                <a:solidFill>
                  <a:srgbClr val="141414"/>
                </a:solidFill>
              </a:defRPr>
            </a:lvl4pPr>
            <a:lvl5pPr lvl="4" rtl="0">
              <a:lnSpc>
                <a:spcPct val="174000"/>
              </a:lnSpc>
              <a:spcBef>
                <a:spcPts val="0"/>
              </a:spcBef>
              <a:spcAft>
                <a:spcPts val="0"/>
              </a:spcAft>
              <a:buNone/>
              <a:defRPr sz="1500">
                <a:solidFill>
                  <a:srgbClr val="141414"/>
                </a:solidFill>
              </a:defRPr>
            </a:lvl5pPr>
            <a:lvl6pPr lvl="5" rtl="0">
              <a:lnSpc>
                <a:spcPct val="174000"/>
              </a:lnSpc>
              <a:spcBef>
                <a:spcPts val="0"/>
              </a:spcBef>
              <a:spcAft>
                <a:spcPts val="0"/>
              </a:spcAft>
              <a:buNone/>
              <a:defRPr sz="1500">
                <a:solidFill>
                  <a:srgbClr val="141414"/>
                </a:solidFill>
              </a:defRPr>
            </a:lvl6pPr>
            <a:lvl7pPr lvl="6" rtl="0">
              <a:lnSpc>
                <a:spcPct val="174000"/>
              </a:lnSpc>
              <a:spcBef>
                <a:spcPts val="0"/>
              </a:spcBef>
              <a:spcAft>
                <a:spcPts val="0"/>
              </a:spcAft>
              <a:buNone/>
              <a:defRPr sz="1500">
                <a:solidFill>
                  <a:srgbClr val="141414"/>
                </a:solidFill>
              </a:defRPr>
            </a:lvl7pPr>
            <a:lvl8pPr lvl="7" rtl="0">
              <a:lnSpc>
                <a:spcPct val="174000"/>
              </a:lnSpc>
              <a:spcBef>
                <a:spcPts val="0"/>
              </a:spcBef>
              <a:spcAft>
                <a:spcPts val="0"/>
              </a:spcAft>
              <a:buNone/>
              <a:defRPr sz="1500">
                <a:solidFill>
                  <a:srgbClr val="141414"/>
                </a:solidFill>
              </a:defRPr>
            </a:lvl8pPr>
            <a:lvl9pPr lvl="8" rtl="0">
              <a:lnSpc>
                <a:spcPct val="174000"/>
              </a:lnSpc>
              <a:spcBef>
                <a:spcPts val="0"/>
              </a:spcBef>
              <a:spcAft>
                <a:spcPts val="0"/>
              </a:spcAft>
              <a:buNone/>
              <a:defRPr sz="1500">
                <a:solidFill>
                  <a:srgbClr val="141414"/>
                </a:solidFill>
              </a:defRPr>
            </a:lvl9pPr>
          </a:lstStyle>
          <a:p/>
        </p:txBody>
      </p:sp>
      <p:pic>
        <p:nvPicPr>
          <p:cNvPr id="1525" name="Google Shape;1525;p140"/>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526" name="Google Shape;1526;p14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1527" name="Shape 1527"/>
        <p:cNvGrpSpPr/>
        <p:nvPr/>
      </p:nvGrpSpPr>
      <p:grpSpPr>
        <a:xfrm>
          <a:off x="0" y="0"/>
          <a:ext cx="0" cy="0"/>
          <a:chOff x="0" y="0"/>
          <a:chExt cx="0" cy="0"/>
        </a:xfrm>
      </p:grpSpPr>
      <p:sp>
        <p:nvSpPr>
          <p:cNvPr id="1528" name="Google Shape;1528;p141"/>
          <p:cNvSpPr txBox="1"/>
          <p:nvPr>
            <p:ph type="title"/>
          </p:nvPr>
        </p:nvSpPr>
        <p:spPr>
          <a:xfrm>
            <a:off x="447775" y="1084561"/>
            <a:ext cx="68247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1529" name="Google Shape;1529;p141"/>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cxnSp>
        <p:nvCxnSpPr>
          <p:cNvPr id="1530" name="Google Shape;1530;p14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531" name="Google Shape;1531;p14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9pPr>
          </a:lstStyle>
          <a:p/>
        </p:txBody>
      </p:sp>
      <p:sp>
        <p:nvSpPr>
          <p:cNvPr id="1532" name="Google Shape;1532;p141"/>
          <p:cNvSpPr txBox="1"/>
          <p:nvPr>
            <p:ph idx="2" type="subTitle"/>
          </p:nvPr>
        </p:nvSpPr>
        <p:spPr>
          <a:xfrm>
            <a:off x="9251450" y="1743719"/>
            <a:ext cx="2124300" cy="33093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500">
                <a:solidFill>
                  <a:schemeClr val="lt1"/>
                </a:solidFill>
                <a:latin typeface="Red Hat Display"/>
                <a:ea typeface="Red Hat Display"/>
                <a:cs typeface="Red Hat Display"/>
                <a:sym typeface="Red Hat Display"/>
              </a:defRPr>
            </a:lvl1pPr>
            <a:lvl2pPr lvl="1" rtl="0">
              <a:lnSpc>
                <a:spcPct val="174000"/>
              </a:lnSpc>
              <a:spcBef>
                <a:spcPts val="0"/>
              </a:spcBef>
              <a:spcAft>
                <a:spcPts val="0"/>
              </a:spcAft>
              <a:buNone/>
              <a:defRPr sz="1500">
                <a:solidFill>
                  <a:schemeClr val="lt1"/>
                </a:solidFill>
              </a:defRPr>
            </a:lvl2pPr>
            <a:lvl3pPr lvl="2" rtl="0">
              <a:lnSpc>
                <a:spcPct val="174000"/>
              </a:lnSpc>
              <a:spcBef>
                <a:spcPts val="0"/>
              </a:spcBef>
              <a:spcAft>
                <a:spcPts val="0"/>
              </a:spcAft>
              <a:buNone/>
              <a:defRPr sz="1500">
                <a:solidFill>
                  <a:schemeClr val="lt1"/>
                </a:solidFill>
              </a:defRPr>
            </a:lvl3pPr>
            <a:lvl4pPr lvl="3" rtl="0">
              <a:lnSpc>
                <a:spcPct val="174000"/>
              </a:lnSpc>
              <a:spcBef>
                <a:spcPts val="0"/>
              </a:spcBef>
              <a:spcAft>
                <a:spcPts val="0"/>
              </a:spcAft>
              <a:buNone/>
              <a:defRPr sz="1500">
                <a:solidFill>
                  <a:schemeClr val="lt1"/>
                </a:solidFill>
              </a:defRPr>
            </a:lvl4pPr>
            <a:lvl5pPr lvl="4" rtl="0">
              <a:lnSpc>
                <a:spcPct val="174000"/>
              </a:lnSpc>
              <a:spcBef>
                <a:spcPts val="0"/>
              </a:spcBef>
              <a:spcAft>
                <a:spcPts val="0"/>
              </a:spcAft>
              <a:buNone/>
              <a:defRPr sz="1500">
                <a:solidFill>
                  <a:schemeClr val="lt1"/>
                </a:solidFill>
              </a:defRPr>
            </a:lvl5pPr>
            <a:lvl6pPr lvl="5" rtl="0">
              <a:lnSpc>
                <a:spcPct val="174000"/>
              </a:lnSpc>
              <a:spcBef>
                <a:spcPts val="0"/>
              </a:spcBef>
              <a:spcAft>
                <a:spcPts val="0"/>
              </a:spcAft>
              <a:buNone/>
              <a:defRPr sz="1500">
                <a:solidFill>
                  <a:schemeClr val="lt1"/>
                </a:solidFill>
              </a:defRPr>
            </a:lvl6pPr>
            <a:lvl7pPr lvl="6" rtl="0">
              <a:lnSpc>
                <a:spcPct val="174000"/>
              </a:lnSpc>
              <a:spcBef>
                <a:spcPts val="0"/>
              </a:spcBef>
              <a:spcAft>
                <a:spcPts val="0"/>
              </a:spcAft>
              <a:buNone/>
              <a:defRPr sz="1500">
                <a:solidFill>
                  <a:schemeClr val="lt1"/>
                </a:solidFill>
              </a:defRPr>
            </a:lvl7pPr>
            <a:lvl8pPr lvl="7" rtl="0">
              <a:lnSpc>
                <a:spcPct val="174000"/>
              </a:lnSpc>
              <a:spcBef>
                <a:spcPts val="0"/>
              </a:spcBef>
              <a:spcAft>
                <a:spcPts val="0"/>
              </a:spcAft>
              <a:buNone/>
              <a:defRPr sz="1500">
                <a:solidFill>
                  <a:schemeClr val="lt1"/>
                </a:solidFill>
              </a:defRPr>
            </a:lvl8pPr>
            <a:lvl9pPr lvl="8" rtl="0">
              <a:lnSpc>
                <a:spcPct val="174000"/>
              </a:lnSpc>
              <a:spcBef>
                <a:spcPts val="0"/>
              </a:spcBef>
              <a:spcAft>
                <a:spcPts val="0"/>
              </a:spcAft>
              <a:buNone/>
              <a:defRPr sz="1500">
                <a:solidFill>
                  <a:schemeClr val="lt1"/>
                </a:solidFill>
              </a:defRPr>
            </a:lvl9pPr>
          </a:lstStyle>
          <a:p/>
        </p:txBody>
      </p:sp>
      <p:pic>
        <p:nvPicPr>
          <p:cNvPr id="1533" name="Google Shape;1533;p141"/>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1534" name="Google Shape;1534;p14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A">
  <p:cSld name="CUSTOM_2_1_2">
    <p:bg>
      <p:bgPr>
        <a:blipFill>
          <a:blip r:embed="rId2">
            <a:alphaModFix/>
          </a:blip>
          <a:stretch>
            <a:fillRect/>
          </a:stretch>
        </a:blipFill>
      </p:bgPr>
    </p:bg>
    <p:spTree>
      <p:nvGrpSpPr>
        <p:cNvPr id="1535" name="Shape 1535"/>
        <p:cNvGrpSpPr/>
        <p:nvPr/>
      </p:nvGrpSpPr>
      <p:grpSpPr>
        <a:xfrm>
          <a:off x="0" y="0"/>
          <a:ext cx="0" cy="0"/>
          <a:chOff x="0" y="0"/>
          <a:chExt cx="0" cy="0"/>
        </a:xfrm>
      </p:grpSpPr>
      <p:cxnSp>
        <p:nvCxnSpPr>
          <p:cNvPr id="1536" name="Google Shape;1536;p142"/>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cxnSp>
        <p:nvCxnSpPr>
          <p:cNvPr id="1537" name="Google Shape;1537;p14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538" name="Google Shape;1538;p14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9pPr>
          </a:lstStyle>
          <a:p/>
        </p:txBody>
      </p:sp>
      <p:pic>
        <p:nvPicPr>
          <p:cNvPr id="1539" name="Google Shape;1539;p142"/>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1540" name="Google Shape;1540;p14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541" name="Google Shape;1541;p142"/>
          <p:cNvSpPr txBox="1"/>
          <p:nvPr>
            <p:ph idx="2" type="subTitle"/>
          </p:nvPr>
        </p:nvSpPr>
        <p:spPr>
          <a:xfrm>
            <a:off x="9251450" y="2239588"/>
            <a:ext cx="2124300" cy="3157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500">
                <a:solidFill>
                  <a:srgbClr val="FFFFFF"/>
                </a:solidFill>
                <a:latin typeface="Red Hat Display"/>
                <a:ea typeface="Red Hat Display"/>
                <a:cs typeface="Red Hat Display"/>
                <a:sym typeface="Red Hat Display"/>
              </a:defRPr>
            </a:lvl1pPr>
            <a:lvl2pPr lvl="1" rtl="0">
              <a:lnSpc>
                <a:spcPct val="174000"/>
              </a:lnSpc>
              <a:spcBef>
                <a:spcPts val="0"/>
              </a:spcBef>
              <a:spcAft>
                <a:spcPts val="0"/>
              </a:spcAft>
              <a:buNone/>
              <a:defRPr sz="1500">
                <a:solidFill>
                  <a:srgbClr val="FFFFFF"/>
                </a:solidFill>
              </a:defRPr>
            </a:lvl2pPr>
            <a:lvl3pPr lvl="2" rtl="0">
              <a:lnSpc>
                <a:spcPct val="174000"/>
              </a:lnSpc>
              <a:spcBef>
                <a:spcPts val="0"/>
              </a:spcBef>
              <a:spcAft>
                <a:spcPts val="0"/>
              </a:spcAft>
              <a:buNone/>
              <a:defRPr sz="1500">
                <a:solidFill>
                  <a:srgbClr val="FFFFFF"/>
                </a:solidFill>
              </a:defRPr>
            </a:lvl3pPr>
            <a:lvl4pPr lvl="3" rtl="0">
              <a:lnSpc>
                <a:spcPct val="174000"/>
              </a:lnSpc>
              <a:spcBef>
                <a:spcPts val="0"/>
              </a:spcBef>
              <a:spcAft>
                <a:spcPts val="0"/>
              </a:spcAft>
              <a:buNone/>
              <a:defRPr sz="1500">
                <a:solidFill>
                  <a:srgbClr val="FFFFFF"/>
                </a:solidFill>
              </a:defRPr>
            </a:lvl4pPr>
            <a:lvl5pPr lvl="4" rtl="0">
              <a:lnSpc>
                <a:spcPct val="174000"/>
              </a:lnSpc>
              <a:spcBef>
                <a:spcPts val="0"/>
              </a:spcBef>
              <a:spcAft>
                <a:spcPts val="0"/>
              </a:spcAft>
              <a:buNone/>
              <a:defRPr sz="1500">
                <a:solidFill>
                  <a:srgbClr val="FFFFFF"/>
                </a:solidFill>
              </a:defRPr>
            </a:lvl5pPr>
            <a:lvl6pPr lvl="5" rtl="0">
              <a:lnSpc>
                <a:spcPct val="174000"/>
              </a:lnSpc>
              <a:spcBef>
                <a:spcPts val="0"/>
              </a:spcBef>
              <a:spcAft>
                <a:spcPts val="0"/>
              </a:spcAft>
              <a:buNone/>
              <a:defRPr sz="1500">
                <a:solidFill>
                  <a:srgbClr val="FFFFFF"/>
                </a:solidFill>
              </a:defRPr>
            </a:lvl6pPr>
            <a:lvl7pPr lvl="6" rtl="0">
              <a:lnSpc>
                <a:spcPct val="174000"/>
              </a:lnSpc>
              <a:spcBef>
                <a:spcPts val="0"/>
              </a:spcBef>
              <a:spcAft>
                <a:spcPts val="0"/>
              </a:spcAft>
              <a:buNone/>
              <a:defRPr sz="1500">
                <a:solidFill>
                  <a:srgbClr val="FFFFFF"/>
                </a:solidFill>
              </a:defRPr>
            </a:lvl7pPr>
            <a:lvl8pPr lvl="7" rtl="0">
              <a:lnSpc>
                <a:spcPct val="174000"/>
              </a:lnSpc>
              <a:spcBef>
                <a:spcPts val="0"/>
              </a:spcBef>
              <a:spcAft>
                <a:spcPts val="0"/>
              </a:spcAft>
              <a:buNone/>
              <a:defRPr sz="1500">
                <a:solidFill>
                  <a:srgbClr val="FFFFFF"/>
                </a:solidFill>
              </a:defRPr>
            </a:lvl8pPr>
            <a:lvl9pPr lvl="8" rtl="0">
              <a:lnSpc>
                <a:spcPct val="174000"/>
              </a:lnSpc>
              <a:spcBef>
                <a:spcPts val="0"/>
              </a:spcBef>
              <a:spcAft>
                <a:spcPts val="0"/>
              </a:spcAft>
              <a:buNone/>
              <a:defRPr sz="1500">
                <a:solidFill>
                  <a:srgbClr val="FFFFFF"/>
                </a:solidFill>
              </a:defRPr>
            </a:lvl9pPr>
          </a:lstStyle>
          <a:p/>
        </p:txBody>
      </p:sp>
      <p:sp>
        <p:nvSpPr>
          <p:cNvPr id="1542" name="Google Shape;1542;p142"/>
          <p:cNvSpPr txBox="1"/>
          <p:nvPr>
            <p:ph idx="3" type="subTitle"/>
          </p:nvPr>
        </p:nvSpPr>
        <p:spPr>
          <a:xfrm>
            <a:off x="9251450" y="1687025"/>
            <a:ext cx="2124300" cy="354900"/>
          </a:xfrm>
          <a:prstGeom prst="rect">
            <a:avLst/>
          </a:prstGeom>
        </p:spPr>
        <p:txBody>
          <a:bodyPr anchorCtr="0" anchor="b" bIns="0" lIns="0" spcFirstLastPara="1" rIns="0" wrap="square" tIns="0">
            <a:noAutofit/>
          </a:bodyPr>
          <a:lstStyle>
            <a:lvl1pPr lvl="0" rtl="0">
              <a:lnSpc>
                <a:spcPct val="135000"/>
              </a:lnSpc>
              <a:spcBef>
                <a:spcPts val="0"/>
              </a:spcBef>
              <a:spcAft>
                <a:spcPts val="0"/>
              </a:spcAft>
              <a:buClr>
                <a:srgbClr val="FFFFFF"/>
              </a:buClr>
              <a:buSzPts val="1500"/>
              <a:buFont typeface="Red Hat Display Medium"/>
              <a:buNone/>
              <a:defRPr sz="1500">
                <a:solidFill>
                  <a:srgbClr val="FFFFFF"/>
                </a:solidFill>
                <a:latin typeface="Red Hat Display Medium"/>
                <a:ea typeface="Red Hat Display Medium"/>
                <a:cs typeface="Red Hat Display Medium"/>
                <a:sym typeface="Red Hat Display Medium"/>
              </a:defRPr>
            </a:lvl1pPr>
            <a:lvl2pPr lvl="1" rtl="0">
              <a:spcBef>
                <a:spcPts val="0"/>
              </a:spcBef>
              <a:spcAft>
                <a:spcPts val="0"/>
              </a:spcAft>
              <a:buClr>
                <a:srgbClr val="FFFFFF"/>
              </a:buClr>
              <a:buSzPts val="1900"/>
              <a:buNone/>
              <a:defRPr>
                <a:solidFill>
                  <a:srgbClr val="FFFFFF"/>
                </a:solidFill>
              </a:defRPr>
            </a:lvl2pPr>
            <a:lvl3pPr lvl="2" rtl="0">
              <a:spcBef>
                <a:spcPts val="500"/>
              </a:spcBef>
              <a:spcAft>
                <a:spcPts val="0"/>
              </a:spcAft>
              <a:buClr>
                <a:srgbClr val="FFFFFF"/>
              </a:buClr>
              <a:buSzPts val="1900"/>
              <a:buNone/>
              <a:defRPr>
                <a:solidFill>
                  <a:srgbClr val="FFFFFF"/>
                </a:solidFill>
              </a:defRPr>
            </a:lvl3pPr>
            <a:lvl4pPr lvl="3" rtl="0">
              <a:spcBef>
                <a:spcPts val="500"/>
              </a:spcBef>
              <a:spcAft>
                <a:spcPts val="0"/>
              </a:spcAft>
              <a:buClr>
                <a:srgbClr val="FFFFFF"/>
              </a:buClr>
              <a:buSzPts val="1900"/>
              <a:buNone/>
              <a:defRPr>
                <a:solidFill>
                  <a:srgbClr val="FFFFFF"/>
                </a:solidFill>
              </a:defRPr>
            </a:lvl4pPr>
            <a:lvl5pPr lvl="4" rtl="0">
              <a:spcBef>
                <a:spcPts val="500"/>
              </a:spcBef>
              <a:spcAft>
                <a:spcPts val="0"/>
              </a:spcAft>
              <a:buClr>
                <a:srgbClr val="FFFFFF"/>
              </a:buClr>
              <a:buSzPts val="1900"/>
              <a:buNone/>
              <a:defRPr>
                <a:solidFill>
                  <a:srgbClr val="FFFFFF"/>
                </a:solidFill>
              </a:defRPr>
            </a:lvl5pPr>
            <a:lvl6pPr lvl="5" rtl="0">
              <a:spcBef>
                <a:spcPts val="500"/>
              </a:spcBef>
              <a:spcAft>
                <a:spcPts val="0"/>
              </a:spcAft>
              <a:buClr>
                <a:srgbClr val="FFFFFF"/>
              </a:buClr>
              <a:buSzPts val="1900"/>
              <a:buNone/>
              <a:defRPr>
                <a:solidFill>
                  <a:srgbClr val="FFFFFF"/>
                </a:solidFill>
              </a:defRPr>
            </a:lvl6pPr>
            <a:lvl7pPr lvl="6" rtl="0">
              <a:spcBef>
                <a:spcPts val="500"/>
              </a:spcBef>
              <a:spcAft>
                <a:spcPts val="0"/>
              </a:spcAft>
              <a:buClr>
                <a:srgbClr val="FFFFFF"/>
              </a:buClr>
              <a:buSzPts val="1900"/>
              <a:buNone/>
              <a:defRPr>
                <a:solidFill>
                  <a:srgbClr val="FFFFFF"/>
                </a:solidFill>
              </a:defRPr>
            </a:lvl7pPr>
            <a:lvl8pPr lvl="7" rtl="0">
              <a:spcBef>
                <a:spcPts val="500"/>
              </a:spcBef>
              <a:spcAft>
                <a:spcPts val="0"/>
              </a:spcAft>
              <a:buClr>
                <a:srgbClr val="FFFFFF"/>
              </a:buClr>
              <a:buSzPts val="1900"/>
              <a:buNone/>
              <a:defRPr>
                <a:solidFill>
                  <a:srgbClr val="FFFFFF"/>
                </a:solidFill>
              </a:defRPr>
            </a:lvl8pPr>
            <a:lvl9pPr lvl="8" rtl="0">
              <a:spcBef>
                <a:spcPts val="500"/>
              </a:spcBef>
              <a:spcAft>
                <a:spcPts val="500"/>
              </a:spcAft>
              <a:buClr>
                <a:srgbClr val="FFFFFF"/>
              </a:buClr>
              <a:buSzPts val="1900"/>
              <a:buNone/>
              <a:defRPr>
                <a:solidFill>
                  <a:srgbClr val="FFFFFF"/>
                </a:solidFill>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1543" name="Shape 1543"/>
        <p:cNvGrpSpPr/>
        <p:nvPr/>
      </p:nvGrpSpPr>
      <p:grpSpPr>
        <a:xfrm>
          <a:off x="0" y="0"/>
          <a:ext cx="0" cy="0"/>
          <a:chOff x="0" y="0"/>
          <a:chExt cx="0" cy="0"/>
        </a:xfrm>
      </p:grpSpPr>
      <p:sp>
        <p:nvSpPr>
          <p:cNvPr id="1544" name="Google Shape;1544;p143"/>
          <p:cNvSpPr txBox="1"/>
          <p:nvPr>
            <p:ph type="title"/>
          </p:nvPr>
        </p:nvSpPr>
        <p:spPr>
          <a:xfrm>
            <a:off x="447775" y="1084561"/>
            <a:ext cx="68247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1545" name="Google Shape;1545;p143"/>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cxnSp>
        <p:nvCxnSpPr>
          <p:cNvPr id="1546" name="Google Shape;1546;p14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547" name="Google Shape;1547;p14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9pPr>
          </a:lstStyle>
          <a:p/>
        </p:txBody>
      </p:sp>
      <p:sp>
        <p:nvSpPr>
          <p:cNvPr id="1548" name="Google Shape;1548;p143"/>
          <p:cNvSpPr txBox="1"/>
          <p:nvPr>
            <p:ph idx="2" type="subTitle"/>
          </p:nvPr>
        </p:nvSpPr>
        <p:spPr>
          <a:xfrm>
            <a:off x="9251450" y="1743719"/>
            <a:ext cx="2124300" cy="33093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500">
                <a:solidFill>
                  <a:srgbClr val="EBEBEB"/>
                </a:solidFill>
              </a:defRPr>
            </a:lvl1pPr>
            <a:lvl2pPr lvl="1" rtl="0">
              <a:lnSpc>
                <a:spcPct val="174000"/>
              </a:lnSpc>
              <a:spcBef>
                <a:spcPts val="0"/>
              </a:spcBef>
              <a:spcAft>
                <a:spcPts val="0"/>
              </a:spcAft>
              <a:buNone/>
              <a:defRPr sz="1500">
                <a:solidFill>
                  <a:srgbClr val="EBEBEB"/>
                </a:solidFill>
              </a:defRPr>
            </a:lvl2pPr>
            <a:lvl3pPr lvl="2" rtl="0">
              <a:lnSpc>
                <a:spcPct val="174000"/>
              </a:lnSpc>
              <a:spcBef>
                <a:spcPts val="0"/>
              </a:spcBef>
              <a:spcAft>
                <a:spcPts val="0"/>
              </a:spcAft>
              <a:buNone/>
              <a:defRPr sz="1500">
                <a:solidFill>
                  <a:srgbClr val="EBEBEB"/>
                </a:solidFill>
              </a:defRPr>
            </a:lvl3pPr>
            <a:lvl4pPr lvl="3" rtl="0">
              <a:lnSpc>
                <a:spcPct val="174000"/>
              </a:lnSpc>
              <a:spcBef>
                <a:spcPts val="0"/>
              </a:spcBef>
              <a:spcAft>
                <a:spcPts val="0"/>
              </a:spcAft>
              <a:buNone/>
              <a:defRPr sz="1500">
                <a:solidFill>
                  <a:srgbClr val="EBEBEB"/>
                </a:solidFill>
              </a:defRPr>
            </a:lvl4pPr>
            <a:lvl5pPr lvl="4" rtl="0">
              <a:lnSpc>
                <a:spcPct val="174000"/>
              </a:lnSpc>
              <a:spcBef>
                <a:spcPts val="0"/>
              </a:spcBef>
              <a:spcAft>
                <a:spcPts val="0"/>
              </a:spcAft>
              <a:buNone/>
              <a:defRPr sz="1500">
                <a:solidFill>
                  <a:srgbClr val="EBEBEB"/>
                </a:solidFill>
              </a:defRPr>
            </a:lvl5pPr>
            <a:lvl6pPr lvl="5" rtl="0">
              <a:lnSpc>
                <a:spcPct val="174000"/>
              </a:lnSpc>
              <a:spcBef>
                <a:spcPts val="0"/>
              </a:spcBef>
              <a:spcAft>
                <a:spcPts val="0"/>
              </a:spcAft>
              <a:buNone/>
              <a:defRPr sz="1500">
                <a:solidFill>
                  <a:srgbClr val="EBEBEB"/>
                </a:solidFill>
              </a:defRPr>
            </a:lvl6pPr>
            <a:lvl7pPr lvl="6" rtl="0">
              <a:lnSpc>
                <a:spcPct val="174000"/>
              </a:lnSpc>
              <a:spcBef>
                <a:spcPts val="0"/>
              </a:spcBef>
              <a:spcAft>
                <a:spcPts val="0"/>
              </a:spcAft>
              <a:buNone/>
              <a:defRPr sz="1500">
                <a:solidFill>
                  <a:srgbClr val="EBEBEB"/>
                </a:solidFill>
              </a:defRPr>
            </a:lvl7pPr>
            <a:lvl8pPr lvl="7" rtl="0">
              <a:lnSpc>
                <a:spcPct val="174000"/>
              </a:lnSpc>
              <a:spcBef>
                <a:spcPts val="0"/>
              </a:spcBef>
              <a:spcAft>
                <a:spcPts val="0"/>
              </a:spcAft>
              <a:buNone/>
              <a:defRPr sz="1500">
                <a:solidFill>
                  <a:srgbClr val="EBEBEB"/>
                </a:solidFill>
              </a:defRPr>
            </a:lvl8pPr>
            <a:lvl9pPr lvl="8" rtl="0">
              <a:lnSpc>
                <a:spcPct val="174000"/>
              </a:lnSpc>
              <a:spcBef>
                <a:spcPts val="0"/>
              </a:spcBef>
              <a:spcAft>
                <a:spcPts val="0"/>
              </a:spcAft>
              <a:buNone/>
              <a:defRPr sz="1500">
                <a:solidFill>
                  <a:srgbClr val="EBEBEB"/>
                </a:solidFill>
              </a:defRPr>
            </a:lvl9pPr>
          </a:lstStyle>
          <a:p/>
        </p:txBody>
      </p:sp>
      <p:pic>
        <p:nvPicPr>
          <p:cNvPr id="1549" name="Google Shape;1549;p143"/>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550" name="Google Shape;1550;p143"/>
          <p:cNvSpPr txBox="1"/>
          <p:nvPr>
            <p:ph idx="3" type="subTitle"/>
          </p:nvPr>
        </p:nvSpPr>
        <p:spPr>
          <a:xfrm>
            <a:off x="9251450" y="1743719"/>
            <a:ext cx="2124300" cy="33093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5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500">
                <a:solidFill>
                  <a:schemeClr val="dk1"/>
                </a:solidFill>
              </a:defRPr>
            </a:lvl2pPr>
            <a:lvl3pPr lvl="2" rtl="0">
              <a:lnSpc>
                <a:spcPct val="174000"/>
              </a:lnSpc>
              <a:spcBef>
                <a:spcPts val="0"/>
              </a:spcBef>
              <a:spcAft>
                <a:spcPts val="0"/>
              </a:spcAft>
              <a:buNone/>
              <a:defRPr sz="1500">
                <a:solidFill>
                  <a:schemeClr val="dk1"/>
                </a:solidFill>
              </a:defRPr>
            </a:lvl3pPr>
            <a:lvl4pPr lvl="3" rtl="0">
              <a:lnSpc>
                <a:spcPct val="174000"/>
              </a:lnSpc>
              <a:spcBef>
                <a:spcPts val="0"/>
              </a:spcBef>
              <a:spcAft>
                <a:spcPts val="0"/>
              </a:spcAft>
              <a:buNone/>
              <a:defRPr sz="1500">
                <a:solidFill>
                  <a:schemeClr val="dk1"/>
                </a:solidFill>
              </a:defRPr>
            </a:lvl4pPr>
            <a:lvl5pPr lvl="4" rtl="0">
              <a:lnSpc>
                <a:spcPct val="174000"/>
              </a:lnSpc>
              <a:spcBef>
                <a:spcPts val="0"/>
              </a:spcBef>
              <a:spcAft>
                <a:spcPts val="0"/>
              </a:spcAft>
              <a:buNone/>
              <a:defRPr sz="1500">
                <a:solidFill>
                  <a:schemeClr val="dk1"/>
                </a:solidFill>
              </a:defRPr>
            </a:lvl5pPr>
            <a:lvl6pPr lvl="5" rtl="0">
              <a:lnSpc>
                <a:spcPct val="174000"/>
              </a:lnSpc>
              <a:spcBef>
                <a:spcPts val="0"/>
              </a:spcBef>
              <a:spcAft>
                <a:spcPts val="0"/>
              </a:spcAft>
              <a:buNone/>
              <a:defRPr sz="1500">
                <a:solidFill>
                  <a:schemeClr val="dk1"/>
                </a:solidFill>
              </a:defRPr>
            </a:lvl6pPr>
            <a:lvl7pPr lvl="6" rtl="0">
              <a:lnSpc>
                <a:spcPct val="174000"/>
              </a:lnSpc>
              <a:spcBef>
                <a:spcPts val="0"/>
              </a:spcBef>
              <a:spcAft>
                <a:spcPts val="0"/>
              </a:spcAft>
              <a:buNone/>
              <a:defRPr sz="1500">
                <a:solidFill>
                  <a:schemeClr val="dk1"/>
                </a:solidFill>
              </a:defRPr>
            </a:lvl7pPr>
            <a:lvl8pPr lvl="7" rtl="0">
              <a:lnSpc>
                <a:spcPct val="174000"/>
              </a:lnSpc>
              <a:spcBef>
                <a:spcPts val="0"/>
              </a:spcBef>
              <a:spcAft>
                <a:spcPts val="0"/>
              </a:spcAft>
              <a:buNone/>
              <a:defRPr sz="1500">
                <a:solidFill>
                  <a:schemeClr val="dk1"/>
                </a:solidFill>
              </a:defRPr>
            </a:lvl8pPr>
            <a:lvl9pPr lvl="8" rtl="0">
              <a:lnSpc>
                <a:spcPct val="174000"/>
              </a:lnSpc>
              <a:spcBef>
                <a:spcPts val="0"/>
              </a:spcBef>
              <a:spcAft>
                <a:spcPts val="0"/>
              </a:spcAft>
              <a:buNone/>
              <a:defRPr sz="1500">
                <a:solidFill>
                  <a:schemeClr val="dk1"/>
                </a:solidFill>
              </a:defRPr>
            </a:lvl9pPr>
          </a:lstStyle>
          <a:p/>
        </p:txBody>
      </p:sp>
      <p:sp>
        <p:nvSpPr>
          <p:cNvPr id="1551" name="Google Shape;1551;p14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ck">
  <p:cSld name="CUSTOM_4_1">
    <p:bg>
      <p:bgPr>
        <a:solidFill>
          <a:srgbClr val="141414"/>
        </a:solidFill>
      </p:bgPr>
    </p:bg>
    <p:spTree>
      <p:nvGrpSpPr>
        <p:cNvPr id="140" name="Shape 140"/>
        <p:cNvGrpSpPr/>
        <p:nvPr/>
      </p:nvGrpSpPr>
      <p:grpSpPr>
        <a:xfrm>
          <a:off x="0" y="0"/>
          <a:ext cx="0" cy="0"/>
          <a:chOff x="0" y="0"/>
          <a:chExt cx="0" cy="0"/>
        </a:xfrm>
      </p:grpSpPr>
      <p:sp>
        <p:nvSpPr>
          <p:cNvPr id="141" name="Google Shape;141;p15"/>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EBEBEB"/>
                </a:solidFill>
              </a:defRPr>
            </a:lvl1pPr>
            <a:lvl2pPr lvl="1" rtl="0" algn="ctr">
              <a:lnSpc>
                <a:spcPct val="130000"/>
              </a:lnSpc>
              <a:spcBef>
                <a:spcPts val="0"/>
              </a:spcBef>
              <a:spcAft>
                <a:spcPts val="0"/>
              </a:spcAft>
              <a:buNone/>
              <a:defRPr sz="2600">
                <a:solidFill>
                  <a:srgbClr val="EBEBEB"/>
                </a:solidFill>
              </a:defRPr>
            </a:lvl2pPr>
            <a:lvl3pPr lvl="2" rtl="0" algn="ctr">
              <a:lnSpc>
                <a:spcPct val="130000"/>
              </a:lnSpc>
              <a:spcBef>
                <a:spcPts val="0"/>
              </a:spcBef>
              <a:spcAft>
                <a:spcPts val="0"/>
              </a:spcAft>
              <a:buNone/>
              <a:defRPr sz="2600">
                <a:solidFill>
                  <a:srgbClr val="EBEBEB"/>
                </a:solidFill>
              </a:defRPr>
            </a:lvl3pPr>
            <a:lvl4pPr lvl="3" rtl="0" algn="ctr">
              <a:lnSpc>
                <a:spcPct val="130000"/>
              </a:lnSpc>
              <a:spcBef>
                <a:spcPts val="0"/>
              </a:spcBef>
              <a:spcAft>
                <a:spcPts val="0"/>
              </a:spcAft>
              <a:buNone/>
              <a:defRPr sz="2600">
                <a:solidFill>
                  <a:srgbClr val="EBEBEB"/>
                </a:solidFill>
              </a:defRPr>
            </a:lvl4pPr>
            <a:lvl5pPr lvl="4" rtl="0" algn="ctr">
              <a:lnSpc>
                <a:spcPct val="130000"/>
              </a:lnSpc>
              <a:spcBef>
                <a:spcPts val="0"/>
              </a:spcBef>
              <a:spcAft>
                <a:spcPts val="0"/>
              </a:spcAft>
              <a:buNone/>
              <a:defRPr sz="2600">
                <a:solidFill>
                  <a:srgbClr val="EBEBEB"/>
                </a:solidFill>
              </a:defRPr>
            </a:lvl5pPr>
            <a:lvl6pPr lvl="5" rtl="0" algn="ctr">
              <a:lnSpc>
                <a:spcPct val="130000"/>
              </a:lnSpc>
              <a:spcBef>
                <a:spcPts val="0"/>
              </a:spcBef>
              <a:spcAft>
                <a:spcPts val="0"/>
              </a:spcAft>
              <a:buNone/>
              <a:defRPr sz="2600">
                <a:solidFill>
                  <a:srgbClr val="EBEBEB"/>
                </a:solidFill>
              </a:defRPr>
            </a:lvl6pPr>
            <a:lvl7pPr lvl="6" rtl="0" algn="ctr">
              <a:lnSpc>
                <a:spcPct val="130000"/>
              </a:lnSpc>
              <a:spcBef>
                <a:spcPts val="0"/>
              </a:spcBef>
              <a:spcAft>
                <a:spcPts val="0"/>
              </a:spcAft>
              <a:buNone/>
              <a:defRPr sz="2600">
                <a:solidFill>
                  <a:srgbClr val="EBEBEB"/>
                </a:solidFill>
              </a:defRPr>
            </a:lvl7pPr>
            <a:lvl8pPr lvl="7" rtl="0" algn="ctr">
              <a:lnSpc>
                <a:spcPct val="130000"/>
              </a:lnSpc>
              <a:spcBef>
                <a:spcPts val="0"/>
              </a:spcBef>
              <a:spcAft>
                <a:spcPts val="0"/>
              </a:spcAft>
              <a:buNone/>
              <a:defRPr sz="2600">
                <a:solidFill>
                  <a:srgbClr val="EBEBEB"/>
                </a:solidFill>
              </a:defRPr>
            </a:lvl8pPr>
            <a:lvl9pPr lvl="8" rtl="0" algn="ctr">
              <a:lnSpc>
                <a:spcPct val="130000"/>
              </a:lnSpc>
              <a:spcBef>
                <a:spcPts val="0"/>
              </a:spcBef>
              <a:spcAft>
                <a:spcPts val="0"/>
              </a:spcAft>
              <a:buNone/>
              <a:defRPr sz="2600">
                <a:solidFill>
                  <a:srgbClr val="EBEBEB"/>
                </a:solidFill>
              </a:defRPr>
            </a:lvl9pPr>
          </a:lstStyle>
          <a:p/>
        </p:txBody>
      </p:sp>
      <p:cxnSp>
        <p:nvCxnSpPr>
          <p:cNvPr id="142" name="Google Shape;142;p1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43" name="Google Shape;143;p1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9pPr>
          </a:lstStyle>
          <a:p/>
        </p:txBody>
      </p:sp>
      <p:cxnSp>
        <p:nvCxnSpPr>
          <p:cNvPr id="144" name="Google Shape;144;p1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45" name="Google Shape;145;p1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46" name="Google Shape;146;p15"/>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EBEBEB"/>
                </a:solidFill>
                <a:latin typeface="Overpass"/>
                <a:ea typeface="Overpass"/>
                <a:cs typeface="Overpass"/>
                <a:sym typeface="Overpass"/>
              </a:rPr>
              <a:t>CONFIDENTIAL </a:t>
            </a:r>
            <a:r>
              <a:rPr lang="en" sz="600">
                <a:solidFill>
                  <a:srgbClr val="EBEBEB"/>
                </a:solidFill>
                <a:latin typeface="Overpass Light"/>
                <a:ea typeface="Overpass Light"/>
                <a:cs typeface="Overpass Light"/>
                <a:sym typeface="Overpass Light"/>
              </a:rPr>
              <a:t>Designator</a:t>
            </a:r>
            <a:endParaRPr sz="600">
              <a:solidFill>
                <a:srgbClr val="EBEBEB"/>
              </a:solidFill>
              <a:latin typeface="Overpass Light"/>
              <a:ea typeface="Overpass Light"/>
              <a:cs typeface="Overpass Light"/>
              <a:sym typeface="Overpass Light"/>
            </a:endParaRPr>
          </a:p>
        </p:txBody>
      </p:sp>
      <p:sp>
        <p:nvSpPr>
          <p:cNvPr id="147" name="Google Shape;147;p15"/>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EBEBEB"/>
                </a:solidFill>
              </a:defRPr>
            </a:lvl1pPr>
            <a:lvl2pPr lvl="1" rtl="0">
              <a:lnSpc>
                <a:spcPct val="142000"/>
              </a:lnSpc>
              <a:spcBef>
                <a:spcPts val="0"/>
              </a:spcBef>
              <a:spcAft>
                <a:spcPts val="0"/>
              </a:spcAft>
              <a:buNone/>
              <a:defRPr sz="600">
                <a:solidFill>
                  <a:srgbClr val="EBEBEB"/>
                </a:solidFill>
              </a:defRPr>
            </a:lvl2pPr>
            <a:lvl3pPr lvl="2" rtl="0">
              <a:lnSpc>
                <a:spcPct val="142000"/>
              </a:lnSpc>
              <a:spcBef>
                <a:spcPts val="0"/>
              </a:spcBef>
              <a:spcAft>
                <a:spcPts val="0"/>
              </a:spcAft>
              <a:buNone/>
              <a:defRPr sz="600">
                <a:solidFill>
                  <a:srgbClr val="EBEBEB"/>
                </a:solidFill>
              </a:defRPr>
            </a:lvl3pPr>
            <a:lvl4pPr lvl="3" rtl="0">
              <a:lnSpc>
                <a:spcPct val="142000"/>
              </a:lnSpc>
              <a:spcBef>
                <a:spcPts val="0"/>
              </a:spcBef>
              <a:spcAft>
                <a:spcPts val="0"/>
              </a:spcAft>
              <a:buNone/>
              <a:defRPr sz="600">
                <a:solidFill>
                  <a:srgbClr val="EBEBEB"/>
                </a:solidFill>
              </a:defRPr>
            </a:lvl4pPr>
            <a:lvl5pPr lvl="4" rtl="0">
              <a:lnSpc>
                <a:spcPct val="142000"/>
              </a:lnSpc>
              <a:spcBef>
                <a:spcPts val="0"/>
              </a:spcBef>
              <a:spcAft>
                <a:spcPts val="0"/>
              </a:spcAft>
              <a:buNone/>
              <a:defRPr sz="600">
                <a:solidFill>
                  <a:srgbClr val="EBEBEB"/>
                </a:solidFill>
              </a:defRPr>
            </a:lvl5pPr>
            <a:lvl6pPr lvl="5" rtl="0">
              <a:lnSpc>
                <a:spcPct val="142000"/>
              </a:lnSpc>
              <a:spcBef>
                <a:spcPts val="0"/>
              </a:spcBef>
              <a:spcAft>
                <a:spcPts val="0"/>
              </a:spcAft>
              <a:buNone/>
              <a:defRPr sz="600">
                <a:solidFill>
                  <a:srgbClr val="EBEBEB"/>
                </a:solidFill>
              </a:defRPr>
            </a:lvl6pPr>
            <a:lvl7pPr lvl="6" rtl="0">
              <a:lnSpc>
                <a:spcPct val="142000"/>
              </a:lnSpc>
              <a:spcBef>
                <a:spcPts val="0"/>
              </a:spcBef>
              <a:spcAft>
                <a:spcPts val="0"/>
              </a:spcAft>
              <a:buNone/>
              <a:defRPr sz="600">
                <a:solidFill>
                  <a:srgbClr val="EBEBEB"/>
                </a:solidFill>
              </a:defRPr>
            </a:lvl7pPr>
            <a:lvl8pPr lvl="7" rtl="0">
              <a:lnSpc>
                <a:spcPct val="142000"/>
              </a:lnSpc>
              <a:spcBef>
                <a:spcPts val="0"/>
              </a:spcBef>
              <a:spcAft>
                <a:spcPts val="0"/>
              </a:spcAft>
              <a:buNone/>
              <a:defRPr sz="600">
                <a:solidFill>
                  <a:srgbClr val="EBEBEB"/>
                </a:solidFill>
              </a:defRPr>
            </a:lvl8pPr>
            <a:lvl9pPr lvl="8" rtl="0">
              <a:lnSpc>
                <a:spcPct val="142000"/>
              </a:lnSpc>
              <a:spcBef>
                <a:spcPts val="0"/>
              </a:spcBef>
              <a:spcAft>
                <a:spcPts val="0"/>
              </a:spcAft>
              <a:buNone/>
              <a:defRPr sz="600">
                <a:solidFill>
                  <a:srgbClr val="EBEBEB"/>
                </a:solidFill>
              </a:defRPr>
            </a:lvl9pPr>
          </a:lstStyle>
          <a:p/>
        </p:txBody>
      </p:sp>
      <p:pic>
        <p:nvPicPr>
          <p:cNvPr id="148" name="Google Shape;148;p15"/>
          <p:cNvPicPr preferRelativeResize="0"/>
          <p:nvPr/>
        </p:nvPicPr>
        <p:blipFill>
          <a:blip r:embed="rId2">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B">
  <p:cSld name="CUSTOM_2_1_1_1">
    <p:bg>
      <p:bgPr>
        <a:blipFill>
          <a:blip r:embed="rId2">
            <a:alphaModFix/>
          </a:blip>
          <a:stretch>
            <a:fillRect/>
          </a:stretch>
        </a:blipFill>
      </p:bgPr>
    </p:bg>
    <p:spTree>
      <p:nvGrpSpPr>
        <p:cNvPr id="1552" name="Shape 1552"/>
        <p:cNvGrpSpPr/>
        <p:nvPr/>
      </p:nvGrpSpPr>
      <p:grpSpPr>
        <a:xfrm>
          <a:off x="0" y="0"/>
          <a:ext cx="0" cy="0"/>
          <a:chOff x="0" y="0"/>
          <a:chExt cx="0" cy="0"/>
        </a:xfrm>
      </p:grpSpPr>
      <p:sp>
        <p:nvSpPr>
          <p:cNvPr id="1553" name="Google Shape;1553;p144"/>
          <p:cNvSpPr txBox="1"/>
          <p:nvPr>
            <p:ph idx="1" type="subTitle"/>
          </p:nvPr>
        </p:nvSpPr>
        <p:spPr>
          <a:xfrm>
            <a:off x="9251450" y="2239588"/>
            <a:ext cx="2124300" cy="3157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5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500">
                <a:solidFill>
                  <a:schemeClr val="dk1"/>
                </a:solidFill>
              </a:defRPr>
            </a:lvl2pPr>
            <a:lvl3pPr lvl="2" rtl="0">
              <a:lnSpc>
                <a:spcPct val="174000"/>
              </a:lnSpc>
              <a:spcBef>
                <a:spcPts val="0"/>
              </a:spcBef>
              <a:spcAft>
                <a:spcPts val="0"/>
              </a:spcAft>
              <a:buNone/>
              <a:defRPr sz="1500">
                <a:solidFill>
                  <a:schemeClr val="dk1"/>
                </a:solidFill>
              </a:defRPr>
            </a:lvl3pPr>
            <a:lvl4pPr lvl="3" rtl="0">
              <a:lnSpc>
                <a:spcPct val="174000"/>
              </a:lnSpc>
              <a:spcBef>
                <a:spcPts val="0"/>
              </a:spcBef>
              <a:spcAft>
                <a:spcPts val="0"/>
              </a:spcAft>
              <a:buNone/>
              <a:defRPr sz="1500">
                <a:solidFill>
                  <a:schemeClr val="dk1"/>
                </a:solidFill>
              </a:defRPr>
            </a:lvl4pPr>
            <a:lvl5pPr lvl="4" rtl="0">
              <a:lnSpc>
                <a:spcPct val="174000"/>
              </a:lnSpc>
              <a:spcBef>
                <a:spcPts val="0"/>
              </a:spcBef>
              <a:spcAft>
                <a:spcPts val="0"/>
              </a:spcAft>
              <a:buNone/>
              <a:defRPr sz="1500">
                <a:solidFill>
                  <a:schemeClr val="dk1"/>
                </a:solidFill>
              </a:defRPr>
            </a:lvl5pPr>
            <a:lvl6pPr lvl="5" rtl="0">
              <a:lnSpc>
                <a:spcPct val="174000"/>
              </a:lnSpc>
              <a:spcBef>
                <a:spcPts val="0"/>
              </a:spcBef>
              <a:spcAft>
                <a:spcPts val="0"/>
              </a:spcAft>
              <a:buNone/>
              <a:defRPr sz="1500">
                <a:solidFill>
                  <a:schemeClr val="dk1"/>
                </a:solidFill>
              </a:defRPr>
            </a:lvl6pPr>
            <a:lvl7pPr lvl="6" rtl="0">
              <a:lnSpc>
                <a:spcPct val="174000"/>
              </a:lnSpc>
              <a:spcBef>
                <a:spcPts val="0"/>
              </a:spcBef>
              <a:spcAft>
                <a:spcPts val="0"/>
              </a:spcAft>
              <a:buNone/>
              <a:defRPr sz="1500">
                <a:solidFill>
                  <a:schemeClr val="dk1"/>
                </a:solidFill>
              </a:defRPr>
            </a:lvl7pPr>
            <a:lvl8pPr lvl="7" rtl="0">
              <a:lnSpc>
                <a:spcPct val="174000"/>
              </a:lnSpc>
              <a:spcBef>
                <a:spcPts val="0"/>
              </a:spcBef>
              <a:spcAft>
                <a:spcPts val="0"/>
              </a:spcAft>
              <a:buNone/>
              <a:defRPr sz="1500">
                <a:solidFill>
                  <a:schemeClr val="dk1"/>
                </a:solidFill>
              </a:defRPr>
            </a:lvl8pPr>
            <a:lvl9pPr lvl="8" rtl="0">
              <a:lnSpc>
                <a:spcPct val="174000"/>
              </a:lnSpc>
              <a:spcBef>
                <a:spcPts val="0"/>
              </a:spcBef>
              <a:spcAft>
                <a:spcPts val="0"/>
              </a:spcAft>
              <a:buNone/>
              <a:defRPr sz="1500">
                <a:solidFill>
                  <a:schemeClr val="dk1"/>
                </a:solidFill>
              </a:defRPr>
            </a:lvl9pPr>
          </a:lstStyle>
          <a:p/>
        </p:txBody>
      </p:sp>
      <p:sp>
        <p:nvSpPr>
          <p:cNvPr id="1554" name="Google Shape;1554;p144"/>
          <p:cNvSpPr txBox="1"/>
          <p:nvPr>
            <p:ph idx="2" type="subTitle"/>
          </p:nvPr>
        </p:nvSpPr>
        <p:spPr>
          <a:xfrm>
            <a:off x="9251450" y="1687025"/>
            <a:ext cx="2124300" cy="354900"/>
          </a:xfrm>
          <a:prstGeom prst="rect">
            <a:avLst/>
          </a:prstGeom>
        </p:spPr>
        <p:txBody>
          <a:bodyPr anchorCtr="0" anchor="b" bIns="0" lIns="0" spcFirstLastPara="1" rIns="0" wrap="square" tIns="0">
            <a:noAutofit/>
          </a:bodyPr>
          <a:lstStyle>
            <a:lvl1pPr lvl="0" rtl="0">
              <a:lnSpc>
                <a:spcPct val="135000"/>
              </a:lnSpc>
              <a:spcBef>
                <a:spcPts val="0"/>
              </a:spcBef>
              <a:spcAft>
                <a:spcPts val="0"/>
              </a:spcAft>
              <a:buSzPts val="1500"/>
              <a:buFont typeface="Red Hat Display Medium"/>
              <a:buNone/>
              <a:defRPr sz="1500">
                <a:latin typeface="Red Hat Display Medium"/>
                <a:ea typeface="Red Hat Display Medium"/>
                <a:cs typeface="Red Hat Display Medium"/>
                <a:sym typeface="Red Hat Display Medium"/>
              </a:defRPr>
            </a:lvl1pPr>
            <a:lvl2pPr lvl="1" rtl="0">
              <a:spcBef>
                <a:spcPts val="0"/>
              </a:spcBef>
              <a:spcAft>
                <a:spcPts val="0"/>
              </a:spcAft>
              <a:buSzPts val="1900"/>
              <a:buNone/>
              <a:defRPr/>
            </a:lvl2pPr>
            <a:lvl3pPr lvl="2" rtl="0">
              <a:spcBef>
                <a:spcPts val="500"/>
              </a:spcBef>
              <a:spcAft>
                <a:spcPts val="0"/>
              </a:spcAft>
              <a:buSzPts val="1900"/>
              <a:buNone/>
              <a:defRPr/>
            </a:lvl3pPr>
            <a:lvl4pPr lvl="3" rtl="0">
              <a:spcBef>
                <a:spcPts val="500"/>
              </a:spcBef>
              <a:spcAft>
                <a:spcPts val="0"/>
              </a:spcAft>
              <a:buSzPts val="1900"/>
              <a:buNone/>
              <a:defRPr/>
            </a:lvl4pPr>
            <a:lvl5pPr lvl="4" rtl="0">
              <a:spcBef>
                <a:spcPts val="500"/>
              </a:spcBef>
              <a:spcAft>
                <a:spcPts val="0"/>
              </a:spcAft>
              <a:buSzPts val="1900"/>
              <a:buNone/>
              <a:defRPr/>
            </a:lvl5pPr>
            <a:lvl6pPr lvl="5" rtl="0">
              <a:spcBef>
                <a:spcPts val="500"/>
              </a:spcBef>
              <a:spcAft>
                <a:spcPts val="0"/>
              </a:spcAft>
              <a:buSzPts val="1900"/>
              <a:buNone/>
              <a:defRPr/>
            </a:lvl6pPr>
            <a:lvl7pPr lvl="6" rtl="0">
              <a:spcBef>
                <a:spcPts val="500"/>
              </a:spcBef>
              <a:spcAft>
                <a:spcPts val="0"/>
              </a:spcAft>
              <a:buSzPts val="1900"/>
              <a:buNone/>
              <a:defRPr/>
            </a:lvl7pPr>
            <a:lvl8pPr lvl="7" rtl="0">
              <a:spcBef>
                <a:spcPts val="500"/>
              </a:spcBef>
              <a:spcAft>
                <a:spcPts val="0"/>
              </a:spcAft>
              <a:buSzPts val="1900"/>
              <a:buNone/>
              <a:defRPr/>
            </a:lvl8pPr>
            <a:lvl9pPr lvl="8" rtl="0">
              <a:spcBef>
                <a:spcPts val="500"/>
              </a:spcBef>
              <a:spcAft>
                <a:spcPts val="500"/>
              </a:spcAft>
              <a:buSzPts val="1900"/>
              <a:buNone/>
              <a:defRPr/>
            </a:lvl9pPr>
          </a:lstStyle>
          <a:p/>
        </p:txBody>
      </p:sp>
      <p:cxnSp>
        <p:nvCxnSpPr>
          <p:cNvPr id="1555" name="Google Shape;1555;p144"/>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cxnSp>
        <p:nvCxnSpPr>
          <p:cNvPr id="1556" name="Google Shape;1556;p14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557" name="Google Shape;1557;p144"/>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100"/>
              <a:buFont typeface="Red Hat Text Medium"/>
              <a:buNone/>
              <a:defRPr sz="1100">
                <a:solidFill>
                  <a:schemeClr val="dk1"/>
                </a:solidFill>
                <a:latin typeface="Red Hat Text Medium"/>
                <a:ea typeface="Red Hat Text Medium"/>
                <a:cs typeface="Red Hat Text Medium"/>
                <a:sym typeface="Red Hat Text Medium"/>
              </a:defRPr>
            </a:lvl9pPr>
          </a:lstStyle>
          <a:p/>
        </p:txBody>
      </p:sp>
      <p:pic>
        <p:nvPicPr>
          <p:cNvPr id="1558" name="Google Shape;1558;p144"/>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559" name="Google Shape;1559;p14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1560" name="Shape 1560"/>
        <p:cNvGrpSpPr/>
        <p:nvPr/>
      </p:nvGrpSpPr>
      <p:grpSpPr>
        <a:xfrm>
          <a:off x="0" y="0"/>
          <a:ext cx="0" cy="0"/>
          <a:chOff x="0" y="0"/>
          <a:chExt cx="0" cy="0"/>
        </a:xfrm>
      </p:grpSpPr>
      <p:sp>
        <p:nvSpPr>
          <p:cNvPr id="1561" name="Google Shape;1561;p145"/>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500">
                <a:solidFill>
                  <a:schemeClr val="accent1"/>
                </a:solidFill>
              </a:defRPr>
            </a:lvl1pPr>
            <a:lvl2pPr lvl="1" rtl="0">
              <a:lnSpc>
                <a:spcPct val="100000"/>
              </a:lnSpc>
              <a:spcBef>
                <a:spcPts val="0"/>
              </a:spcBef>
              <a:spcAft>
                <a:spcPts val="0"/>
              </a:spcAft>
              <a:buNone/>
              <a:defRPr sz="5500">
                <a:solidFill>
                  <a:schemeClr val="accent1"/>
                </a:solidFill>
              </a:defRPr>
            </a:lvl2pPr>
            <a:lvl3pPr lvl="2" rtl="0">
              <a:lnSpc>
                <a:spcPct val="100000"/>
              </a:lnSpc>
              <a:spcBef>
                <a:spcPts val="0"/>
              </a:spcBef>
              <a:spcAft>
                <a:spcPts val="0"/>
              </a:spcAft>
              <a:buNone/>
              <a:defRPr sz="5500">
                <a:solidFill>
                  <a:schemeClr val="accent1"/>
                </a:solidFill>
              </a:defRPr>
            </a:lvl3pPr>
            <a:lvl4pPr lvl="3" rtl="0">
              <a:lnSpc>
                <a:spcPct val="100000"/>
              </a:lnSpc>
              <a:spcBef>
                <a:spcPts val="0"/>
              </a:spcBef>
              <a:spcAft>
                <a:spcPts val="0"/>
              </a:spcAft>
              <a:buNone/>
              <a:defRPr sz="5500">
                <a:solidFill>
                  <a:schemeClr val="accent1"/>
                </a:solidFill>
              </a:defRPr>
            </a:lvl4pPr>
            <a:lvl5pPr lvl="4" rtl="0">
              <a:lnSpc>
                <a:spcPct val="100000"/>
              </a:lnSpc>
              <a:spcBef>
                <a:spcPts val="0"/>
              </a:spcBef>
              <a:spcAft>
                <a:spcPts val="0"/>
              </a:spcAft>
              <a:buNone/>
              <a:defRPr sz="5500">
                <a:solidFill>
                  <a:schemeClr val="accent1"/>
                </a:solidFill>
              </a:defRPr>
            </a:lvl5pPr>
            <a:lvl6pPr lvl="5" rtl="0">
              <a:lnSpc>
                <a:spcPct val="100000"/>
              </a:lnSpc>
              <a:spcBef>
                <a:spcPts val="0"/>
              </a:spcBef>
              <a:spcAft>
                <a:spcPts val="0"/>
              </a:spcAft>
              <a:buNone/>
              <a:defRPr sz="5500">
                <a:solidFill>
                  <a:schemeClr val="accent1"/>
                </a:solidFill>
              </a:defRPr>
            </a:lvl6pPr>
            <a:lvl7pPr lvl="6" rtl="0">
              <a:lnSpc>
                <a:spcPct val="100000"/>
              </a:lnSpc>
              <a:spcBef>
                <a:spcPts val="0"/>
              </a:spcBef>
              <a:spcAft>
                <a:spcPts val="0"/>
              </a:spcAft>
              <a:buNone/>
              <a:defRPr sz="5500">
                <a:solidFill>
                  <a:schemeClr val="accent1"/>
                </a:solidFill>
              </a:defRPr>
            </a:lvl7pPr>
            <a:lvl8pPr lvl="7" rtl="0">
              <a:lnSpc>
                <a:spcPct val="100000"/>
              </a:lnSpc>
              <a:spcBef>
                <a:spcPts val="0"/>
              </a:spcBef>
              <a:spcAft>
                <a:spcPts val="0"/>
              </a:spcAft>
              <a:buNone/>
              <a:defRPr sz="5500">
                <a:solidFill>
                  <a:schemeClr val="accent1"/>
                </a:solidFill>
              </a:defRPr>
            </a:lvl8pPr>
            <a:lvl9pPr lvl="8" rtl="0">
              <a:lnSpc>
                <a:spcPct val="100000"/>
              </a:lnSpc>
              <a:spcBef>
                <a:spcPts val="0"/>
              </a:spcBef>
              <a:spcAft>
                <a:spcPts val="0"/>
              </a:spcAft>
              <a:buNone/>
              <a:defRPr sz="5500">
                <a:solidFill>
                  <a:schemeClr val="accent1"/>
                </a:solidFill>
              </a:defRPr>
            </a:lvl9pPr>
          </a:lstStyle>
          <a:p/>
        </p:txBody>
      </p:sp>
      <p:cxnSp>
        <p:nvCxnSpPr>
          <p:cNvPr id="1562" name="Google Shape;1562;p145"/>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1563" name="Google Shape;1563;p145"/>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pic>
        <p:nvPicPr>
          <p:cNvPr id="1564" name="Google Shape;1564;p145"/>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1565" name="Google Shape;1565;p145"/>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
        <p:nvSpPr>
          <p:cNvPr id="1566" name="Google Shape;1566;p14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1567" name="Shape 1567"/>
        <p:cNvGrpSpPr/>
        <p:nvPr/>
      </p:nvGrpSpPr>
      <p:grpSpPr>
        <a:xfrm>
          <a:off x="0" y="0"/>
          <a:ext cx="0" cy="0"/>
          <a:chOff x="0" y="0"/>
          <a:chExt cx="0" cy="0"/>
        </a:xfrm>
      </p:grpSpPr>
      <p:sp>
        <p:nvSpPr>
          <p:cNvPr id="1568" name="Google Shape;1568;p146"/>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500">
                <a:solidFill>
                  <a:schemeClr val="lt1"/>
                </a:solidFill>
              </a:defRPr>
            </a:lvl1pPr>
            <a:lvl2pPr lvl="1" rtl="0">
              <a:lnSpc>
                <a:spcPct val="100000"/>
              </a:lnSpc>
              <a:spcBef>
                <a:spcPts val="0"/>
              </a:spcBef>
              <a:spcAft>
                <a:spcPts val="0"/>
              </a:spcAft>
              <a:buNone/>
              <a:defRPr sz="5500">
                <a:solidFill>
                  <a:schemeClr val="lt1"/>
                </a:solidFill>
              </a:defRPr>
            </a:lvl2pPr>
            <a:lvl3pPr lvl="2" rtl="0">
              <a:lnSpc>
                <a:spcPct val="100000"/>
              </a:lnSpc>
              <a:spcBef>
                <a:spcPts val="0"/>
              </a:spcBef>
              <a:spcAft>
                <a:spcPts val="0"/>
              </a:spcAft>
              <a:buNone/>
              <a:defRPr sz="5500">
                <a:solidFill>
                  <a:schemeClr val="lt1"/>
                </a:solidFill>
              </a:defRPr>
            </a:lvl3pPr>
            <a:lvl4pPr lvl="3" rtl="0">
              <a:lnSpc>
                <a:spcPct val="100000"/>
              </a:lnSpc>
              <a:spcBef>
                <a:spcPts val="0"/>
              </a:spcBef>
              <a:spcAft>
                <a:spcPts val="0"/>
              </a:spcAft>
              <a:buNone/>
              <a:defRPr sz="5500">
                <a:solidFill>
                  <a:schemeClr val="lt1"/>
                </a:solidFill>
              </a:defRPr>
            </a:lvl4pPr>
            <a:lvl5pPr lvl="4" rtl="0">
              <a:lnSpc>
                <a:spcPct val="100000"/>
              </a:lnSpc>
              <a:spcBef>
                <a:spcPts val="0"/>
              </a:spcBef>
              <a:spcAft>
                <a:spcPts val="0"/>
              </a:spcAft>
              <a:buNone/>
              <a:defRPr sz="5500">
                <a:solidFill>
                  <a:schemeClr val="lt1"/>
                </a:solidFill>
              </a:defRPr>
            </a:lvl5pPr>
            <a:lvl6pPr lvl="5" rtl="0">
              <a:lnSpc>
                <a:spcPct val="100000"/>
              </a:lnSpc>
              <a:spcBef>
                <a:spcPts val="0"/>
              </a:spcBef>
              <a:spcAft>
                <a:spcPts val="0"/>
              </a:spcAft>
              <a:buNone/>
              <a:defRPr sz="5500">
                <a:solidFill>
                  <a:schemeClr val="lt1"/>
                </a:solidFill>
              </a:defRPr>
            </a:lvl6pPr>
            <a:lvl7pPr lvl="6" rtl="0">
              <a:lnSpc>
                <a:spcPct val="100000"/>
              </a:lnSpc>
              <a:spcBef>
                <a:spcPts val="0"/>
              </a:spcBef>
              <a:spcAft>
                <a:spcPts val="0"/>
              </a:spcAft>
              <a:buNone/>
              <a:defRPr sz="5500">
                <a:solidFill>
                  <a:schemeClr val="lt1"/>
                </a:solidFill>
              </a:defRPr>
            </a:lvl7pPr>
            <a:lvl8pPr lvl="7" rtl="0">
              <a:lnSpc>
                <a:spcPct val="100000"/>
              </a:lnSpc>
              <a:spcBef>
                <a:spcPts val="0"/>
              </a:spcBef>
              <a:spcAft>
                <a:spcPts val="0"/>
              </a:spcAft>
              <a:buNone/>
              <a:defRPr sz="5500">
                <a:solidFill>
                  <a:schemeClr val="lt1"/>
                </a:solidFill>
              </a:defRPr>
            </a:lvl8pPr>
            <a:lvl9pPr lvl="8" rtl="0">
              <a:lnSpc>
                <a:spcPct val="100000"/>
              </a:lnSpc>
              <a:spcBef>
                <a:spcPts val="0"/>
              </a:spcBef>
              <a:spcAft>
                <a:spcPts val="0"/>
              </a:spcAft>
              <a:buNone/>
              <a:defRPr sz="5500">
                <a:solidFill>
                  <a:schemeClr val="lt1"/>
                </a:solidFill>
              </a:defRPr>
            </a:lvl9pPr>
          </a:lstStyle>
          <a:p/>
        </p:txBody>
      </p:sp>
      <p:cxnSp>
        <p:nvCxnSpPr>
          <p:cNvPr id="1569" name="Google Shape;1569;p146"/>
          <p:cNvCxnSpPr/>
          <p:nvPr/>
        </p:nvCxnSpPr>
        <p:spPr>
          <a:xfrm rot="10800000">
            <a:off x="447767" y="6401100"/>
            <a:ext cx="0" cy="456900"/>
          </a:xfrm>
          <a:prstGeom prst="straightConnector1">
            <a:avLst/>
          </a:prstGeom>
          <a:noFill/>
          <a:ln cap="flat" cmpd="sng" w="9525">
            <a:solidFill>
              <a:srgbClr val="800000"/>
            </a:solidFill>
            <a:prstDash val="solid"/>
            <a:round/>
            <a:headEnd len="med" w="med" type="none"/>
            <a:tailEnd len="med" w="med" type="none"/>
          </a:ln>
        </p:spPr>
      </p:cxnSp>
      <p:pic>
        <p:nvPicPr>
          <p:cNvPr id="1570" name="Google Shape;1570;p146"/>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1571" name="Google Shape;1571;p146"/>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1572" name="Google Shape;1572;p146"/>
          <p:cNvCxnSpPr/>
          <p:nvPr/>
        </p:nvCxnSpPr>
        <p:spPr>
          <a:xfrm rot="10800000">
            <a:off x="447775" y="100"/>
            <a:ext cx="0" cy="886500"/>
          </a:xfrm>
          <a:prstGeom prst="straightConnector1">
            <a:avLst/>
          </a:prstGeom>
          <a:noFill/>
          <a:ln cap="flat" cmpd="sng" w="9525">
            <a:solidFill>
              <a:srgbClr val="800000"/>
            </a:solidFill>
            <a:prstDash val="solid"/>
            <a:round/>
            <a:headEnd len="med" w="med" type="none"/>
            <a:tailEnd len="med" w="med" type="none"/>
          </a:ln>
        </p:spPr>
      </p:cxnSp>
      <p:sp>
        <p:nvSpPr>
          <p:cNvPr id="1573" name="Google Shape;1573;p14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sp>
        <p:nvSpPr>
          <p:cNvPr id="1574" name="Google Shape;1574;p14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CUSTOM_3_1_1">
    <p:bg>
      <p:bgPr>
        <a:blipFill>
          <a:blip r:embed="rId2">
            <a:alphaModFix/>
          </a:blip>
          <a:stretch>
            <a:fillRect/>
          </a:stretch>
        </a:blipFill>
      </p:bgPr>
    </p:bg>
    <p:spTree>
      <p:nvGrpSpPr>
        <p:cNvPr id="1575" name="Shape 1575"/>
        <p:cNvGrpSpPr/>
        <p:nvPr/>
      </p:nvGrpSpPr>
      <p:grpSpPr>
        <a:xfrm>
          <a:off x="0" y="0"/>
          <a:ext cx="0" cy="0"/>
          <a:chOff x="0" y="0"/>
          <a:chExt cx="0" cy="0"/>
        </a:xfrm>
      </p:grpSpPr>
      <p:sp>
        <p:nvSpPr>
          <p:cNvPr id="1576" name="Google Shape;1576;p147"/>
          <p:cNvSpPr txBox="1"/>
          <p:nvPr>
            <p:ph type="title"/>
          </p:nvPr>
        </p:nvSpPr>
        <p:spPr>
          <a:xfrm>
            <a:off x="5674100" y="1632950"/>
            <a:ext cx="5037300" cy="38829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500">
                <a:solidFill>
                  <a:schemeClr val="lt1"/>
                </a:solidFill>
              </a:defRPr>
            </a:lvl1pPr>
            <a:lvl2pPr lvl="1" rtl="0">
              <a:lnSpc>
                <a:spcPct val="100000"/>
              </a:lnSpc>
              <a:spcBef>
                <a:spcPts val="0"/>
              </a:spcBef>
              <a:spcAft>
                <a:spcPts val="0"/>
              </a:spcAft>
              <a:buNone/>
              <a:defRPr sz="5500">
                <a:solidFill>
                  <a:schemeClr val="lt1"/>
                </a:solidFill>
              </a:defRPr>
            </a:lvl2pPr>
            <a:lvl3pPr lvl="2" rtl="0">
              <a:lnSpc>
                <a:spcPct val="100000"/>
              </a:lnSpc>
              <a:spcBef>
                <a:spcPts val="0"/>
              </a:spcBef>
              <a:spcAft>
                <a:spcPts val="0"/>
              </a:spcAft>
              <a:buNone/>
              <a:defRPr sz="5500">
                <a:solidFill>
                  <a:schemeClr val="lt1"/>
                </a:solidFill>
              </a:defRPr>
            </a:lvl3pPr>
            <a:lvl4pPr lvl="3" rtl="0">
              <a:lnSpc>
                <a:spcPct val="100000"/>
              </a:lnSpc>
              <a:spcBef>
                <a:spcPts val="0"/>
              </a:spcBef>
              <a:spcAft>
                <a:spcPts val="0"/>
              </a:spcAft>
              <a:buNone/>
              <a:defRPr sz="5500">
                <a:solidFill>
                  <a:schemeClr val="lt1"/>
                </a:solidFill>
              </a:defRPr>
            </a:lvl4pPr>
            <a:lvl5pPr lvl="4" rtl="0">
              <a:lnSpc>
                <a:spcPct val="100000"/>
              </a:lnSpc>
              <a:spcBef>
                <a:spcPts val="0"/>
              </a:spcBef>
              <a:spcAft>
                <a:spcPts val="0"/>
              </a:spcAft>
              <a:buNone/>
              <a:defRPr sz="5500">
                <a:solidFill>
                  <a:schemeClr val="lt1"/>
                </a:solidFill>
              </a:defRPr>
            </a:lvl5pPr>
            <a:lvl6pPr lvl="5" rtl="0">
              <a:lnSpc>
                <a:spcPct val="100000"/>
              </a:lnSpc>
              <a:spcBef>
                <a:spcPts val="0"/>
              </a:spcBef>
              <a:spcAft>
                <a:spcPts val="0"/>
              </a:spcAft>
              <a:buNone/>
              <a:defRPr sz="5500">
                <a:solidFill>
                  <a:schemeClr val="lt1"/>
                </a:solidFill>
              </a:defRPr>
            </a:lvl6pPr>
            <a:lvl7pPr lvl="6" rtl="0">
              <a:lnSpc>
                <a:spcPct val="100000"/>
              </a:lnSpc>
              <a:spcBef>
                <a:spcPts val="0"/>
              </a:spcBef>
              <a:spcAft>
                <a:spcPts val="0"/>
              </a:spcAft>
              <a:buNone/>
              <a:defRPr sz="5500">
                <a:solidFill>
                  <a:schemeClr val="lt1"/>
                </a:solidFill>
              </a:defRPr>
            </a:lvl7pPr>
            <a:lvl8pPr lvl="7" rtl="0">
              <a:lnSpc>
                <a:spcPct val="100000"/>
              </a:lnSpc>
              <a:spcBef>
                <a:spcPts val="0"/>
              </a:spcBef>
              <a:spcAft>
                <a:spcPts val="0"/>
              </a:spcAft>
              <a:buNone/>
              <a:defRPr sz="5500">
                <a:solidFill>
                  <a:schemeClr val="lt1"/>
                </a:solidFill>
              </a:defRPr>
            </a:lvl8pPr>
            <a:lvl9pPr lvl="8" rtl="0">
              <a:lnSpc>
                <a:spcPct val="100000"/>
              </a:lnSpc>
              <a:spcBef>
                <a:spcPts val="0"/>
              </a:spcBef>
              <a:spcAft>
                <a:spcPts val="0"/>
              </a:spcAft>
              <a:buNone/>
              <a:defRPr sz="5500">
                <a:solidFill>
                  <a:schemeClr val="lt1"/>
                </a:solidFill>
              </a:defRPr>
            </a:lvl9pPr>
          </a:lstStyle>
          <a:p/>
        </p:txBody>
      </p:sp>
      <p:cxnSp>
        <p:nvCxnSpPr>
          <p:cNvPr id="1577" name="Google Shape;1577;p147"/>
          <p:cNvCxnSpPr/>
          <p:nvPr/>
        </p:nvCxnSpPr>
        <p:spPr>
          <a:xfrm rot="10800000">
            <a:off x="447767" y="6401100"/>
            <a:ext cx="0" cy="456900"/>
          </a:xfrm>
          <a:prstGeom prst="straightConnector1">
            <a:avLst/>
          </a:prstGeom>
          <a:noFill/>
          <a:ln cap="flat" cmpd="sng" w="9525">
            <a:solidFill>
              <a:schemeClr val="lt1"/>
            </a:solidFill>
            <a:prstDash val="solid"/>
            <a:round/>
            <a:headEnd len="med" w="med" type="none"/>
            <a:tailEnd len="med" w="med" type="none"/>
          </a:ln>
        </p:spPr>
      </p:cxnSp>
      <p:sp>
        <p:nvSpPr>
          <p:cNvPr id="1578" name="Google Shape;1578;p147"/>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pic>
        <p:nvPicPr>
          <p:cNvPr id="1579" name="Google Shape;1579;p147"/>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1580" name="Google Shape;1580;p14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1581" name="Shape 1581"/>
        <p:cNvGrpSpPr/>
        <p:nvPr/>
      </p:nvGrpSpPr>
      <p:grpSpPr>
        <a:xfrm>
          <a:off x="0" y="0"/>
          <a:ext cx="0" cy="0"/>
          <a:chOff x="0" y="0"/>
          <a:chExt cx="0" cy="0"/>
        </a:xfrm>
      </p:grpSpPr>
      <p:sp>
        <p:nvSpPr>
          <p:cNvPr id="1582" name="Google Shape;1582;p14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1583" name="Google Shape;1583;p14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584" name="Google Shape;1584;p148"/>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1585" name="Google Shape;1585;p14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586" name="Google Shape;1586;p14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587" name="Google Shape;1587;p14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sp>
        <p:nvSpPr>
          <p:cNvPr id="1588" name="Google Shape;1588;p148"/>
          <p:cNvSpPr txBox="1"/>
          <p:nvPr>
            <p:ph idx="2"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1589" name="Shape 1589"/>
        <p:cNvGrpSpPr/>
        <p:nvPr/>
      </p:nvGrpSpPr>
      <p:grpSpPr>
        <a:xfrm>
          <a:off x="0" y="0"/>
          <a:ext cx="0" cy="0"/>
          <a:chOff x="0" y="0"/>
          <a:chExt cx="0" cy="0"/>
        </a:xfrm>
      </p:grpSpPr>
      <p:sp>
        <p:nvSpPr>
          <p:cNvPr id="1590" name="Google Shape;1590;p14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cxnSp>
        <p:nvCxnSpPr>
          <p:cNvPr id="1591" name="Google Shape;1591;p14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592" name="Google Shape;1592;p149"/>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1593" name="Google Shape;1593;p14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594" name="Google Shape;1594;p14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595" name="Google Shape;1595;p149"/>
          <p:cNvSpPr/>
          <p:nvPr/>
        </p:nvSpPr>
        <p:spPr>
          <a:xfrm>
            <a:off x="3901500" y="2473638"/>
            <a:ext cx="43893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149"/>
          <p:cNvSpPr/>
          <p:nvPr/>
        </p:nvSpPr>
        <p:spPr>
          <a:xfrm>
            <a:off x="7803000" y="2473650"/>
            <a:ext cx="43893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597" name="Google Shape;1597;p149"/>
          <p:cNvSpPr/>
          <p:nvPr/>
        </p:nvSpPr>
        <p:spPr>
          <a:xfrm>
            <a:off x="0" y="2473650"/>
            <a:ext cx="43893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598" name="Google Shape;1598;p149"/>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49"/>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49"/>
          <p:cNvSpPr txBox="1"/>
          <p:nvPr>
            <p:ph idx="2" type="subTitle"/>
          </p:nvPr>
        </p:nvSpPr>
        <p:spPr>
          <a:xfrm>
            <a:off x="3901500" y="2473650"/>
            <a:ext cx="43893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100"/>
              </a:spcBef>
              <a:spcAft>
                <a:spcPts val="0"/>
              </a:spcAft>
              <a:buNone/>
              <a:defRPr/>
            </a:lvl2pPr>
            <a:lvl3pPr lvl="2" rtl="0">
              <a:lnSpc>
                <a:spcPct val="115000"/>
              </a:lnSpc>
              <a:spcBef>
                <a:spcPts val="1100"/>
              </a:spcBef>
              <a:spcAft>
                <a:spcPts val="0"/>
              </a:spcAft>
              <a:buNone/>
              <a:defRPr/>
            </a:lvl3pPr>
            <a:lvl4pPr lvl="3" rtl="0">
              <a:lnSpc>
                <a:spcPct val="115000"/>
              </a:lnSpc>
              <a:spcBef>
                <a:spcPts val="1100"/>
              </a:spcBef>
              <a:spcAft>
                <a:spcPts val="0"/>
              </a:spcAft>
              <a:buNone/>
              <a:defRPr/>
            </a:lvl4pPr>
            <a:lvl5pPr lvl="4" rtl="0">
              <a:lnSpc>
                <a:spcPct val="115000"/>
              </a:lnSpc>
              <a:spcBef>
                <a:spcPts val="1100"/>
              </a:spcBef>
              <a:spcAft>
                <a:spcPts val="0"/>
              </a:spcAft>
              <a:buNone/>
              <a:defRPr/>
            </a:lvl5pPr>
            <a:lvl6pPr lvl="5" rtl="0">
              <a:lnSpc>
                <a:spcPct val="115000"/>
              </a:lnSpc>
              <a:spcBef>
                <a:spcPts val="1100"/>
              </a:spcBef>
              <a:spcAft>
                <a:spcPts val="0"/>
              </a:spcAft>
              <a:buNone/>
              <a:defRPr/>
            </a:lvl6pPr>
            <a:lvl7pPr lvl="6" rtl="0">
              <a:lnSpc>
                <a:spcPct val="115000"/>
              </a:lnSpc>
              <a:spcBef>
                <a:spcPts val="1100"/>
              </a:spcBef>
              <a:spcAft>
                <a:spcPts val="0"/>
              </a:spcAft>
              <a:buNone/>
              <a:defRPr/>
            </a:lvl7pPr>
            <a:lvl8pPr lvl="7" rtl="0">
              <a:lnSpc>
                <a:spcPct val="115000"/>
              </a:lnSpc>
              <a:spcBef>
                <a:spcPts val="1100"/>
              </a:spcBef>
              <a:spcAft>
                <a:spcPts val="0"/>
              </a:spcAft>
              <a:buNone/>
              <a:defRPr/>
            </a:lvl8pPr>
            <a:lvl9pPr lvl="8" rtl="0">
              <a:lnSpc>
                <a:spcPct val="115000"/>
              </a:lnSpc>
              <a:spcBef>
                <a:spcPts val="1100"/>
              </a:spcBef>
              <a:spcAft>
                <a:spcPts val="1100"/>
              </a:spcAft>
              <a:buNone/>
              <a:defRPr/>
            </a:lvl9pPr>
          </a:lstStyle>
          <a:p/>
        </p:txBody>
      </p:sp>
      <p:sp>
        <p:nvSpPr>
          <p:cNvPr id="1601" name="Google Shape;1601;p149"/>
          <p:cNvSpPr txBox="1"/>
          <p:nvPr>
            <p:ph idx="3" type="subTitle"/>
          </p:nvPr>
        </p:nvSpPr>
        <p:spPr>
          <a:xfrm>
            <a:off x="0" y="2473650"/>
            <a:ext cx="4389300" cy="2702400"/>
          </a:xfrm>
          <a:prstGeom prst="rect">
            <a:avLst/>
          </a:prstGeom>
        </p:spPr>
        <p:txBody>
          <a:bodyPr anchorCtr="0" anchor="ctr" bIns="0" lIns="868675" spcFirstLastPara="1" rIns="731500" wrap="square" tIns="91425">
            <a:noAutofit/>
          </a:bodyPr>
          <a:lstStyle>
            <a:lvl1pPr lvl="0" rtl="0">
              <a:lnSpc>
                <a:spcPct val="115000"/>
              </a:lnSpc>
              <a:spcBef>
                <a:spcPts val="0"/>
              </a:spcBef>
              <a:spcAft>
                <a:spcPts val="0"/>
              </a:spcAft>
              <a:buNone/>
              <a:defRPr/>
            </a:lvl1pPr>
            <a:lvl2pPr lvl="1" rtl="0">
              <a:lnSpc>
                <a:spcPct val="115000"/>
              </a:lnSpc>
              <a:spcBef>
                <a:spcPts val="1100"/>
              </a:spcBef>
              <a:spcAft>
                <a:spcPts val="0"/>
              </a:spcAft>
              <a:buNone/>
              <a:defRPr/>
            </a:lvl2pPr>
            <a:lvl3pPr lvl="2" rtl="0">
              <a:lnSpc>
                <a:spcPct val="115000"/>
              </a:lnSpc>
              <a:spcBef>
                <a:spcPts val="1100"/>
              </a:spcBef>
              <a:spcAft>
                <a:spcPts val="0"/>
              </a:spcAft>
              <a:buNone/>
              <a:defRPr/>
            </a:lvl3pPr>
            <a:lvl4pPr lvl="3" rtl="0">
              <a:lnSpc>
                <a:spcPct val="115000"/>
              </a:lnSpc>
              <a:spcBef>
                <a:spcPts val="1100"/>
              </a:spcBef>
              <a:spcAft>
                <a:spcPts val="0"/>
              </a:spcAft>
              <a:buNone/>
              <a:defRPr/>
            </a:lvl4pPr>
            <a:lvl5pPr lvl="4" rtl="0">
              <a:lnSpc>
                <a:spcPct val="115000"/>
              </a:lnSpc>
              <a:spcBef>
                <a:spcPts val="1100"/>
              </a:spcBef>
              <a:spcAft>
                <a:spcPts val="0"/>
              </a:spcAft>
              <a:buNone/>
              <a:defRPr/>
            </a:lvl5pPr>
            <a:lvl6pPr lvl="5" rtl="0">
              <a:lnSpc>
                <a:spcPct val="115000"/>
              </a:lnSpc>
              <a:spcBef>
                <a:spcPts val="1100"/>
              </a:spcBef>
              <a:spcAft>
                <a:spcPts val="0"/>
              </a:spcAft>
              <a:buNone/>
              <a:defRPr/>
            </a:lvl6pPr>
            <a:lvl7pPr lvl="6" rtl="0">
              <a:lnSpc>
                <a:spcPct val="115000"/>
              </a:lnSpc>
              <a:spcBef>
                <a:spcPts val="1100"/>
              </a:spcBef>
              <a:spcAft>
                <a:spcPts val="0"/>
              </a:spcAft>
              <a:buNone/>
              <a:defRPr/>
            </a:lvl7pPr>
            <a:lvl8pPr lvl="7" rtl="0">
              <a:lnSpc>
                <a:spcPct val="115000"/>
              </a:lnSpc>
              <a:spcBef>
                <a:spcPts val="1100"/>
              </a:spcBef>
              <a:spcAft>
                <a:spcPts val="0"/>
              </a:spcAft>
              <a:buNone/>
              <a:defRPr/>
            </a:lvl8pPr>
            <a:lvl9pPr lvl="8" rtl="0">
              <a:lnSpc>
                <a:spcPct val="115000"/>
              </a:lnSpc>
              <a:spcBef>
                <a:spcPts val="1100"/>
              </a:spcBef>
              <a:spcAft>
                <a:spcPts val="1100"/>
              </a:spcAft>
              <a:buNone/>
              <a:defRPr/>
            </a:lvl9pPr>
          </a:lstStyle>
          <a:p/>
        </p:txBody>
      </p:sp>
      <p:sp>
        <p:nvSpPr>
          <p:cNvPr id="1602" name="Google Shape;1602;p149"/>
          <p:cNvSpPr txBox="1"/>
          <p:nvPr>
            <p:ph idx="4" type="subTitle"/>
          </p:nvPr>
        </p:nvSpPr>
        <p:spPr>
          <a:xfrm>
            <a:off x="7803000" y="2473650"/>
            <a:ext cx="43893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100"/>
              </a:spcBef>
              <a:spcAft>
                <a:spcPts val="0"/>
              </a:spcAft>
              <a:buNone/>
              <a:defRPr/>
            </a:lvl2pPr>
            <a:lvl3pPr lvl="2" rtl="0">
              <a:lnSpc>
                <a:spcPct val="115000"/>
              </a:lnSpc>
              <a:spcBef>
                <a:spcPts val="1100"/>
              </a:spcBef>
              <a:spcAft>
                <a:spcPts val="0"/>
              </a:spcAft>
              <a:buNone/>
              <a:defRPr/>
            </a:lvl3pPr>
            <a:lvl4pPr lvl="3" rtl="0">
              <a:lnSpc>
                <a:spcPct val="115000"/>
              </a:lnSpc>
              <a:spcBef>
                <a:spcPts val="1100"/>
              </a:spcBef>
              <a:spcAft>
                <a:spcPts val="0"/>
              </a:spcAft>
              <a:buNone/>
              <a:defRPr/>
            </a:lvl4pPr>
            <a:lvl5pPr lvl="4" rtl="0">
              <a:lnSpc>
                <a:spcPct val="115000"/>
              </a:lnSpc>
              <a:spcBef>
                <a:spcPts val="1100"/>
              </a:spcBef>
              <a:spcAft>
                <a:spcPts val="0"/>
              </a:spcAft>
              <a:buNone/>
              <a:defRPr/>
            </a:lvl5pPr>
            <a:lvl6pPr lvl="5" rtl="0">
              <a:lnSpc>
                <a:spcPct val="115000"/>
              </a:lnSpc>
              <a:spcBef>
                <a:spcPts val="1100"/>
              </a:spcBef>
              <a:spcAft>
                <a:spcPts val="0"/>
              </a:spcAft>
              <a:buNone/>
              <a:defRPr/>
            </a:lvl6pPr>
            <a:lvl7pPr lvl="6" rtl="0">
              <a:lnSpc>
                <a:spcPct val="115000"/>
              </a:lnSpc>
              <a:spcBef>
                <a:spcPts val="1100"/>
              </a:spcBef>
              <a:spcAft>
                <a:spcPts val="0"/>
              </a:spcAft>
              <a:buNone/>
              <a:defRPr/>
            </a:lvl7pPr>
            <a:lvl8pPr lvl="7" rtl="0">
              <a:lnSpc>
                <a:spcPct val="115000"/>
              </a:lnSpc>
              <a:spcBef>
                <a:spcPts val="1100"/>
              </a:spcBef>
              <a:spcAft>
                <a:spcPts val="0"/>
              </a:spcAft>
              <a:buNone/>
              <a:defRPr/>
            </a:lvl8pPr>
            <a:lvl9pPr lvl="8" rtl="0">
              <a:lnSpc>
                <a:spcPct val="115000"/>
              </a:lnSpc>
              <a:spcBef>
                <a:spcPts val="1100"/>
              </a:spcBef>
              <a:spcAft>
                <a:spcPts val="1100"/>
              </a:spcAft>
              <a:buNone/>
              <a:defRPr/>
            </a:lvl9pPr>
          </a:lstStyle>
          <a:p/>
        </p:txBody>
      </p:sp>
      <p:sp>
        <p:nvSpPr>
          <p:cNvPr id="1603" name="Google Shape;1603;p14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sp>
        <p:nvSpPr>
          <p:cNvPr id="1604" name="Google Shape;1604;p149"/>
          <p:cNvSpPr txBox="1"/>
          <p:nvPr>
            <p:ph idx="5"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1605" name="Shape 1605"/>
        <p:cNvGrpSpPr/>
        <p:nvPr/>
      </p:nvGrpSpPr>
      <p:grpSpPr>
        <a:xfrm>
          <a:off x="0" y="0"/>
          <a:ext cx="0" cy="0"/>
          <a:chOff x="0" y="0"/>
          <a:chExt cx="0" cy="0"/>
        </a:xfrm>
      </p:grpSpPr>
      <p:cxnSp>
        <p:nvCxnSpPr>
          <p:cNvPr id="1606" name="Google Shape;1606;p15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607" name="Google Shape;1607;p150"/>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1608" name="Google Shape;1608;p15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09" name="Google Shape;1609;p15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10" name="Google Shape;1610;p150"/>
          <p:cNvSpPr txBox="1"/>
          <p:nvPr>
            <p:ph idx="1"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611" name="Google Shape;1611;p150"/>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150"/>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50"/>
          <p:cNvSpPr/>
          <p:nvPr/>
        </p:nvSpPr>
        <p:spPr>
          <a:xfrm>
            <a:off x="5863800" y="2473650"/>
            <a:ext cx="63279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614" name="Google Shape;1614;p150"/>
          <p:cNvSpPr/>
          <p:nvPr/>
        </p:nvSpPr>
        <p:spPr>
          <a:xfrm>
            <a:off x="0" y="2473650"/>
            <a:ext cx="63279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615" name="Google Shape;1615;p150"/>
          <p:cNvSpPr txBox="1"/>
          <p:nvPr>
            <p:ph idx="2" type="subTitle"/>
          </p:nvPr>
        </p:nvSpPr>
        <p:spPr>
          <a:xfrm>
            <a:off x="0" y="2473650"/>
            <a:ext cx="6327900" cy="2702400"/>
          </a:xfrm>
          <a:prstGeom prst="rect">
            <a:avLst/>
          </a:prstGeom>
        </p:spPr>
        <p:txBody>
          <a:bodyPr anchorCtr="0" anchor="ctr" bIns="0" lIns="868675"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100"/>
              </a:spcBef>
              <a:spcAft>
                <a:spcPts val="0"/>
              </a:spcAft>
              <a:buNone/>
              <a:defRPr/>
            </a:lvl2pPr>
            <a:lvl3pPr lvl="2" rtl="0">
              <a:lnSpc>
                <a:spcPct val="115000"/>
              </a:lnSpc>
              <a:spcBef>
                <a:spcPts val="1100"/>
              </a:spcBef>
              <a:spcAft>
                <a:spcPts val="0"/>
              </a:spcAft>
              <a:buNone/>
              <a:defRPr/>
            </a:lvl3pPr>
            <a:lvl4pPr lvl="3" rtl="0">
              <a:lnSpc>
                <a:spcPct val="115000"/>
              </a:lnSpc>
              <a:spcBef>
                <a:spcPts val="1100"/>
              </a:spcBef>
              <a:spcAft>
                <a:spcPts val="0"/>
              </a:spcAft>
              <a:buNone/>
              <a:defRPr/>
            </a:lvl4pPr>
            <a:lvl5pPr lvl="4" rtl="0">
              <a:lnSpc>
                <a:spcPct val="115000"/>
              </a:lnSpc>
              <a:spcBef>
                <a:spcPts val="1100"/>
              </a:spcBef>
              <a:spcAft>
                <a:spcPts val="0"/>
              </a:spcAft>
              <a:buNone/>
              <a:defRPr/>
            </a:lvl5pPr>
            <a:lvl6pPr lvl="5" rtl="0">
              <a:lnSpc>
                <a:spcPct val="115000"/>
              </a:lnSpc>
              <a:spcBef>
                <a:spcPts val="1100"/>
              </a:spcBef>
              <a:spcAft>
                <a:spcPts val="0"/>
              </a:spcAft>
              <a:buNone/>
              <a:defRPr/>
            </a:lvl6pPr>
            <a:lvl7pPr lvl="6" rtl="0">
              <a:lnSpc>
                <a:spcPct val="115000"/>
              </a:lnSpc>
              <a:spcBef>
                <a:spcPts val="1100"/>
              </a:spcBef>
              <a:spcAft>
                <a:spcPts val="0"/>
              </a:spcAft>
              <a:buNone/>
              <a:defRPr/>
            </a:lvl7pPr>
            <a:lvl8pPr lvl="7" rtl="0">
              <a:lnSpc>
                <a:spcPct val="115000"/>
              </a:lnSpc>
              <a:spcBef>
                <a:spcPts val="1100"/>
              </a:spcBef>
              <a:spcAft>
                <a:spcPts val="0"/>
              </a:spcAft>
              <a:buNone/>
              <a:defRPr/>
            </a:lvl8pPr>
            <a:lvl9pPr lvl="8" rtl="0">
              <a:lnSpc>
                <a:spcPct val="115000"/>
              </a:lnSpc>
              <a:spcBef>
                <a:spcPts val="1100"/>
              </a:spcBef>
              <a:spcAft>
                <a:spcPts val="1100"/>
              </a:spcAft>
              <a:buNone/>
              <a:defRPr/>
            </a:lvl9pPr>
          </a:lstStyle>
          <a:p/>
        </p:txBody>
      </p:sp>
      <p:sp>
        <p:nvSpPr>
          <p:cNvPr id="1616" name="Google Shape;1616;p150"/>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1617" name="Google Shape;1617;p15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sp>
        <p:nvSpPr>
          <p:cNvPr id="1618" name="Google Shape;1618;p150"/>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1619" name="Google Shape;1619;p150"/>
          <p:cNvSpPr txBox="1"/>
          <p:nvPr>
            <p:ph idx="5" type="subTitle"/>
          </p:nvPr>
        </p:nvSpPr>
        <p:spPr>
          <a:xfrm>
            <a:off x="6633000" y="2473650"/>
            <a:ext cx="6327900" cy="2702400"/>
          </a:xfrm>
          <a:prstGeom prst="rect">
            <a:avLst/>
          </a:prstGeom>
        </p:spPr>
        <p:txBody>
          <a:bodyPr anchorCtr="0" anchor="ctr" bIns="0" lIns="868675"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100"/>
              </a:spcBef>
              <a:spcAft>
                <a:spcPts val="0"/>
              </a:spcAft>
              <a:buNone/>
              <a:defRPr/>
            </a:lvl2pPr>
            <a:lvl3pPr lvl="2" rtl="0">
              <a:lnSpc>
                <a:spcPct val="115000"/>
              </a:lnSpc>
              <a:spcBef>
                <a:spcPts val="1100"/>
              </a:spcBef>
              <a:spcAft>
                <a:spcPts val="0"/>
              </a:spcAft>
              <a:buNone/>
              <a:defRPr/>
            </a:lvl3pPr>
            <a:lvl4pPr lvl="3" rtl="0">
              <a:lnSpc>
                <a:spcPct val="115000"/>
              </a:lnSpc>
              <a:spcBef>
                <a:spcPts val="1100"/>
              </a:spcBef>
              <a:spcAft>
                <a:spcPts val="0"/>
              </a:spcAft>
              <a:buNone/>
              <a:defRPr/>
            </a:lvl4pPr>
            <a:lvl5pPr lvl="4" rtl="0">
              <a:lnSpc>
                <a:spcPct val="115000"/>
              </a:lnSpc>
              <a:spcBef>
                <a:spcPts val="1100"/>
              </a:spcBef>
              <a:spcAft>
                <a:spcPts val="0"/>
              </a:spcAft>
              <a:buNone/>
              <a:defRPr/>
            </a:lvl5pPr>
            <a:lvl6pPr lvl="5" rtl="0">
              <a:lnSpc>
                <a:spcPct val="115000"/>
              </a:lnSpc>
              <a:spcBef>
                <a:spcPts val="1100"/>
              </a:spcBef>
              <a:spcAft>
                <a:spcPts val="0"/>
              </a:spcAft>
              <a:buNone/>
              <a:defRPr/>
            </a:lvl6pPr>
            <a:lvl7pPr lvl="6" rtl="0">
              <a:lnSpc>
                <a:spcPct val="115000"/>
              </a:lnSpc>
              <a:spcBef>
                <a:spcPts val="1100"/>
              </a:spcBef>
              <a:spcAft>
                <a:spcPts val="0"/>
              </a:spcAft>
              <a:buNone/>
              <a:defRPr/>
            </a:lvl7pPr>
            <a:lvl8pPr lvl="7" rtl="0">
              <a:lnSpc>
                <a:spcPct val="115000"/>
              </a:lnSpc>
              <a:spcBef>
                <a:spcPts val="1100"/>
              </a:spcBef>
              <a:spcAft>
                <a:spcPts val="0"/>
              </a:spcAft>
              <a:buNone/>
              <a:defRPr/>
            </a:lvl8pPr>
            <a:lvl9pPr lvl="8" rtl="0">
              <a:lnSpc>
                <a:spcPct val="115000"/>
              </a:lnSpc>
              <a:spcBef>
                <a:spcPts val="1100"/>
              </a:spcBef>
              <a:spcAft>
                <a:spcPts val="1100"/>
              </a:spcAft>
              <a:buNone/>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1620" name="Shape 1620"/>
        <p:cNvGrpSpPr/>
        <p:nvPr/>
      </p:nvGrpSpPr>
      <p:grpSpPr>
        <a:xfrm>
          <a:off x="0" y="0"/>
          <a:ext cx="0" cy="0"/>
          <a:chOff x="0" y="0"/>
          <a:chExt cx="0" cy="0"/>
        </a:xfrm>
      </p:grpSpPr>
      <p:cxnSp>
        <p:nvCxnSpPr>
          <p:cNvPr id="1621" name="Google Shape;1621;p15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622" name="Google Shape;1622;p151"/>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1623" name="Google Shape;1623;p15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24" name="Google Shape;1624;p15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25" name="Google Shape;1625;p151"/>
          <p:cNvSpPr txBox="1"/>
          <p:nvPr>
            <p:ph idx="1"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1626" name="Google Shape;1626;p151"/>
          <p:cNvPicPr preferRelativeResize="0"/>
          <p:nvPr/>
        </p:nvPicPr>
        <p:blipFill rotWithShape="1">
          <a:blip r:embed="rId3">
            <a:alphaModFix/>
          </a:blip>
          <a:srcRect b="0" l="0" r="0" t="0"/>
          <a:stretch/>
        </p:blipFill>
        <p:spPr>
          <a:xfrm>
            <a:off x="1743525" y="2296425"/>
            <a:ext cx="8704948" cy="3247250"/>
          </a:xfrm>
          <a:prstGeom prst="rect">
            <a:avLst/>
          </a:prstGeom>
          <a:noFill/>
          <a:ln>
            <a:noFill/>
          </a:ln>
        </p:spPr>
      </p:pic>
      <p:sp>
        <p:nvSpPr>
          <p:cNvPr id="1627" name="Google Shape;1627;p151"/>
          <p:cNvSpPr txBox="1"/>
          <p:nvPr>
            <p:ph idx="2" type="subTitle"/>
          </p:nvPr>
        </p:nvSpPr>
        <p:spPr>
          <a:xfrm>
            <a:off x="2262374" y="2965028"/>
            <a:ext cx="2181600" cy="19101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900"/>
            </a:lvl1pPr>
            <a:lvl2pPr lvl="1" rtl="0" algn="ctr">
              <a:lnSpc>
                <a:spcPct val="100000"/>
              </a:lnSpc>
              <a:spcBef>
                <a:spcPts val="0"/>
              </a:spcBef>
              <a:spcAft>
                <a:spcPts val="0"/>
              </a:spcAft>
              <a:buNone/>
              <a:defRPr sz="1900"/>
            </a:lvl2pPr>
            <a:lvl3pPr lvl="2" rtl="0" algn="ctr">
              <a:lnSpc>
                <a:spcPct val="100000"/>
              </a:lnSpc>
              <a:spcBef>
                <a:spcPts val="0"/>
              </a:spcBef>
              <a:spcAft>
                <a:spcPts val="0"/>
              </a:spcAft>
              <a:buNone/>
              <a:defRPr sz="1900"/>
            </a:lvl3pPr>
            <a:lvl4pPr lvl="3" rtl="0" algn="ctr">
              <a:lnSpc>
                <a:spcPct val="100000"/>
              </a:lnSpc>
              <a:spcBef>
                <a:spcPts val="0"/>
              </a:spcBef>
              <a:spcAft>
                <a:spcPts val="0"/>
              </a:spcAft>
              <a:buNone/>
              <a:defRPr sz="1900"/>
            </a:lvl4pPr>
            <a:lvl5pPr lvl="4" rtl="0" algn="ctr">
              <a:lnSpc>
                <a:spcPct val="100000"/>
              </a:lnSpc>
              <a:spcBef>
                <a:spcPts val="0"/>
              </a:spcBef>
              <a:spcAft>
                <a:spcPts val="0"/>
              </a:spcAft>
              <a:buNone/>
              <a:defRPr sz="1900"/>
            </a:lvl5pPr>
            <a:lvl6pPr lvl="5" rtl="0" algn="ctr">
              <a:lnSpc>
                <a:spcPct val="100000"/>
              </a:lnSpc>
              <a:spcBef>
                <a:spcPts val="0"/>
              </a:spcBef>
              <a:spcAft>
                <a:spcPts val="0"/>
              </a:spcAft>
              <a:buNone/>
              <a:defRPr sz="1900"/>
            </a:lvl6pPr>
            <a:lvl7pPr lvl="6" rtl="0" algn="ctr">
              <a:lnSpc>
                <a:spcPct val="100000"/>
              </a:lnSpc>
              <a:spcBef>
                <a:spcPts val="0"/>
              </a:spcBef>
              <a:spcAft>
                <a:spcPts val="0"/>
              </a:spcAft>
              <a:buNone/>
              <a:defRPr sz="1900"/>
            </a:lvl7pPr>
            <a:lvl8pPr lvl="7" rtl="0" algn="ctr">
              <a:lnSpc>
                <a:spcPct val="100000"/>
              </a:lnSpc>
              <a:spcBef>
                <a:spcPts val="0"/>
              </a:spcBef>
              <a:spcAft>
                <a:spcPts val="0"/>
              </a:spcAft>
              <a:buNone/>
              <a:defRPr sz="1900"/>
            </a:lvl8pPr>
            <a:lvl9pPr lvl="8" rtl="0" algn="ctr">
              <a:lnSpc>
                <a:spcPct val="100000"/>
              </a:lnSpc>
              <a:spcBef>
                <a:spcPts val="0"/>
              </a:spcBef>
              <a:spcAft>
                <a:spcPts val="0"/>
              </a:spcAft>
              <a:buNone/>
              <a:defRPr sz="1900"/>
            </a:lvl9pPr>
          </a:lstStyle>
          <a:p/>
        </p:txBody>
      </p:sp>
      <p:sp>
        <p:nvSpPr>
          <p:cNvPr id="1628" name="Google Shape;1628;p151"/>
          <p:cNvSpPr txBox="1"/>
          <p:nvPr>
            <p:ph idx="3" type="subTitle"/>
          </p:nvPr>
        </p:nvSpPr>
        <p:spPr>
          <a:xfrm>
            <a:off x="5005265" y="2965023"/>
            <a:ext cx="2181600" cy="19101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900"/>
            </a:lvl1pPr>
            <a:lvl2pPr lvl="1" rtl="0" algn="ctr">
              <a:lnSpc>
                <a:spcPct val="100000"/>
              </a:lnSpc>
              <a:spcBef>
                <a:spcPts val="0"/>
              </a:spcBef>
              <a:spcAft>
                <a:spcPts val="0"/>
              </a:spcAft>
              <a:buNone/>
              <a:defRPr sz="1900"/>
            </a:lvl2pPr>
            <a:lvl3pPr lvl="2" rtl="0" algn="ctr">
              <a:lnSpc>
                <a:spcPct val="100000"/>
              </a:lnSpc>
              <a:spcBef>
                <a:spcPts val="0"/>
              </a:spcBef>
              <a:spcAft>
                <a:spcPts val="0"/>
              </a:spcAft>
              <a:buNone/>
              <a:defRPr sz="1900"/>
            </a:lvl3pPr>
            <a:lvl4pPr lvl="3" rtl="0" algn="ctr">
              <a:lnSpc>
                <a:spcPct val="100000"/>
              </a:lnSpc>
              <a:spcBef>
                <a:spcPts val="0"/>
              </a:spcBef>
              <a:spcAft>
                <a:spcPts val="0"/>
              </a:spcAft>
              <a:buNone/>
              <a:defRPr sz="1900"/>
            </a:lvl4pPr>
            <a:lvl5pPr lvl="4" rtl="0" algn="ctr">
              <a:lnSpc>
                <a:spcPct val="100000"/>
              </a:lnSpc>
              <a:spcBef>
                <a:spcPts val="0"/>
              </a:spcBef>
              <a:spcAft>
                <a:spcPts val="0"/>
              </a:spcAft>
              <a:buNone/>
              <a:defRPr sz="1900"/>
            </a:lvl5pPr>
            <a:lvl6pPr lvl="5" rtl="0" algn="ctr">
              <a:lnSpc>
                <a:spcPct val="100000"/>
              </a:lnSpc>
              <a:spcBef>
                <a:spcPts val="0"/>
              </a:spcBef>
              <a:spcAft>
                <a:spcPts val="0"/>
              </a:spcAft>
              <a:buNone/>
              <a:defRPr sz="1900"/>
            </a:lvl6pPr>
            <a:lvl7pPr lvl="6" rtl="0" algn="ctr">
              <a:lnSpc>
                <a:spcPct val="100000"/>
              </a:lnSpc>
              <a:spcBef>
                <a:spcPts val="0"/>
              </a:spcBef>
              <a:spcAft>
                <a:spcPts val="0"/>
              </a:spcAft>
              <a:buNone/>
              <a:defRPr sz="1900"/>
            </a:lvl7pPr>
            <a:lvl8pPr lvl="7" rtl="0" algn="ctr">
              <a:lnSpc>
                <a:spcPct val="100000"/>
              </a:lnSpc>
              <a:spcBef>
                <a:spcPts val="0"/>
              </a:spcBef>
              <a:spcAft>
                <a:spcPts val="0"/>
              </a:spcAft>
              <a:buNone/>
              <a:defRPr sz="1900"/>
            </a:lvl8pPr>
            <a:lvl9pPr lvl="8" rtl="0" algn="ctr">
              <a:lnSpc>
                <a:spcPct val="100000"/>
              </a:lnSpc>
              <a:spcBef>
                <a:spcPts val="0"/>
              </a:spcBef>
              <a:spcAft>
                <a:spcPts val="0"/>
              </a:spcAft>
              <a:buNone/>
              <a:defRPr sz="1900"/>
            </a:lvl9pPr>
          </a:lstStyle>
          <a:p/>
        </p:txBody>
      </p:sp>
      <p:sp>
        <p:nvSpPr>
          <p:cNvPr id="1629" name="Google Shape;1629;p151"/>
          <p:cNvSpPr txBox="1"/>
          <p:nvPr>
            <p:ph idx="4" type="subTitle"/>
          </p:nvPr>
        </p:nvSpPr>
        <p:spPr>
          <a:xfrm>
            <a:off x="7748157" y="2965023"/>
            <a:ext cx="2181600" cy="19101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900"/>
            </a:lvl1pPr>
            <a:lvl2pPr lvl="1" rtl="0" algn="ctr">
              <a:lnSpc>
                <a:spcPct val="100000"/>
              </a:lnSpc>
              <a:spcBef>
                <a:spcPts val="0"/>
              </a:spcBef>
              <a:spcAft>
                <a:spcPts val="0"/>
              </a:spcAft>
              <a:buNone/>
              <a:defRPr sz="1900"/>
            </a:lvl2pPr>
            <a:lvl3pPr lvl="2" rtl="0" algn="ctr">
              <a:lnSpc>
                <a:spcPct val="100000"/>
              </a:lnSpc>
              <a:spcBef>
                <a:spcPts val="0"/>
              </a:spcBef>
              <a:spcAft>
                <a:spcPts val="0"/>
              </a:spcAft>
              <a:buNone/>
              <a:defRPr sz="1900"/>
            </a:lvl3pPr>
            <a:lvl4pPr lvl="3" rtl="0" algn="ctr">
              <a:lnSpc>
                <a:spcPct val="100000"/>
              </a:lnSpc>
              <a:spcBef>
                <a:spcPts val="0"/>
              </a:spcBef>
              <a:spcAft>
                <a:spcPts val="0"/>
              </a:spcAft>
              <a:buNone/>
              <a:defRPr sz="1900"/>
            </a:lvl4pPr>
            <a:lvl5pPr lvl="4" rtl="0" algn="ctr">
              <a:lnSpc>
                <a:spcPct val="100000"/>
              </a:lnSpc>
              <a:spcBef>
                <a:spcPts val="0"/>
              </a:spcBef>
              <a:spcAft>
                <a:spcPts val="0"/>
              </a:spcAft>
              <a:buNone/>
              <a:defRPr sz="1900"/>
            </a:lvl5pPr>
            <a:lvl6pPr lvl="5" rtl="0" algn="ctr">
              <a:lnSpc>
                <a:spcPct val="100000"/>
              </a:lnSpc>
              <a:spcBef>
                <a:spcPts val="0"/>
              </a:spcBef>
              <a:spcAft>
                <a:spcPts val="0"/>
              </a:spcAft>
              <a:buNone/>
              <a:defRPr sz="1900"/>
            </a:lvl6pPr>
            <a:lvl7pPr lvl="6" rtl="0" algn="ctr">
              <a:lnSpc>
                <a:spcPct val="100000"/>
              </a:lnSpc>
              <a:spcBef>
                <a:spcPts val="0"/>
              </a:spcBef>
              <a:spcAft>
                <a:spcPts val="0"/>
              </a:spcAft>
              <a:buNone/>
              <a:defRPr sz="1900"/>
            </a:lvl7pPr>
            <a:lvl8pPr lvl="7" rtl="0" algn="ctr">
              <a:lnSpc>
                <a:spcPct val="100000"/>
              </a:lnSpc>
              <a:spcBef>
                <a:spcPts val="0"/>
              </a:spcBef>
              <a:spcAft>
                <a:spcPts val="0"/>
              </a:spcAft>
              <a:buNone/>
              <a:defRPr sz="1900"/>
            </a:lvl8pPr>
            <a:lvl9pPr lvl="8" rtl="0" algn="ctr">
              <a:lnSpc>
                <a:spcPct val="100000"/>
              </a:lnSpc>
              <a:spcBef>
                <a:spcPts val="0"/>
              </a:spcBef>
              <a:spcAft>
                <a:spcPts val="0"/>
              </a:spcAft>
              <a:buNone/>
              <a:defRPr sz="1900"/>
            </a:lvl9pPr>
          </a:lstStyle>
          <a:p/>
        </p:txBody>
      </p:sp>
      <p:sp>
        <p:nvSpPr>
          <p:cNvPr id="1630" name="Google Shape;1630;p151"/>
          <p:cNvSpPr txBox="1"/>
          <p:nvPr>
            <p:ph idx="5"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1631" name="Google Shape;1631;p15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sp>
        <p:nvSpPr>
          <p:cNvPr id="1632" name="Google Shape;1632;p151"/>
          <p:cNvSpPr txBox="1"/>
          <p:nvPr>
            <p:ph idx="6"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1633" name="Shape 1633"/>
        <p:cNvGrpSpPr/>
        <p:nvPr/>
      </p:nvGrpSpPr>
      <p:grpSpPr>
        <a:xfrm>
          <a:off x="0" y="0"/>
          <a:ext cx="0" cy="0"/>
          <a:chOff x="0" y="0"/>
          <a:chExt cx="0" cy="0"/>
        </a:xfrm>
      </p:grpSpPr>
      <p:sp>
        <p:nvSpPr>
          <p:cNvPr id="1634" name="Google Shape;1634;p15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cxnSp>
        <p:nvCxnSpPr>
          <p:cNvPr id="1635" name="Google Shape;1635;p15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636" name="Google Shape;1636;p152"/>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1637" name="Google Shape;1637;p15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38" name="Google Shape;1638;p15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39" name="Google Shape;1639;p152"/>
          <p:cNvSpPr txBox="1"/>
          <p:nvPr>
            <p:ph idx="2"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1640" name="Shape 1640"/>
        <p:cNvGrpSpPr/>
        <p:nvPr/>
      </p:nvGrpSpPr>
      <p:grpSpPr>
        <a:xfrm>
          <a:off x="0" y="0"/>
          <a:ext cx="0" cy="0"/>
          <a:chOff x="0" y="0"/>
          <a:chExt cx="0" cy="0"/>
        </a:xfrm>
      </p:grpSpPr>
      <p:sp>
        <p:nvSpPr>
          <p:cNvPr id="1641" name="Google Shape;1641;p15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1642" name="Google Shape;1642;p15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1643" name="Google Shape;1643;p15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644" name="Google Shape;1644;p153"/>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1645" name="Google Shape;1645;p15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46" name="Google Shape;1646;p15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47" name="Google Shape;1647;p153"/>
          <p:cNvSpPr txBox="1"/>
          <p:nvPr>
            <p:ph idx="2"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1648" name="Google Shape;1648;p153"/>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649" name="Google Shape;1649;p153"/>
          <p:cNvSpPr txBox="1"/>
          <p:nvPr>
            <p:ph idx="4" type="body"/>
          </p:nvPr>
        </p:nvSpPr>
        <p:spPr>
          <a:xfrm>
            <a:off x="2438400" y="2286000"/>
            <a:ext cx="7315200" cy="3657600"/>
          </a:xfrm>
          <a:prstGeom prst="rect">
            <a:avLst/>
          </a:prstGeom>
        </p:spPr>
        <p:txBody>
          <a:bodyPr anchorCtr="0" anchor="t" bIns="0" lIns="0" spcFirstLastPara="1" rIns="0" wrap="square" tIns="0">
            <a:noAutofit/>
          </a:bodyPr>
          <a:lstStyle>
            <a:lvl1pPr indent="-349250" lvl="0" marL="457200" rtl="0">
              <a:lnSpc>
                <a:spcPct val="135000"/>
              </a:lnSpc>
              <a:spcBef>
                <a:spcPts val="1100"/>
              </a:spcBef>
              <a:spcAft>
                <a:spcPts val="0"/>
              </a:spcAft>
              <a:buSzPts val="1900"/>
              <a:buChar char="▸"/>
              <a:defRPr/>
            </a:lvl1pPr>
            <a:lvl2pPr indent="-349250" lvl="1" marL="914400" rtl="0">
              <a:lnSpc>
                <a:spcPct val="135000"/>
              </a:lnSpc>
              <a:spcBef>
                <a:spcPts val="1100"/>
              </a:spcBef>
              <a:spcAft>
                <a:spcPts val="0"/>
              </a:spcAft>
              <a:buSzPts val="1900"/>
              <a:buChar char="･"/>
              <a:defRPr/>
            </a:lvl2pPr>
            <a:lvl3pPr indent="-349250" lvl="2" marL="1371600" rtl="0">
              <a:lnSpc>
                <a:spcPct val="135000"/>
              </a:lnSpc>
              <a:spcBef>
                <a:spcPts val="1100"/>
              </a:spcBef>
              <a:spcAft>
                <a:spcPts val="0"/>
              </a:spcAft>
              <a:buSzPts val="1900"/>
              <a:buChar char="･"/>
              <a:defRPr/>
            </a:lvl3pPr>
            <a:lvl4pPr indent="-349250" lvl="3" marL="1828800" rtl="0">
              <a:lnSpc>
                <a:spcPct val="135000"/>
              </a:lnSpc>
              <a:spcBef>
                <a:spcPts val="1100"/>
              </a:spcBef>
              <a:spcAft>
                <a:spcPts val="0"/>
              </a:spcAft>
              <a:buSzPts val="1900"/>
              <a:buChar char="･"/>
              <a:defRPr/>
            </a:lvl4pPr>
            <a:lvl5pPr indent="-349250" lvl="4" marL="2286000" rtl="0">
              <a:lnSpc>
                <a:spcPct val="135000"/>
              </a:lnSpc>
              <a:spcBef>
                <a:spcPts val="1100"/>
              </a:spcBef>
              <a:spcAft>
                <a:spcPts val="0"/>
              </a:spcAft>
              <a:buSzPts val="1900"/>
              <a:buChar char="･"/>
              <a:defRPr/>
            </a:lvl5pPr>
            <a:lvl6pPr indent="-349250" lvl="5" marL="2743200" rtl="0">
              <a:lnSpc>
                <a:spcPct val="135000"/>
              </a:lnSpc>
              <a:spcBef>
                <a:spcPts val="1100"/>
              </a:spcBef>
              <a:spcAft>
                <a:spcPts val="0"/>
              </a:spcAft>
              <a:buSzPts val="1900"/>
              <a:buChar char="･"/>
              <a:defRPr/>
            </a:lvl6pPr>
            <a:lvl7pPr indent="-349250" lvl="6" marL="3200400" rtl="0">
              <a:lnSpc>
                <a:spcPct val="135000"/>
              </a:lnSpc>
              <a:spcBef>
                <a:spcPts val="1100"/>
              </a:spcBef>
              <a:spcAft>
                <a:spcPts val="0"/>
              </a:spcAft>
              <a:buSzPts val="1900"/>
              <a:buChar char="･"/>
              <a:defRPr/>
            </a:lvl7pPr>
            <a:lvl8pPr indent="-349250" lvl="7" marL="3657600" rtl="0">
              <a:lnSpc>
                <a:spcPct val="135000"/>
              </a:lnSpc>
              <a:spcBef>
                <a:spcPts val="1100"/>
              </a:spcBef>
              <a:spcAft>
                <a:spcPts val="0"/>
              </a:spcAft>
              <a:buSzPts val="1900"/>
              <a:buChar char="･"/>
              <a:defRPr/>
            </a:lvl8pPr>
            <a:lvl9pPr indent="-349250" lvl="8" marL="4114800" rtl="0">
              <a:lnSpc>
                <a:spcPct val="135000"/>
              </a:lnSpc>
              <a:spcBef>
                <a:spcPts val="1100"/>
              </a:spcBef>
              <a:spcAft>
                <a:spcPts val="1100"/>
              </a:spcAft>
              <a:buSzPts val="19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eft, graphic right 3">
  <p:cSld name="CUSTOM_1_1_5">
    <p:spTree>
      <p:nvGrpSpPr>
        <p:cNvPr id="149" name="Shape 149"/>
        <p:cNvGrpSpPr/>
        <p:nvPr/>
      </p:nvGrpSpPr>
      <p:grpSpPr>
        <a:xfrm>
          <a:off x="0" y="0"/>
          <a:ext cx="0" cy="0"/>
          <a:chOff x="0" y="0"/>
          <a:chExt cx="0" cy="0"/>
        </a:xfrm>
      </p:grpSpPr>
      <p:sp>
        <p:nvSpPr>
          <p:cNvPr id="150" name="Google Shape;150;p16"/>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51" name="Google Shape;151;p16"/>
          <p:cNvSpPr txBox="1"/>
          <p:nvPr>
            <p:ph idx="1" type="body"/>
          </p:nvPr>
        </p:nvSpPr>
        <p:spPr>
          <a:xfrm>
            <a:off x="1102267" y="2167900"/>
            <a:ext cx="47799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Char char="●"/>
              <a:defRPr/>
            </a:lvl1pPr>
            <a:lvl2pPr indent="-311150" lvl="1" marL="914400" rtl="0">
              <a:spcBef>
                <a:spcPts val="2100"/>
              </a:spcBef>
              <a:spcAft>
                <a:spcPts val="0"/>
              </a:spcAft>
              <a:buSzPts val="1300"/>
              <a:buChar char="○"/>
              <a:defRPr/>
            </a:lvl2pPr>
            <a:lvl3pPr indent="-311150" lvl="2" marL="1371600" rtl="0">
              <a:spcBef>
                <a:spcPts val="2100"/>
              </a:spcBef>
              <a:spcAft>
                <a:spcPts val="0"/>
              </a:spcAft>
              <a:buSzPts val="1300"/>
              <a:buChar char="■"/>
              <a:defRPr/>
            </a:lvl3pPr>
            <a:lvl4pPr indent="-311150" lvl="3" marL="1828800" rtl="0">
              <a:spcBef>
                <a:spcPts val="2100"/>
              </a:spcBef>
              <a:spcAft>
                <a:spcPts val="0"/>
              </a:spcAft>
              <a:buSzPts val="1300"/>
              <a:buChar char="●"/>
              <a:defRPr/>
            </a:lvl4pPr>
            <a:lvl5pPr indent="-311150" lvl="4" marL="2286000" rtl="0">
              <a:spcBef>
                <a:spcPts val="2100"/>
              </a:spcBef>
              <a:spcAft>
                <a:spcPts val="0"/>
              </a:spcAft>
              <a:buSzPts val="1300"/>
              <a:buChar char="○"/>
              <a:defRPr/>
            </a:lvl5pPr>
            <a:lvl6pPr indent="-311150" lvl="5" marL="2743200" rtl="0">
              <a:spcBef>
                <a:spcPts val="2100"/>
              </a:spcBef>
              <a:spcAft>
                <a:spcPts val="0"/>
              </a:spcAft>
              <a:buSzPts val="1300"/>
              <a:buChar char="■"/>
              <a:defRPr/>
            </a:lvl6pPr>
            <a:lvl7pPr indent="-311150" lvl="6" marL="3200400" rtl="0">
              <a:spcBef>
                <a:spcPts val="2100"/>
              </a:spcBef>
              <a:spcAft>
                <a:spcPts val="0"/>
              </a:spcAft>
              <a:buSzPts val="1300"/>
              <a:buChar char="●"/>
              <a:defRPr/>
            </a:lvl7pPr>
            <a:lvl8pPr indent="-311150" lvl="7" marL="3657600" rtl="0">
              <a:spcBef>
                <a:spcPts val="2100"/>
              </a:spcBef>
              <a:spcAft>
                <a:spcPts val="0"/>
              </a:spcAft>
              <a:buSzPts val="1300"/>
              <a:buChar char="○"/>
              <a:defRPr/>
            </a:lvl8pPr>
            <a:lvl9pPr indent="-311150" lvl="8" marL="4114800" rtl="0">
              <a:spcBef>
                <a:spcPts val="2100"/>
              </a:spcBef>
              <a:spcAft>
                <a:spcPts val="2100"/>
              </a:spcAft>
              <a:buSzPts val="1300"/>
              <a:buChar char="■"/>
              <a:defRPr/>
            </a:lvl9pPr>
          </a:lstStyle>
          <a:p/>
        </p:txBody>
      </p:sp>
      <p:sp>
        <p:nvSpPr>
          <p:cNvPr id="152" name="Google Shape;152;p16"/>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None/>
              <a:defRPr b="1"/>
            </a:lvl1pPr>
            <a:lvl2pPr lvl="1" rtl="0">
              <a:spcBef>
                <a:spcPts val="0"/>
              </a:spcBef>
              <a:spcAft>
                <a:spcPts val="0"/>
              </a:spcAft>
              <a:buClr>
                <a:schemeClr val="dk1"/>
              </a:buClr>
              <a:buSzPts val="3400"/>
              <a:buNone/>
              <a:defRPr b="1">
                <a:solidFill>
                  <a:schemeClr val="dk1"/>
                </a:solidFill>
              </a:defRPr>
            </a:lvl2pPr>
            <a:lvl3pPr lvl="2" rtl="0">
              <a:spcBef>
                <a:spcPts val="0"/>
              </a:spcBef>
              <a:spcAft>
                <a:spcPts val="0"/>
              </a:spcAft>
              <a:buClr>
                <a:schemeClr val="dk1"/>
              </a:buClr>
              <a:buSzPts val="3400"/>
              <a:buNone/>
              <a:defRPr b="1">
                <a:solidFill>
                  <a:schemeClr val="dk1"/>
                </a:solidFill>
              </a:defRPr>
            </a:lvl3pPr>
            <a:lvl4pPr lvl="3" rtl="0">
              <a:spcBef>
                <a:spcPts val="0"/>
              </a:spcBef>
              <a:spcAft>
                <a:spcPts val="0"/>
              </a:spcAft>
              <a:buClr>
                <a:schemeClr val="dk1"/>
              </a:buClr>
              <a:buSzPts val="3400"/>
              <a:buNone/>
              <a:defRPr b="1">
                <a:solidFill>
                  <a:schemeClr val="dk1"/>
                </a:solidFill>
              </a:defRPr>
            </a:lvl4pPr>
            <a:lvl5pPr lvl="4" rtl="0">
              <a:spcBef>
                <a:spcPts val="0"/>
              </a:spcBef>
              <a:spcAft>
                <a:spcPts val="0"/>
              </a:spcAft>
              <a:buClr>
                <a:schemeClr val="dk1"/>
              </a:buClr>
              <a:buSzPts val="3400"/>
              <a:buNone/>
              <a:defRPr b="1">
                <a:solidFill>
                  <a:schemeClr val="dk1"/>
                </a:solidFill>
              </a:defRPr>
            </a:lvl5pPr>
            <a:lvl6pPr lvl="5" rtl="0">
              <a:spcBef>
                <a:spcPts val="0"/>
              </a:spcBef>
              <a:spcAft>
                <a:spcPts val="0"/>
              </a:spcAft>
              <a:buClr>
                <a:schemeClr val="dk1"/>
              </a:buClr>
              <a:buSzPts val="3400"/>
              <a:buNone/>
              <a:defRPr b="1">
                <a:solidFill>
                  <a:schemeClr val="dk1"/>
                </a:solidFill>
              </a:defRPr>
            </a:lvl6pPr>
            <a:lvl7pPr lvl="6" rtl="0">
              <a:spcBef>
                <a:spcPts val="0"/>
              </a:spcBef>
              <a:spcAft>
                <a:spcPts val="0"/>
              </a:spcAft>
              <a:buClr>
                <a:schemeClr val="dk1"/>
              </a:buClr>
              <a:buSzPts val="3400"/>
              <a:buNone/>
              <a:defRPr b="1">
                <a:solidFill>
                  <a:schemeClr val="dk1"/>
                </a:solidFill>
              </a:defRPr>
            </a:lvl7pPr>
            <a:lvl8pPr lvl="7" rtl="0">
              <a:spcBef>
                <a:spcPts val="0"/>
              </a:spcBef>
              <a:spcAft>
                <a:spcPts val="0"/>
              </a:spcAft>
              <a:buClr>
                <a:schemeClr val="dk1"/>
              </a:buClr>
              <a:buSzPts val="3400"/>
              <a:buNone/>
              <a:defRPr b="1">
                <a:solidFill>
                  <a:schemeClr val="dk1"/>
                </a:solidFill>
              </a:defRPr>
            </a:lvl8pPr>
            <a:lvl9pPr lvl="8" rtl="0">
              <a:spcBef>
                <a:spcPts val="0"/>
              </a:spcBef>
              <a:spcAft>
                <a:spcPts val="0"/>
              </a:spcAft>
              <a:buClr>
                <a:schemeClr val="dk1"/>
              </a:buClr>
              <a:buSzPts val="3400"/>
              <a:buNone/>
              <a:defRPr b="1">
                <a:solidFill>
                  <a:schemeClr val="dk1"/>
                </a:solidFill>
              </a:defRPr>
            </a:lvl9pPr>
          </a:lstStyle>
          <a:p/>
        </p:txBody>
      </p:sp>
      <p:sp>
        <p:nvSpPr>
          <p:cNvPr id="153" name="Google Shape;153;p16"/>
          <p:cNvSpPr txBox="1"/>
          <p:nvPr>
            <p:ph idx="2" type="subTitle"/>
          </p:nvPr>
        </p:nvSpPr>
        <p:spPr>
          <a:xfrm>
            <a:off x="1102200" y="1239700"/>
            <a:ext cx="9987600" cy="43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2100"/>
              </a:spcBef>
              <a:spcAft>
                <a:spcPts val="0"/>
              </a:spcAft>
              <a:buNone/>
              <a:defRPr>
                <a:latin typeface="Proxima Nova"/>
                <a:ea typeface="Proxima Nova"/>
                <a:cs typeface="Proxima Nova"/>
                <a:sym typeface="Proxima Nova"/>
              </a:defRPr>
            </a:lvl2pPr>
            <a:lvl3pPr lvl="2" rtl="0">
              <a:lnSpc>
                <a:spcPct val="100000"/>
              </a:lnSpc>
              <a:spcBef>
                <a:spcPts val="2100"/>
              </a:spcBef>
              <a:spcAft>
                <a:spcPts val="0"/>
              </a:spcAft>
              <a:buNone/>
              <a:defRPr>
                <a:latin typeface="Proxima Nova"/>
                <a:ea typeface="Proxima Nova"/>
                <a:cs typeface="Proxima Nova"/>
                <a:sym typeface="Proxima Nova"/>
              </a:defRPr>
            </a:lvl3pPr>
            <a:lvl4pPr lvl="3" rtl="0">
              <a:lnSpc>
                <a:spcPct val="100000"/>
              </a:lnSpc>
              <a:spcBef>
                <a:spcPts val="2100"/>
              </a:spcBef>
              <a:spcAft>
                <a:spcPts val="0"/>
              </a:spcAft>
              <a:buNone/>
              <a:defRPr>
                <a:latin typeface="Proxima Nova"/>
                <a:ea typeface="Proxima Nova"/>
                <a:cs typeface="Proxima Nova"/>
                <a:sym typeface="Proxima Nova"/>
              </a:defRPr>
            </a:lvl4pPr>
            <a:lvl5pPr lvl="4" rtl="0">
              <a:lnSpc>
                <a:spcPct val="100000"/>
              </a:lnSpc>
              <a:spcBef>
                <a:spcPts val="2100"/>
              </a:spcBef>
              <a:spcAft>
                <a:spcPts val="0"/>
              </a:spcAft>
              <a:buNone/>
              <a:defRPr>
                <a:latin typeface="Proxima Nova"/>
                <a:ea typeface="Proxima Nova"/>
                <a:cs typeface="Proxima Nova"/>
                <a:sym typeface="Proxima Nova"/>
              </a:defRPr>
            </a:lvl5pPr>
            <a:lvl6pPr lvl="5" rtl="0">
              <a:lnSpc>
                <a:spcPct val="100000"/>
              </a:lnSpc>
              <a:spcBef>
                <a:spcPts val="2100"/>
              </a:spcBef>
              <a:spcAft>
                <a:spcPts val="0"/>
              </a:spcAft>
              <a:buNone/>
              <a:defRPr>
                <a:latin typeface="Proxima Nova"/>
                <a:ea typeface="Proxima Nova"/>
                <a:cs typeface="Proxima Nova"/>
                <a:sym typeface="Proxima Nova"/>
              </a:defRPr>
            </a:lvl6pPr>
            <a:lvl7pPr lvl="6" rtl="0">
              <a:lnSpc>
                <a:spcPct val="100000"/>
              </a:lnSpc>
              <a:spcBef>
                <a:spcPts val="2100"/>
              </a:spcBef>
              <a:spcAft>
                <a:spcPts val="0"/>
              </a:spcAft>
              <a:buNone/>
              <a:defRPr>
                <a:latin typeface="Proxima Nova"/>
                <a:ea typeface="Proxima Nova"/>
                <a:cs typeface="Proxima Nova"/>
                <a:sym typeface="Proxima Nova"/>
              </a:defRPr>
            </a:lvl7pPr>
            <a:lvl8pPr lvl="7" rtl="0">
              <a:lnSpc>
                <a:spcPct val="100000"/>
              </a:lnSpc>
              <a:spcBef>
                <a:spcPts val="2100"/>
              </a:spcBef>
              <a:spcAft>
                <a:spcPts val="0"/>
              </a:spcAft>
              <a:buNone/>
              <a:defRPr>
                <a:latin typeface="Proxima Nova"/>
                <a:ea typeface="Proxima Nova"/>
                <a:cs typeface="Proxima Nova"/>
                <a:sym typeface="Proxima Nova"/>
              </a:defRPr>
            </a:lvl8pPr>
            <a:lvl9pPr lvl="8" rtl="0">
              <a:lnSpc>
                <a:spcPct val="100000"/>
              </a:lnSpc>
              <a:spcBef>
                <a:spcPts val="2100"/>
              </a:spcBef>
              <a:spcAft>
                <a:spcPts val="2100"/>
              </a:spcAft>
              <a:buNone/>
              <a:defRPr>
                <a:latin typeface="Proxima Nova"/>
                <a:ea typeface="Proxima Nova"/>
                <a:cs typeface="Proxima Nova"/>
                <a:sym typeface="Proxima Nova"/>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1650" name="Shape 1650"/>
        <p:cNvGrpSpPr/>
        <p:nvPr/>
      </p:nvGrpSpPr>
      <p:grpSpPr>
        <a:xfrm>
          <a:off x="0" y="0"/>
          <a:ext cx="0" cy="0"/>
          <a:chOff x="0" y="0"/>
          <a:chExt cx="0" cy="0"/>
        </a:xfrm>
      </p:grpSpPr>
      <p:cxnSp>
        <p:nvCxnSpPr>
          <p:cNvPr id="1651" name="Google Shape;1651;p15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652" name="Google Shape;1652;p154"/>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1653" name="Google Shape;1653;p15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54" name="Google Shape;1654;p15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55" name="Google Shape;1655;p154"/>
          <p:cNvSpPr txBox="1"/>
          <p:nvPr>
            <p:ph idx="1"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656" name="Google Shape;1656;p154"/>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1657" name="Google Shape;1657;p154"/>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sp>
        <p:nvSpPr>
          <p:cNvPr id="1658" name="Google Shape;1658;p154"/>
          <p:cNvSpPr txBox="1"/>
          <p:nvPr>
            <p:ph idx="3" type="body"/>
          </p:nvPr>
        </p:nvSpPr>
        <p:spPr>
          <a:xfrm>
            <a:off x="2438400" y="2286000"/>
            <a:ext cx="7315200" cy="3657600"/>
          </a:xfrm>
          <a:prstGeom prst="rect">
            <a:avLst/>
          </a:prstGeom>
        </p:spPr>
        <p:txBody>
          <a:bodyPr anchorCtr="0" anchor="t" bIns="0" lIns="0" spcFirstLastPara="1" rIns="0" wrap="square" tIns="0">
            <a:noAutofit/>
          </a:bodyPr>
          <a:lstStyle>
            <a:lvl1pPr indent="-349250" lvl="0" marL="457200" rtl="0">
              <a:lnSpc>
                <a:spcPct val="135000"/>
              </a:lnSpc>
              <a:spcBef>
                <a:spcPts val="1100"/>
              </a:spcBef>
              <a:spcAft>
                <a:spcPts val="0"/>
              </a:spcAft>
              <a:buSzPts val="1900"/>
              <a:buChar char="▸"/>
              <a:defRPr/>
            </a:lvl1pPr>
            <a:lvl2pPr indent="-349250" lvl="1" marL="914400" rtl="0">
              <a:lnSpc>
                <a:spcPct val="135000"/>
              </a:lnSpc>
              <a:spcBef>
                <a:spcPts val="1100"/>
              </a:spcBef>
              <a:spcAft>
                <a:spcPts val="0"/>
              </a:spcAft>
              <a:buSzPts val="1900"/>
              <a:buChar char="･"/>
              <a:defRPr/>
            </a:lvl2pPr>
            <a:lvl3pPr indent="-349250" lvl="2" marL="1371600" rtl="0">
              <a:lnSpc>
                <a:spcPct val="135000"/>
              </a:lnSpc>
              <a:spcBef>
                <a:spcPts val="1100"/>
              </a:spcBef>
              <a:spcAft>
                <a:spcPts val="0"/>
              </a:spcAft>
              <a:buSzPts val="1900"/>
              <a:buChar char="･"/>
              <a:defRPr/>
            </a:lvl3pPr>
            <a:lvl4pPr indent="-349250" lvl="3" marL="1828800" rtl="0">
              <a:lnSpc>
                <a:spcPct val="135000"/>
              </a:lnSpc>
              <a:spcBef>
                <a:spcPts val="1100"/>
              </a:spcBef>
              <a:spcAft>
                <a:spcPts val="0"/>
              </a:spcAft>
              <a:buSzPts val="1900"/>
              <a:buChar char="･"/>
              <a:defRPr/>
            </a:lvl4pPr>
            <a:lvl5pPr indent="-349250" lvl="4" marL="2286000" rtl="0">
              <a:lnSpc>
                <a:spcPct val="135000"/>
              </a:lnSpc>
              <a:spcBef>
                <a:spcPts val="1100"/>
              </a:spcBef>
              <a:spcAft>
                <a:spcPts val="0"/>
              </a:spcAft>
              <a:buSzPts val="1900"/>
              <a:buChar char="･"/>
              <a:defRPr/>
            </a:lvl5pPr>
            <a:lvl6pPr indent="-349250" lvl="5" marL="2743200" rtl="0">
              <a:lnSpc>
                <a:spcPct val="135000"/>
              </a:lnSpc>
              <a:spcBef>
                <a:spcPts val="1100"/>
              </a:spcBef>
              <a:spcAft>
                <a:spcPts val="0"/>
              </a:spcAft>
              <a:buSzPts val="1900"/>
              <a:buChar char="･"/>
              <a:defRPr/>
            </a:lvl6pPr>
            <a:lvl7pPr indent="-349250" lvl="6" marL="3200400" rtl="0">
              <a:lnSpc>
                <a:spcPct val="135000"/>
              </a:lnSpc>
              <a:spcBef>
                <a:spcPts val="1100"/>
              </a:spcBef>
              <a:spcAft>
                <a:spcPts val="0"/>
              </a:spcAft>
              <a:buSzPts val="1900"/>
              <a:buChar char="･"/>
              <a:defRPr/>
            </a:lvl7pPr>
            <a:lvl8pPr indent="-349250" lvl="7" marL="3657600" rtl="0">
              <a:lnSpc>
                <a:spcPct val="135000"/>
              </a:lnSpc>
              <a:spcBef>
                <a:spcPts val="1100"/>
              </a:spcBef>
              <a:spcAft>
                <a:spcPts val="0"/>
              </a:spcAft>
              <a:buSzPts val="1900"/>
              <a:buChar char="･"/>
              <a:defRPr/>
            </a:lvl8pPr>
            <a:lvl9pPr indent="-349250" lvl="8" marL="4114800" rtl="0">
              <a:lnSpc>
                <a:spcPct val="135000"/>
              </a:lnSpc>
              <a:spcBef>
                <a:spcPts val="1100"/>
              </a:spcBef>
              <a:spcAft>
                <a:spcPts val="1100"/>
              </a:spcAft>
              <a:buSzPts val="1900"/>
              <a:buChar char="･"/>
              <a:defRPr/>
            </a:lvl9pPr>
          </a:lstStyle>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1659" name="Shape 1659"/>
        <p:cNvGrpSpPr/>
        <p:nvPr/>
      </p:nvGrpSpPr>
      <p:grpSpPr>
        <a:xfrm>
          <a:off x="0" y="0"/>
          <a:ext cx="0" cy="0"/>
          <a:chOff x="0" y="0"/>
          <a:chExt cx="0" cy="0"/>
        </a:xfrm>
      </p:grpSpPr>
      <p:sp>
        <p:nvSpPr>
          <p:cNvPr id="1660" name="Google Shape;1660;p15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1661" name="Google Shape;1661;p15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662" name="Google Shape;1662;p155"/>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1663" name="Google Shape;1663;p15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64" name="Google Shape;1664;p15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65" name="Google Shape;1665;p155"/>
          <p:cNvSpPr txBox="1"/>
          <p:nvPr>
            <p:ph idx="2"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666" name="Google Shape;1666;p155"/>
          <p:cNvSpPr txBox="1"/>
          <p:nvPr>
            <p:ph idx="3" type="body"/>
          </p:nvPr>
        </p:nvSpPr>
        <p:spPr>
          <a:xfrm>
            <a:off x="2438400" y="1600200"/>
            <a:ext cx="7315200" cy="3657600"/>
          </a:xfrm>
          <a:prstGeom prst="rect">
            <a:avLst/>
          </a:prstGeom>
        </p:spPr>
        <p:txBody>
          <a:bodyPr anchorCtr="0" anchor="t" bIns="0" lIns="0" spcFirstLastPara="1" rIns="0" wrap="square" tIns="0">
            <a:noAutofit/>
          </a:bodyPr>
          <a:lstStyle>
            <a:lvl1pPr indent="-349250" lvl="0" marL="457200" rtl="0">
              <a:lnSpc>
                <a:spcPct val="135000"/>
              </a:lnSpc>
              <a:spcBef>
                <a:spcPts val="1100"/>
              </a:spcBef>
              <a:spcAft>
                <a:spcPts val="0"/>
              </a:spcAft>
              <a:buSzPts val="1900"/>
              <a:buChar char="▸"/>
              <a:defRPr/>
            </a:lvl1pPr>
            <a:lvl2pPr indent="-349250" lvl="1" marL="914400" rtl="0">
              <a:lnSpc>
                <a:spcPct val="135000"/>
              </a:lnSpc>
              <a:spcBef>
                <a:spcPts val="1100"/>
              </a:spcBef>
              <a:spcAft>
                <a:spcPts val="0"/>
              </a:spcAft>
              <a:buSzPts val="1900"/>
              <a:buChar char="･"/>
              <a:defRPr/>
            </a:lvl2pPr>
            <a:lvl3pPr indent="-349250" lvl="2" marL="1371600" rtl="0">
              <a:lnSpc>
                <a:spcPct val="135000"/>
              </a:lnSpc>
              <a:spcBef>
                <a:spcPts val="1100"/>
              </a:spcBef>
              <a:spcAft>
                <a:spcPts val="0"/>
              </a:spcAft>
              <a:buSzPts val="1900"/>
              <a:buChar char="･"/>
              <a:defRPr/>
            </a:lvl3pPr>
            <a:lvl4pPr indent="-349250" lvl="3" marL="1828800" rtl="0">
              <a:lnSpc>
                <a:spcPct val="135000"/>
              </a:lnSpc>
              <a:spcBef>
                <a:spcPts val="1100"/>
              </a:spcBef>
              <a:spcAft>
                <a:spcPts val="0"/>
              </a:spcAft>
              <a:buSzPts val="1900"/>
              <a:buChar char="･"/>
              <a:defRPr/>
            </a:lvl4pPr>
            <a:lvl5pPr indent="-349250" lvl="4" marL="2286000" rtl="0">
              <a:lnSpc>
                <a:spcPct val="135000"/>
              </a:lnSpc>
              <a:spcBef>
                <a:spcPts val="1100"/>
              </a:spcBef>
              <a:spcAft>
                <a:spcPts val="0"/>
              </a:spcAft>
              <a:buSzPts val="1900"/>
              <a:buChar char="･"/>
              <a:defRPr/>
            </a:lvl5pPr>
            <a:lvl6pPr indent="-349250" lvl="5" marL="2743200" rtl="0">
              <a:lnSpc>
                <a:spcPct val="135000"/>
              </a:lnSpc>
              <a:spcBef>
                <a:spcPts val="1100"/>
              </a:spcBef>
              <a:spcAft>
                <a:spcPts val="0"/>
              </a:spcAft>
              <a:buSzPts val="1900"/>
              <a:buChar char="･"/>
              <a:defRPr/>
            </a:lvl6pPr>
            <a:lvl7pPr indent="-349250" lvl="6" marL="3200400" rtl="0">
              <a:lnSpc>
                <a:spcPct val="135000"/>
              </a:lnSpc>
              <a:spcBef>
                <a:spcPts val="1100"/>
              </a:spcBef>
              <a:spcAft>
                <a:spcPts val="0"/>
              </a:spcAft>
              <a:buSzPts val="1900"/>
              <a:buChar char="･"/>
              <a:defRPr/>
            </a:lvl7pPr>
            <a:lvl8pPr indent="-349250" lvl="7" marL="3657600" rtl="0">
              <a:lnSpc>
                <a:spcPct val="135000"/>
              </a:lnSpc>
              <a:spcBef>
                <a:spcPts val="1100"/>
              </a:spcBef>
              <a:spcAft>
                <a:spcPts val="0"/>
              </a:spcAft>
              <a:buSzPts val="1900"/>
              <a:buChar char="･"/>
              <a:defRPr/>
            </a:lvl8pPr>
            <a:lvl9pPr indent="-349250" lvl="8" marL="4114800" rtl="0">
              <a:lnSpc>
                <a:spcPct val="135000"/>
              </a:lnSpc>
              <a:spcBef>
                <a:spcPts val="1100"/>
              </a:spcBef>
              <a:spcAft>
                <a:spcPts val="1100"/>
              </a:spcAft>
              <a:buSzPts val="1900"/>
              <a:buChar char="･"/>
              <a:defRPr/>
            </a:lvl9pPr>
          </a:lstStyle>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1667" name="Shape 1667"/>
        <p:cNvGrpSpPr/>
        <p:nvPr/>
      </p:nvGrpSpPr>
      <p:grpSpPr>
        <a:xfrm>
          <a:off x="0" y="0"/>
          <a:ext cx="0" cy="0"/>
          <a:chOff x="0" y="0"/>
          <a:chExt cx="0" cy="0"/>
        </a:xfrm>
      </p:grpSpPr>
      <p:cxnSp>
        <p:nvCxnSpPr>
          <p:cNvPr id="1668" name="Google Shape;1668;p15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669" name="Google Shape;1669;p156"/>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1670" name="Google Shape;1670;p15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71" name="Google Shape;1671;p15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72" name="Google Shape;1672;p156"/>
          <p:cNvSpPr txBox="1"/>
          <p:nvPr>
            <p:ph idx="1"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673" name="Google Shape;1673;p156"/>
          <p:cNvSpPr txBox="1"/>
          <p:nvPr>
            <p:ph idx="2" type="body"/>
          </p:nvPr>
        </p:nvSpPr>
        <p:spPr>
          <a:xfrm>
            <a:off x="885125" y="2291177"/>
            <a:ext cx="4937700" cy="3727200"/>
          </a:xfrm>
          <a:prstGeom prst="rect">
            <a:avLst/>
          </a:prstGeom>
        </p:spPr>
        <p:txBody>
          <a:bodyPr anchorCtr="0" anchor="t" bIns="0" lIns="0" spcFirstLastPara="1" rIns="0" wrap="square" tIns="0">
            <a:noAutofit/>
          </a:bodyPr>
          <a:lstStyle>
            <a:lvl1pPr indent="-349250" lvl="0" marL="457200" rtl="0">
              <a:lnSpc>
                <a:spcPct val="135000"/>
              </a:lnSpc>
              <a:spcBef>
                <a:spcPts val="1100"/>
              </a:spcBef>
              <a:spcAft>
                <a:spcPts val="0"/>
              </a:spcAft>
              <a:buSzPts val="1900"/>
              <a:buChar char="▸"/>
              <a:defRPr/>
            </a:lvl1pPr>
            <a:lvl2pPr indent="-349250" lvl="1" marL="914400" rtl="0">
              <a:lnSpc>
                <a:spcPct val="135000"/>
              </a:lnSpc>
              <a:spcBef>
                <a:spcPts val="1100"/>
              </a:spcBef>
              <a:spcAft>
                <a:spcPts val="0"/>
              </a:spcAft>
              <a:buSzPts val="1900"/>
              <a:buChar char="･"/>
              <a:defRPr/>
            </a:lvl2pPr>
            <a:lvl3pPr indent="-349250" lvl="2" marL="1371600" rtl="0">
              <a:lnSpc>
                <a:spcPct val="135000"/>
              </a:lnSpc>
              <a:spcBef>
                <a:spcPts val="1100"/>
              </a:spcBef>
              <a:spcAft>
                <a:spcPts val="0"/>
              </a:spcAft>
              <a:buSzPts val="1900"/>
              <a:buChar char="･"/>
              <a:defRPr/>
            </a:lvl3pPr>
            <a:lvl4pPr indent="-349250" lvl="3" marL="1828800" rtl="0">
              <a:lnSpc>
                <a:spcPct val="135000"/>
              </a:lnSpc>
              <a:spcBef>
                <a:spcPts val="1100"/>
              </a:spcBef>
              <a:spcAft>
                <a:spcPts val="0"/>
              </a:spcAft>
              <a:buSzPts val="1900"/>
              <a:buChar char="･"/>
              <a:defRPr/>
            </a:lvl4pPr>
            <a:lvl5pPr indent="-349250" lvl="4" marL="2286000" rtl="0">
              <a:lnSpc>
                <a:spcPct val="135000"/>
              </a:lnSpc>
              <a:spcBef>
                <a:spcPts val="1100"/>
              </a:spcBef>
              <a:spcAft>
                <a:spcPts val="0"/>
              </a:spcAft>
              <a:buSzPts val="1900"/>
              <a:buChar char="･"/>
              <a:defRPr/>
            </a:lvl5pPr>
            <a:lvl6pPr indent="-349250" lvl="5" marL="2743200" rtl="0">
              <a:lnSpc>
                <a:spcPct val="135000"/>
              </a:lnSpc>
              <a:spcBef>
                <a:spcPts val="1100"/>
              </a:spcBef>
              <a:spcAft>
                <a:spcPts val="0"/>
              </a:spcAft>
              <a:buSzPts val="1900"/>
              <a:buChar char="･"/>
              <a:defRPr/>
            </a:lvl6pPr>
            <a:lvl7pPr indent="-349250" lvl="6" marL="3200400" rtl="0">
              <a:lnSpc>
                <a:spcPct val="135000"/>
              </a:lnSpc>
              <a:spcBef>
                <a:spcPts val="1100"/>
              </a:spcBef>
              <a:spcAft>
                <a:spcPts val="0"/>
              </a:spcAft>
              <a:buSzPts val="1900"/>
              <a:buChar char="･"/>
              <a:defRPr/>
            </a:lvl7pPr>
            <a:lvl8pPr indent="-349250" lvl="7" marL="3657600" rtl="0">
              <a:lnSpc>
                <a:spcPct val="135000"/>
              </a:lnSpc>
              <a:spcBef>
                <a:spcPts val="1100"/>
              </a:spcBef>
              <a:spcAft>
                <a:spcPts val="0"/>
              </a:spcAft>
              <a:buSzPts val="1900"/>
              <a:buChar char="･"/>
              <a:defRPr/>
            </a:lvl8pPr>
            <a:lvl9pPr indent="-349250" lvl="8" marL="4114800" rtl="0">
              <a:lnSpc>
                <a:spcPct val="135000"/>
              </a:lnSpc>
              <a:spcBef>
                <a:spcPts val="1100"/>
              </a:spcBef>
              <a:spcAft>
                <a:spcPts val="1100"/>
              </a:spcAft>
              <a:buSzPts val="1900"/>
              <a:buChar char="･"/>
              <a:defRPr/>
            </a:lvl9pPr>
          </a:lstStyle>
          <a:p/>
        </p:txBody>
      </p:sp>
      <p:sp>
        <p:nvSpPr>
          <p:cNvPr id="1674" name="Google Shape;1674;p156"/>
          <p:cNvSpPr txBox="1"/>
          <p:nvPr>
            <p:ph idx="3" type="body"/>
          </p:nvPr>
        </p:nvSpPr>
        <p:spPr>
          <a:xfrm>
            <a:off x="6369425" y="2291175"/>
            <a:ext cx="4937700" cy="3727200"/>
          </a:xfrm>
          <a:prstGeom prst="rect">
            <a:avLst/>
          </a:prstGeom>
        </p:spPr>
        <p:txBody>
          <a:bodyPr anchorCtr="0" anchor="t" bIns="0" lIns="0" spcFirstLastPara="1" rIns="0" wrap="square" tIns="0">
            <a:noAutofit/>
          </a:bodyPr>
          <a:lstStyle>
            <a:lvl1pPr indent="-349250" lvl="0" marL="457200" rtl="0">
              <a:lnSpc>
                <a:spcPct val="135000"/>
              </a:lnSpc>
              <a:spcBef>
                <a:spcPts val="1100"/>
              </a:spcBef>
              <a:spcAft>
                <a:spcPts val="0"/>
              </a:spcAft>
              <a:buSzPts val="1900"/>
              <a:buChar char="▸"/>
              <a:defRPr/>
            </a:lvl1pPr>
            <a:lvl2pPr indent="-349250" lvl="1" marL="914400" rtl="0">
              <a:lnSpc>
                <a:spcPct val="135000"/>
              </a:lnSpc>
              <a:spcBef>
                <a:spcPts val="1100"/>
              </a:spcBef>
              <a:spcAft>
                <a:spcPts val="0"/>
              </a:spcAft>
              <a:buSzPts val="1900"/>
              <a:buChar char="･"/>
              <a:defRPr/>
            </a:lvl2pPr>
            <a:lvl3pPr indent="-349250" lvl="2" marL="1371600" rtl="0">
              <a:lnSpc>
                <a:spcPct val="135000"/>
              </a:lnSpc>
              <a:spcBef>
                <a:spcPts val="1100"/>
              </a:spcBef>
              <a:spcAft>
                <a:spcPts val="0"/>
              </a:spcAft>
              <a:buSzPts val="1900"/>
              <a:buChar char="･"/>
              <a:defRPr/>
            </a:lvl3pPr>
            <a:lvl4pPr indent="-349250" lvl="3" marL="1828800" rtl="0">
              <a:lnSpc>
                <a:spcPct val="135000"/>
              </a:lnSpc>
              <a:spcBef>
                <a:spcPts val="1100"/>
              </a:spcBef>
              <a:spcAft>
                <a:spcPts val="0"/>
              </a:spcAft>
              <a:buSzPts val="1900"/>
              <a:buChar char="･"/>
              <a:defRPr/>
            </a:lvl4pPr>
            <a:lvl5pPr indent="-349250" lvl="4" marL="2286000" rtl="0">
              <a:lnSpc>
                <a:spcPct val="135000"/>
              </a:lnSpc>
              <a:spcBef>
                <a:spcPts val="1100"/>
              </a:spcBef>
              <a:spcAft>
                <a:spcPts val="0"/>
              </a:spcAft>
              <a:buSzPts val="1900"/>
              <a:buChar char="･"/>
              <a:defRPr/>
            </a:lvl5pPr>
            <a:lvl6pPr indent="-349250" lvl="5" marL="2743200" rtl="0">
              <a:lnSpc>
                <a:spcPct val="135000"/>
              </a:lnSpc>
              <a:spcBef>
                <a:spcPts val="1100"/>
              </a:spcBef>
              <a:spcAft>
                <a:spcPts val="0"/>
              </a:spcAft>
              <a:buSzPts val="1900"/>
              <a:buChar char="･"/>
              <a:defRPr/>
            </a:lvl6pPr>
            <a:lvl7pPr indent="-349250" lvl="6" marL="3200400" rtl="0">
              <a:lnSpc>
                <a:spcPct val="135000"/>
              </a:lnSpc>
              <a:spcBef>
                <a:spcPts val="1100"/>
              </a:spcBef>
              <a:spcAft>
                <a:spcPts val="0"/>
              </a:spcAft>
              <a:buSzPts val="1900"/>
              <a:buChar char="･"/>
              <a:defRPr/>
            </a:lvl7pPr>
            <a:lvl8pPr indent="-349250" lvl="7" marL="3657600" rtl="0">
              <a:lnSpc>
                <a:spcPct val="135000"/>
              </a:lnSpc>
              <a:spcBef>
                <a:spcPts val="1100"/>
              </a:spcBef>
              <a:spcAft>
                <a:spcPts val="0"/>
              </a:spcAft>
              <a:buSzPts val="1900"/>
              <a:buChar char="･"/>
              <a:defRPr/>
            </a:lvl8pPr>
            <a:lvl9pPr indent="-349250" lvl="8" marL="4114800" rtl="0">
              <a:lnSpc>
                <a:spcPct val="135000"/>
              </a:lnSpc>
              <a:spcBef>
                <a:spcPts val="1100"/>
              </a:spcBef>
              <a:spcAft>
                <a:spcPts val="1100"/>
              </a:spcAft>
              <a:buSzPts val="1900"/>
              <a:buChar char="･"/>
              <a:defRPr/>
            </a:lvl9pPr>
          </a:lstStyle>
          <a:p/>
        </p:txBody>
      </p:sp>
      <p:sp>
        <p:nvSpPr>
          <p:cNvPr id="1675" name="Google Shape;1675;p156"/>
          <p:cNvSpPr txBox="1"/>
          <p:nvPr>
            <p:ph idx="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1676" name="Google Shape;1676;p156"/>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sp>
        <p:nvSpPr>
          <p:cNvPr id="1677" name="Google Shape;1677;p156"/>
          <p:cNvSpPr txBox="1"/>
          <p:nvPr>
            <p:ph idx="5"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and column body">
  <p:cSld name="CUSTOM_4_17_1_1">
    <p:spTree>
      <p:nvGrpSpPr>
        <p:cNvPr id="1678" name="Shape 1678"/>
        <p:cNvGrpSpPr/>
        <p:nvPr/>
      </p:nvGrpSpPr>
      <p:grpSpPr>
        <a:xfrm>
          <a:off x="0" y="0"/>
          <a:ext cx="0" cy="0"/>
          <a:chOff x="0" y="0"/>
          <a:chExt cx="0" cy="0"/>
        </a:xfrm>
      </p:grpSpPr>
      <p:cxnSp>
        <p:nvCxnSpPr>
          <p:cNvPr id="1679" name="Google Shape;1679;p15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680" name="Google Shape;1680;p157"/>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1681" name="Google Shape;1681;p15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82" name="Google Shape;1682;p15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83" name="Google Shape;1683;p157"/>
          <p:cNvSpPr txBox="1"/>
          <p:nvPr>
            <p:ph idx="1"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684" name="Google Shape;1684;p157"/>
          <p:cNvSpPr txBox="1"/>
          <p:nvPr>
            <p:ph idx="2" type="body"/>
          </p:nvPr>
        </p:nvSpPr>
        <p:spPr>
          <a:xfrm>
            <a:off x="6369425" y="2291175"/>
            <a:ext cx="4937700" cy="3727200"/>
          </a:xfrm>
          <a:prstGeom prst="rect">
            <a:avLst/>
          </a:prstGeom>
        </p:spPr>
        <p:txBody>
          <a:bodyPr anchorCtr="0" anchor="t" bIns="0" lIns="0" spcFirstLastPara="1" rIns="0" wrap="square" tIns="0">
            <a:noAutofit/>
          </a:bodyPr>
          <a:lstStyle>
            <a:lvl1pPr indent="-349250" lvl="0" marL="457200" rtl="0">
              <a:lnSpc>
                <a:spcPct val="135000"/>
              </a:lnSpc>
              <a:spcBef>
                <a:spcPts val="1100"/>
              </a:spcBef>
              <a:spcAft>
                <a:spcPts val="0"/>
              </a:spcAft>
              <a:buSzPts val="1900"/>
              <a:buChar char="▸"/>
              <a:defRPr/>
            </a:lvl1pPr>
            <a:lvl2pPr indent="-349250" lvl="1" marL="914400" rtl="0">
              <a:lnSpc>
                <a:spcPct val="135000"/>
              </a:lnSpc>
              <a:spcBef>
                <a:spcPts val="1100"/>
              </a:spcBef>
              <a:spcAft>
                <a:spcPts val="0"/>
              </a:spcAft>
              <a:buSzPts val="1900"/>
              <a:buChar char="･"/>
              <a:defRPr/>
            </a:lvl2pPr>
            <a:lvl3pPr indent="-349250" lvl="2" marL="1371600" rtl="0">
              <a:lnSpc>
                <a:spcPct val="135000"/>
              </a:lnSpc>
              <a:spcBef>
                <a:spcPts val="1100"/>
              </a:spcBef>
              <a:spcAft>
                <a:spcPts val="0"/>
              </a:spcAft>
              <a:buSzPts val="1900"/>
              <a:buChar char="･"/>
              <a:defRPr/>
            </a:lvl3pPr>
            <a:lvl4pPr indent="-349250" lvl="3" marL="1828800" rtl="0">
              <a:lnSpc>
                <a:spcPct val="135000"/>
              </a:lnSpc>
              <a:spcBef>
                <a:spcPts val="1100"/>
              </a:spcBef>
              <a:spcAft>
                <a:spcPts val="0"/>
              </a:spcAft>
              <a:buSzPts val="1900"/>
              <a:buChar char="･"/>
              <a:defRPr/>
            </a:lvl4pPr>
            <a:lvl5pPr indent="-349250" lvl="4" marL="2286000" rtl="0">
              <a:lnSpc>
                <a:spcPct val="135000"/>
              </a:lnSpc>
              <a:spcBef>
                <a:spcPts val="1100"/>
              </a:spcBef>
              <a:spcAft>
                <a:spcPts val="0"/>
              </a:spcAft>
              <a:buSzPts val="1900"/>
              <a:buChar char="･"/>
              <a:defRPr/>
            </a:lvl5pPr>
            <a:lvl6pPr indent="-349250" lvl="5" marL="2743200" rtl="0">
              <a:lnSpc>
                <a:spcPct val="135000"/>
              </a:lnSpc>
              <a:spcBef>
                <a:spcPts val="1100"/>
              </a:spcBef>
              <a:spcAft>
                <a:spcPts val="0"/>
              </a:spcAft>
              <a:buSzPts val="1900"/>
              <a:buChar char="･"/>
              <a:defRPr/>
            </a:lvl6pPr>
            <a:lvl7pPr indent="-349250" lvl="6" marL="3200400" rtl="0">
              <a:lnSpc>
                <a:spcPct val="135000"/>
              </a:lnSpc>
              <a:spcBef>
                <a:spcPts val="1100"/>
              </a:spcBef>
              <a:spcAft>
                <a:spcPts val="0"/>
              </a:spcAft>
              <a:buSzPts val="1900"/>
              <a:buChar char="･"/>
              <a:defRPr/>
            </a:lvl7pPr>
            <a:lvl8pPr indent="-349250" lvl="7" marL="3657600" rtl="0">
              <a:lnSpc>
                <a:spcPct val="135000"/>
              </a:lnSpc>
              <a:spcBef>
                <a:spcPts val="1100"/>
              </a:spcBef>
              <a:spcAft>
                <a:spcPts val="0"/>
              </a:spcAft>
              <a:buSzPts val="1900"/>
              <a:buChar char="･"/>
              <a:defRPr/>
            </a:lvl8pPr>
            <a:lvl9pPr indent="-349250" lvl="8" marL="4114800" rtl="0">
              <a:lnSpc>
                <a:spcPct val="135000"/>
              </a:lnSpc>
              <a:spcBef>
                <a:spcPts val="1100"/>
              </a:spcBef>
              <a:spcAft>
                <a:spcPts val="1100"/>
              </a:spcAft>
              <a:buSzPts val="1900"/>
              <a:buChar char="･"/>
              <a:defRPr/>
            </a:lvl9pPr>
          </a:lstStyle>
          <a:p/>
        </p:txBody>
      </p:sp>
      <p:sp>
        <p:nvSpPr>
          <p:cNvPr id="1685" name="Google Shape;1685;p157"/>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1686" name="Google Shape;1686;p157"/>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sp>
        <p:nvSpPr>
          <p:cNvPr id="1687" name="Google Shape;1687;p157"/>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1688" name="Shape 1688"/>
        <p:cNvGrpSpPr/>
        <p:nvPr/>
      </p:nvGrpSpPr>
      <p:grpSpPr>
        <a:xfrm>
          <a:off x="0" y="0"/>
          <a:ext cx="0" cy="0"/>
          <a:chOff x="0" y="0"/>
          <a:chExt cx="0" cy="0"/>
        </a:xfrm>
      </p:grpSpPr>
      <p:sp>
        <p:nvSpPr>
          <p:cNvPr id="1689" name="Google Shape;1689;p15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1690" name="Google Shape;1690;p15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691" name="Google Shape;1691;p158"/>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1692" name="Google Shape;1692;p15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93" name="Google Shape;1693;p15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94" name="Google Shape;1694;p158"/>
          <p:cNvSpPr txBox="1"/>
          <p:nvPr>
            <p:ph idx="2"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1695" name="Google Shape;1695;p158"/>
          <p:cNvCxnSpPr/>
          <p:nvPr/>
        </p:nvCxnSpPr>
        <p:spPr>
          <a:xfrm>
            <a:off x="4146414" y="-7350"/>
            <a:ext cx="0" cy="6872700"/>
          </a:xfrm>
          <a:prstGeom prst="straightConnector1">
            <a:avLst/>
          </a:prstGeom>
          <a:noFill/>
          <a:ln cap="flat" cmpd="sng" w="28575">
            <a:solidFill>
              <a:srgbClr val="D5D5D5"/>
            </a:solidFill>
            <a:prstDash val="solid"/>
            <a:round/>
            <a:headEnd len="med" w="med" type="none"/>
            <a:tailEnd len="med" w="med" type="none"/>
          </a:ln>
        </p:spPr>
      </p:cxnSp>
      <p:sp>
        <p:nvSpPr>
          <p:cNvPr id="1696" name="Google Shape;1696;p158"/>
          <p:cNvSpPr txBox="1"/>
          <p:nvPr>
            <p:ph idx="3" type="subTitle"/>
          </p:nvPr>
        </p:nvSpPr>
        <p:spPr>
          <a:xfrm>
            <a:off x="4467775" y="1832876"/>
            <a:ext cx="5115600" cy="6456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0"/>
              </a:spcBef>
              <a:spcAft>
                <a:spcPts val="0"/>
              </a:spcAft>
              <a:buNone/>
              <a:defRPr sz="1500"/>
            </a:lvl2pPr>
            <a:lvl3pPr lvl="2" rtl="0">
              <a:spcBef>
                <a:spcPts val="0"/>
              </a:spcBef>
              <a:spcAft>
                <a:spcPts val="0"/>
              </a:spcAft>
              <a:buNone/>
              <a:defRPr sz="1500"/>
            </a:lvl3pPr>
            <a:lvl4pPr lvl="3" rtl="0">
              <a:spcBef>
                <a:spcPts val="0"/>
              </a:spcBef>
              <a:spcAft>
                <a:spcPts val="0"/>
              </a:spcAft>
              <a:buNone/>
              <a:defRPr sz="1500"/>
            </a:lvl4pPr>
            <a:lvl5pPr lvl="4" rtl="0">
              <a:spcBef>
                <a:spcPts val="0"/>
              </a:spcBef>
              <a:spcAft>
                <a:spcPts val="0"/>
              </a:spcAft>
              <a:buNone/>
              <a:defRPr sz="1500"/>
            </a:lvl5pPr>
            <a:lvl6pPr lvl="5" rtl="0">
              <a:spcBef>
                <a:spcPts val="0"/>
              </a:spcBef>
              <a:spcAft>
                <a:spcPts val="0"/>
              </a:spcAft>
              <a:buNone/>
              <a:defRPr sz="1500"/>
            </a:lvl6pPr>
            <a:lvl7pPr lvl="6" rtl="0">
              <a:spcBef>
                <a:spcPts val="0"/>
              </a:spcBef>
              <a:spcAft>
                <a:spcPts val="0"/>
              </a:spcAft>
              <a:buNone/>
              <a:defRPr sz="1500"/>
            </a:lvl7pPr>
            <a:lvl8pPr lvl="7" rtl="0">
              <a:spcBef>
                <a:spcPts val="0"/>
              </a:spcBef>
              <a:spcAft>
                <a:spcPts val="0"/>
              </a:spcAft>
              <a:buNone/>
              <a:defRPr sz="1500"/>
            </a:lvl8pPr>
            <a:lvl9pPr lvl="8" rtl="0">
              <a:spcBef>
                <a:spcPts val="0"/>
              </a:spcBef>
              <a:spcAft>
                <a:spcPts val="0"/>
              </a:spcAft>
              <a:buNone/>
              <a:defRPr sz="1500"/>
            </a:lvl9pPr>
          </a:lstStyle>
          <a:p/>
        </p:txBody>
      </p:sp>
      <p:sp>
        <p:nvSpPr>
          <p:cNvPr id="1697" name="Google Shape;1697;p158"/>
          <p:cNvSpPr txBox="1"/>
          <p:nvPr>
            <p:ph idx="4" type="subTitle"/>
          </p:nvPr>
        </p:nvSpPr>
        <p:spPr>
          <a:xfrm>
            <a:off x="4467775" y="1441300"/>
            <a:ext cx="4538700" cy="2988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15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a:latin typeface="Red Hat Display Medium"/>
                <a:ea typeface="Red Hat Display Medium"/>
                <a:cs typeface="Red Hat Display Medium"/>
                <a:sym typeface="Red Hat Display Medium"/>
              </a:defRPr>
            </a:lvl9pPr>
          </a:lstStyle>
          <a:p/>
        </p:txBody>
      </p:sp>
      <p:sp>
        <p:nvSpPr>
          <p:cNvPr id="1698" name="Google Shape;1698;p158"/>
          <p:cNvSpPr txBox="1"/>
          <p:nvPr>
            <p:ph idx="5" type="subTitle"/>
          </p:nvPr>
        </p:nvSpPr>
        <p:spPr>
          <a:xfrm>
            <a:off x="3362500" y="1832876"/>
            <a:ext cx="690000" cy="2349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0"/>
              </a:spcBef>
              <a:spcAft>
                <a:spcPts val="0"/>
              </a:spcAft>
              <a:buNone/>
              <a:defRPr sz="1500"/>
            </a:lvl2pPr>
            <a:lvl3pPr lvl="2" rtl="0" algn="ctr">
              <a:spcBef>
                <a:spcPts val="0"/>
              </a:spcBef>
              <a:spcAft>
                <a:spcPts val="0"/>
              </a:spcAft>
              <a:buNone/>
              <a:defRPr sz="1500"/>
            </a:lvl3pPr>
            <a:lvl4pPr lvl="3" rtl="0" algn="ctr">
              <a:spcBef>
                <a:spcPts val="0"/>
              </a:spcBef>
              <a:spcAft>
                <a:spcPts val="0"/>
              </a:spcAft>
              <a:buNone/>
              <a:defRPr sz="1500"/>
            </a:lvl4pPr>
            <a:lvl5pPr lvl="4" rtl="0" algn="ctr">
              <a:spcBef>
                <a:spcPts val="0"/>
              </a:spcBef>
              <a:spcAft>
                <a:spcPts val="0"/>
              </a:spcAft>
              <a:buNone/>
              <a:defRPr sz="1500"/>
            </a:lvl5pPr>
            <a:lvl6pPr lvl="5" rtl="0" algn="ctr">
              <a:spcBef>
                <a:spcPts val="0"/>
              </a:spcBef>
              <a:spcAft>
                <a:spcPts val="0"/>
              </a:spcAft>
              <a:buNone/>
              <a:defRPr sz="1500"/>
            </a:lvl6pPr>
            <a:lvl7pPr lvl="6" rtl="0" algn="ctr">
              <a:spcBef>
                <a:spcPts val="0"/>
              </a:spcBef>
              <a:spcAft>
                <a:spcPts val="0"/>
              </a:spcAft>
              <a:buNone/>
              <a:defRPr sz="1500"/>
            </a:lvl7pPr>
            <a:lvl8pPr lvl="7" rtl="0" algn="ctr">
              <a:spcBef>
                <a:spcPts val="0"/>
              </a:spcBef>
              <a:spcAft>
                <a:spcPts val="0"/>
              </a:spcAft>
              <a:buNone/>
              <a:defRPr sz="1500"/>
            </a:lvl8pPr>
            <a:lvl9pPr lvl="8" rtl="0" algn="ctr">
              <a:spcBef>
                <a:spcPts val="0"/>
              </a:spcBef>
              <a:spcAft>
                <a:spcPts val="0"/>
              </a:spcAft>
              <a:buNone/>
              <a:defRPr sz="1500"/>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1699" name="Shape 1699"/>
        <p:cNvGrpSpPr/>
        <p:nvPr/>
      </p:nvGrpSpPr>
      <p:grpSpPr>
        <a:xfrm>
          <a:off x="0" y="0"/>
          <a:ext cx="0" cy="0"/>
          <a:chOff x="0" y="0"/>
          <a:chExt cx="0" cy="0"/>
        </a:xfrm>
      </p:grpSpPr>
      <p:cxnSp>
        <p:nvCxnSpPr>
          <p:cNvPr id="1700" name="Google Shape;1700;p15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701" name="Google Shape;1701;p159"/>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1702" name="Google Shape;1702;p15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703" name="Google Shape;1703;p15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704" name="Google Shape;1704;p159"/>
          <p:cNvSpPr txBox="1"/>
          <p:nvPr>
            <p:ph idx="1"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705" name="Google Shape;1705;p159"/>
          <p:cNvSpPr txBox="1"/>
          <p:nvPr>
            <p:ph idx="2" type="subTitle"/>
          </p:nvPr>
        </p:nvSpPr>
        <p:spPr>
          <a:xfrm>
            <a:off x="2042425" y="2497493"/>
            <a:ext cx="2106900" cy="3792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rtl="0">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rtl="0">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rtl="0">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rtl="0">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rtl="0">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rtl="0">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rtl="0">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rtl="0">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p:txBody>
      </p:sp>
      <p:sp>
        <p:nvSpPr>
          <p:cNvPr id="1706" name="Google Shape;1706;p159"/>
          <p:cNvSpPr txBox="1"/>
          <p:nvPr>
            <p:ph idx="3" type="subTitle"/>
          </p:nvPr>
        </p:nvSpPr>
        <p:spPr>
          <a:xfrm>
            <a:off x="2042425" y="2903475"/>
            <a:ext cx="2106900" cy="675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1707" name="Google Shape;1707;p159"/>
          <p:cNvSpPr txBox="1"/>
          <p:nvPr>
            <p:ph idx="4" type="subTitle"/>
          </p:nvPr>
        </p:nvSpPr>
        <p:spPr>
          <a:xfrm>
            <a:off x="1596475" y="4403575"/>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500">
                <a:solidFill>
                  <a:schemeClr val="accent1"/>
                </a:solidFill>
              </a:defRPr>
            </a:lvl1pPr>
            <a:lvl2pPr lvl="1" rtl="0" algn="ctr">
              <a:lnSpc>
                <a:spcPct val="115000"/>
              </a:lnSpc>
              <a:spcBef>
                <a:spcPts val="0"/>
              </a:spcBef>
              <a:spcAft>
                <a:spcPts val="0"/>
              </a:spcAft>
              <a:buNone/>
              <a:defRPr sz="1500">
                <a:solidFill>
                  <a:schemeClr val="accent1"/>
                </a:solidFill>
              </a:defRPr>
            </a:lvl2pPr>
            <a:lvl3pPr lvl="2" rtl="0" algn="ctr">
              <a:lnSpc>
                <a:spcPct val="115000"/>
              </a:lnSpc>
              <a:spcBef>
                <a:spcPts val="0"/>
              </a:spcBef>
              <a:spcAft>
                <a:spcPts val="0"/>
              </a:spcAft>
              <a:buNone/>
              <a:defRPr sz="1500">
                <a:solidFill>
                  <a:schemeClr val="accent1"/>
                </a:solidFill>
              </a:defRPr>
            </a:lvl3pPr>
            <a:lvl4pPr lvl="3" rtl="0" algn="ctr">
              <a:lnSpc>
                <a:spcPct val="115000"/>
              </a:lnSpc>
              <a:spcBef>
                <a:spcPts val="0"/>
              </a:spcBef>
              <a:spcAft>
                <a:spcPts val="0"/>
              </a:spcAft>
              <a:buNone/>
              <a:defRPr sz="1500">
                <a:solidFill>
                  <a:schemeClr val="accent1"/>
                </a:solidFill>
              </a:defRPr>
            </a:lvl4pPr>
            <a:lvl5pPr lvl="4" rtl="0" algn="ctr">
              <a:lnSpc>
                <a:spcPct val="115000"/>
              </a:lnSpc>
              <a:spcBef>
                <a:spcPts val="0"/>
              </a:spcBef>
              <a:spcAft>
                <a:spcPts val="0"/>
              </a:spcAft>
              <a:buNone/>
              <a:defRPr sz="1500">
                <a:solidFill>
                  <a:schemeClr val="accent1"/>
                </a:solidFill>
              </a:defRPr>
            </a:lvl5pPr>
            <a:lvl6pPr lvl="5" rtl="0" algn="ctr">
              <a:lnSpc>
                <a:spcPct val="115000"/>
              </a:lnSpc>
              <a:spcBef>
                <a:spcPts val="0"/>
              </a:spcBef>
              <a:spcAft>
                <a:spcPts val="0"/>
              </a:spcAft>
              <a:buNone/>
              <a:defRPr sz="1500">
                <a:solidFill>
                  <a:schemeClr val="accent1"/>
                </a:solidFill>
              </a:defRPr>
            </a:lvl6pPr>
            <a:lvl7pPr lvl="6" rtl="0" algn="ctr">
              <a:lnSpc>
                <a:spcPct val="115000"/>
              </a:lnSpc>
              <a:spcBef>
                <a:spcPts val="0"/>
              </a:spcBef>
              <a:spcAft>
                <a:spcPts val="0"/>
              </a:spcAft>
              <a:buNone/>
              <a:defRPr sz="1500">
                <a:solidFill>
                  <a:schemeClr val="accent1"/>
                </a:solidFill>
              </a:defRPr>
            </a:lvl7pPr>
            <a:lvl8pPr lvl="7" rtl="0" algn="ctr">
              <a:lnSpc>
                <a:spcPct val="115000"/>
              </a:lnSpc>
              <a:spcBef>
                <a:spcPts val="0"/>
              </a:spcBef>
              <a:spcAft>
                <a:spcPts val="0"/>
              </a:spcAft>
              <a:buNone/>
              <a:defRPr sz="1500">
                <a:solidFill>
                  <a:schemeClr val="accent1"/>
                </a:solidFill>
              </a:defRPr>
            </a:lvl8pPr>
            <a:lvl9pPr lvl="8" rtl="0" algn="ctr">
              <a:lnSpc>
                <a:spcPct val="115000"/>
              </a:lnSpc>
              <a:spcBef>
                <a:spcPts val="0"/>
              </a:spcBef>
              <a:spcAft>
                <a:spcPts val="0"/>
              </a:spcAft>
              <a:buNone/>
              <a:defRPr sz="1500">
                <a:solidFill>
                  <a:schemeClr val="accent1"/>
                </a:solidFill>
              </a:defRPr>
            </a:lvl9pPr>
          </a:lstStyle>
          <a:p/>
        </p:txBody>
      </p:sp>
      <p:sp>
        <p:nvSpPr>
          <p:cNvPr id="1708" name="Google Shape;1708;p159"/>
          <p:cNvSpPr txBox="1"/>
          <p:nvPr>
            <p:ph idx="5" type="subTitle"/>
          </p:nvPr>
        </p:nvSpPr>
        <p:spPr>
          <a:xfrm>
            <a:off x="3278975" y="3892511"/>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500">
                <a:solidFill>
                  <a:schemeClr val="accent1"/>
                </a:solidFill>
              </a:defRPr>
            </a:lvl1pPr>
            <a:lvl2pPr lvl="1" rtl="0" algn="ctr">
              <a:lnSpc>
                <a:spcPct val="115000"/>
              </a:lnSpc>
              <a:spcBef>
                <a:spcPts val="0"/>
              </a:spcBef>
              <a:spcAft>
                <a:spcPts val="0"/>
              </a:spcAft>
              <a:buNone/>
              <a:defRPr sz="1500">
                <a:solidFill>
                  <a:schemeClr val="accent1"/>
                </a:solidFill>
              </a:defRPr>
            </a:lvl2pPr>
            <a:lvl3pPr lvl="2" rtl="0" algn="ctr">
              <a:lnSpc>
                <a:spcPct val="115000"/>
              </a:lnSpc>
              <a:spcBef>
                <a:spcPts val="0"/>
              </a:spcBef>
              <a:spcAft>
                <a:spcPts val="0"/>
              </a:spcAft>
              <a:buNone/>
              <a:defRPr sz="1500">
                <a:solidFill>
                  <a:schemeClr val="accent1"/>
                </a:solidFill>
              </a:defRPr>
            </a:lvl3pPr>
            <a:lvl4pPr lvl="3" rtl="0" algn="ctr">
              <a:lnSpc>
                <a:spcPct val="115000"/>
              </a:lnSpc>
              <a:spcBef>
                <a:spcPts val="0"/>
              </a:spcBef>
              <a:spcAft>
                <a:spcPts val="0"/>
              </a:spcAft>
              <a:buNone/>
              <a:defRPr sz="1500">
                <a:solidFill>
                  <a:schemeClr val="accent1"/>
                </a:solidFill>
              </a:defRPr>
            </a:lvl4pPr>
            <a:lvl5pPr lvl="4" rtl="0" algn="ctr">
              <a:lnSpc>
                <a:spcPct val="115000"/>
              </a:lnSpc>
              <a:spcBef>
                <a:spcPts val="0"/>
              </a:spcBef>
              <a:spcAft>
                <a:spcPts val="0"/>
              </a:spcAft>
              <a:buNone/>
              <a:defRPr sz="1500">
                <a:solidFill>
                  <a:schemeClr val="accent1"/>
                </a:solidFill>
              </a:defRPr>
            </a:lvl5pPr>
            <a:lvl6pPr lvl="5" rtl="0" algn="ctr">
              <a:lnSpc>
                <a:spcPct val="115000"/>
              </a:lnSpc>
              <a:spcBef>
                <a:spcPts val="0"/>
              </a:spcBef>
              <a:spcAft>
                <a:spcPts val="0"/>
              </a:spcAft>
              <a:buNone/>
              <a:defRPr sz="1500">
                <a:solidFill>
                  <a:schemeClr val="accent1"/>
                </a:solidFill>
              </a:defRPr>
            </a:lvl6pPr>
            <a:lvl7pPr lvl="6" rtl="0" algn="ctr">
              <a:lnSpc>
                <a:spcPct val="115000"/>
              </a:lnSpc>
              <a:spcBef>
                <a:spcPts val="0"/>
              </a:spcBef>
              <a:spcAft>
                <a:spcPts val="0"/>
              </a:spcAft>
              <a:buNone/>
              <a:defRPr sz="1500">
                <a:solidFill>
                  <a:schemeClr val="accent1"/>
                </a:solidFill>
              </a:defRPr>
            </a:lvl7pPr>
            <a:lvl8pPr lvl="7" rtl="0" algn="ctr">
              <a:lnSpc>
                <a:spcPct val="115000"/>
              </a:lnSpc>
              <a:spcBef>
                <a:spcPts val="0"/>
              </a:spcBef>
              <a:spcAft>
                <a:spcPts val="0"/>
              </a:spcAft>
              <a:buNone/>
              <a:defRPr sz="1500">
                <a:solidFill>
                  <a:schemeClr val="accent1"/>
                </a:solidFill>
              </a:defRPr>
            </a:lvl8pPr>
            <a:lvl9pPr lvl="8" rtl="0" algn="ctr">
              <a:lnSpc>
                <a:spcPct val="115000"/>
              </a:lnSpc>
              <a:spcBef>
                <a:spcPts val="0"/>
              </a:spcBef>
              <a:spcAft>
                <a:spcPts val="0"/>
              </a:spcAft>
              <a:buNone/>
              <a:defRPr sz="1500">
                <a:solidFill>
                  <a:schemeClr val="accent1"/>
                </a:solidFill>
              </a:defRPr>
            </a:lvl9pPr>
          </a:lstStyle>
          <a:p/>
        </p:txBody>
      </p:sp>
      <p:sp>
        <p:nvSpPr>
          <p:cNvPr id="1709" name="Google Shape;1709;p159"/>
          <p:cNvSpPr txBox="1"/>
          <p:nvPr>
            <p:ph idx="6" type="subTitle"/>
          </p:nvPr>
        </p:nvSpPr>
        <p:spPr>
          <a:xfrm>
            <a:off x="1713425" y="4752722"/>
            <a:ext cx="2106900" cy="3792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p:txBody>
      </p:sp>
      <p:sp>
        <p:nvSpPr>
          <p:cNvPr id="1710" name="Google Shape;1710;p159"/>
          <p:cNvSpPr txBox="1"/>
          <p:nvPr>
            <p:ph idx="7" type="subTitle"/>
          </p:nvPr>
        </p:nvSpPr>
        <p:spPr>
          <a:xfrm>
            <a:off x="1713425" y="5158703"/>
            <a:ext cx="2106900" cy="6753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1200"/>
            </a:lvl1pPr>
            <a:lvl2pPr lvl="1" rtl="0" algn="r">
              <a:lnSpc>
                <a:spcPct val="115000"/>
              </a:lnSpc>
              <a:spcBef>
                <a:spcPts val="0"/>
              </a:spcBef>
              <a:spcAft>
                <a:spcPts val="0"/>
              </a:spcAft>
              <a:buNone/>
              <a:defRPr sz="1200"/>
            </a:lvl2pPr>
            <a:lvl3pPr lvl="2" rtl="0" algn="r">
              <a:lnSpc>
                <a:spcPct val="115000"/>
              </a:lnSpc>
              <a:spcBef>
                <a:spcPts val="0"/>
              </a:spcBef>
              <a:spcAft>
                <a:spcPts val="0"/>
              </a:spcAft>
              <a:buNone/>
              <a:defRPr sz="1200"/>
            </a:lvl3pPr>
            <a:lvl4pPr lvl="3" rtl="0" algn="r">
              <a:lnSpc>
                <a:spcPct val="115000"/>
              </a:lnSpc>
              <a:spcBef>
                <a:spcPts val="0"/>
              </a:spcBef>
              <a:spcAft>
                <a:spcPts val="0"/>
              </a:spcAft>
              <a:buNone/>
              <a:defRPr sz="1200"/>
            </a:lvl4pPr>
            <a:lvl5pPr lvl="4" rtl="0" algn="r">
              <a:lnSpc>
                <a:spcPct val="115000"/>
              </a:lnSpc>
              <a:spcBef>
                <a:spcPts val="0"/>
              </a:spcBef>
              <a:spcAft>
                <a:spcPts val="0"/>
              </a:spcAft>
              <a:buNone/>
              <a:defRPr sz="1200"/>
            </a:lvl5pPr>
            <a:lvl6pPr lvl="5" rtl="0" algn="r">
              <a:lnSpc>
                <a:spcPct val="115000"/>
              </a:lnSpc>
              <a:spcBef>
                <a:spcPts val="0"/>
              </a:spcBef>
              <a:spcAft>
                <a:spcPts val="0"/>
              </a:spcAft>
              <a:buNone/>
              <a:defRPr sz="1200"/>
            </a:lvl6pPr>
            <a:lvl7pPr lvl="6" rtl="0" algn="r">
              <a:lnSpc>
                <a:spcPct val="115000"/>
              </a:lnSpc>
              <a:spcBef>
                <a:spcPts val="0"/>
              </a:spcBef>
              <a:spcAft>
                <a:spcPts val="0"/>
              </a:spcAft>
              <a:buNone/>
              <a:defRPr sz="1200"/>
            </a:lvl7pPr>
            <a:lvl8pPr lvl="7" rtl="0" algn="r">
              <a:lnSpc>
                <a:spcPct val="115000"/>
              </a:lnSpc>
              <a:spcBef>
                <a:spcPts val="0"/>
              </a:spcBef>
              <a:spcAft>
                <a:spcPts val="0"/>
              </a:spcAft>
              <a:buNone/>
              <a:defRPr sz="1200"/>
            </a:lvl8pPr>
            <a:lvl9pPr lvl="8" rtl="0" algn="r">
              <a:lnSpc>
                <a:spcPct val="115000"/>
              </a:lnSpc>
              <a:spcBef>
                <a:spcPts val="0"/>
              </a:spcBef>
              <a:spcAft>
                <a:spcPts val="0"/>
              </a:spcAft>
              <a:buNone/>
              <a:defRPr sz="1200"/>
            </a:lvl9pPr>
          </a:lstStyle>
          <a:p/>
        </p:txBody>
      </p:sp>
      <p:sp>
        <p:nvSpPr>
          <p:cNvPr id="1711" name="Google Shape;1711;p159"/>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1712" name="Google Shape;1712;p15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sp>
        <p:nvSpPr>
          <p:cNvPr id="1713" name="Google Shape;1713;p159"/>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1714" name="Shape 1714"/>
        <p:cNvGrpSpPr/>
        <p:nvPr/>
      </p:nvGrpSpPr>
      <p:grpSpPr>
        <a:xfrm>
          <a:off x="0" y="0"/>
          <a:ext cx="0" cy="0"/>
          <a:chOff x="0" y="0"/>
          <a:chExt cx="0" cy="0"/>
        </a:xfrm>
      </p:grpSpPr>
      <p:sp>
        <p:nvSpPr>
          <p:cNvPr id="1715" name="Google Shape;1715;p160"/>
          <p:cNvSpPr txBox="1"/>
          <p:nvPr>
            <p:ph idx="1" type="subTitle"/>
          </p:nvPr>
        </p:nvSpPr>
        <p:spPr>
          <a:xfrm>
            <a:off x="100890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1716" name="Google Shape;1716;p160"/>
          <p:cNvSpPr txBox="1"/>
          <p:nvPr>
            <p:ph idx="2" type="subTitle"/>
          </p:nvPr>
        </p:nvSpPr>
        <p:spPr>
          <a:xfrm>
            <a:off x="45886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1717" name="Google Shape;1717;p160"/>
          <p:cNvSpPr txBox="1"/>
          <p:nvPr>
            <p:ph idx="3" type="subTitle"/>
          </p:nvPr>
        </p:nvSpPr>
        <p:spPr>
          <a:xfrm>
            <a:off x="81683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cxnSp>
        <p:nvCxnSpPr>
          <p:cNvPr id="1718" name="Google Shape;1718;p16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719" name="Google Shape;1719;p160"/>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1720" name="Google Shape;1720;p16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721" name="Google Shape;1721;p16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722" name="Google Shape;1722;p160"/>
          <p:cNvSpPr txBox="1"/>
          <p:nvPr>
            <p:ph idx="4"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1723" name="Google Shape;1723;p160"/>
          <p:cNvCxnSpPr/>
          <p:nvPr/>
        </p:nvCxnSpPr>
        <p:spPr>
          <a:xfrm>
            <a:off x="4306145" y="2661025"/>
            <a:ext cx="0" cy="2556300"/>
          </a:xfrm>
          <a:prstGeom prst="straightConnector1">
            <a:avLst/>
          </a:prstGeom>
          <a:noFill/>
          <a:ln cap="flat" cmpd="sng" w="9525">
            <a:solidFill>
              <a:schemeClr val="dk2"/>
            </a:solidFill>
            <a:prstDash val="dot"/>
            <a:round/>
            <a:headEnd len="med" w="med" type="none"/>
            <a:tailEnd len="med" w="med" type="none"/>
          </a:ln>
        </p:spPr>
      </p:cxnSp>
      <p:cxnSp>
        <p:nvCxnSpPr>
          <p:cNvPr id="1724" name="Google Shape;1724;p160"/>
          <p:cNvCxnSpPr/>
          <p:nvPr/>
        </p:nvCxnSpPr>
        <p:spPr>
          <a:xfrm>
            <a:off x="7885845" y="2661025"/>
            <a:ext cx="0" cy="2556300"/>
          </a:xfrm>
          <a:prstGeom prst="straightConnector1">
            <a:avLst/>
          </a:prstGeom>
          <a:noFill/>
          <a:ln cap="flat" cmpd="sng" w="9525">
            <a:solidFill>
              <a:schemeClr val="dk2"/>
            </a:solidFill>
            <a:prstDash val="dot"/>
            <a:round/>
            <a:headEnd len="med" w="med" type="none"/>
            <a:tailEnd len="med" w="med" type="none"/>
          </a:ln>
        </p:spPr>
      </p:cxnSp>
      <p:sp>
        <p:nvSpPr>
          <p:cNvPr id="1725" name="Google Shape;1725;p160"/>
          <p:cNvSpPr txBox="1"/>
          <p:nvPr>
            <p:ph idx="5" type="subTitle"/>
          </p:nvPr>
        </p:nvSpPr>
        <p:spPr>
          <a:xfrm>
            <a:off x="44683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1726" name="Google Shape;1726;p160"/>
          <p:cNvSpPr txBox="1"/>
          <p:nvPr>
            <p:ph idx="6" type="subTitle"/>
          </p:nvPr>
        </p:nvSpPr>
        <p:spPr>
          <a:xfrm>
            <a:off x="44684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500"/>
              </a:spcBef>
              <a:spcAft>
                <a:spcPts val="0"/>
              </a:spcAft>
              <a:buNone/>
              <a:defRPr sz="1500"/>
            </a:lvl2pPr>
            <a:lvl3pPr lvl="2" rtl="0" algn="ctr">
              <a:spcBef>
                <a:spcPts val="500"/>
              </a:spcBef>
              <a:spcAft>
                <a:spcPts val="0"/>
              </a:spcAft>
              <a:buNone/>
              <a:defRPr sz="1500"/>
            </a:lvl3pPr>
            <a:lvl4pPr lvl="3" rtl="0" algn="ctr">
              <a:spcBef>
                <a:spcPts val="500"/>
              </a:spcBef>
              <a:spcAft>
                <a:spcPts val="0"/>
              </a:spcAft>
              <a:buNone/>
              <a:defRPr sz="1500"/>
            </a:lvl4pPr>
            <a:lvl5pPr lvl="4" rtl="0" algn="ctr">
              <a:spcBef>
                <a:spcPts val="500"/>
              </a:spcBef>
              <a:spcAft>
                <a:spcPts val="0"/>
              </a:spcAft>
              <a:buNone/>
              <a:defRPr sz="1500"/>
            </a:lvl5pPr>
            <a:lvl6pPr lvl="5" rtl="0" algn="ctr">
              <a:spcBef>
                <a:spcPts val="500"/>
              </a:spcBef>
              <a:spcAft>
                <a:spcPts val="0"/>
              </a:spcAft>
              <a:buNone/>
              <a:defRPr sz="1500"/>
            </a:lvl6pPr>
            <a:lvl7pPr lvl="6" rtl="0" algn="ctr">
              <a:spcBef>
                <a:spcPts val="500"/>
              </a:spcBef>
              <a:spcAft>
                <a:spcPts val="0"/>
              </a:spcAft>
              <a:buNone/>
              <a:defRPr sz="1500"/>
            </a:lvl7pPr>
            <a:lvl8pPr lvl="7" rtl="0" algn="ctr">
              <a:spcBef>
                <a:spcPts val="500"/>
              </a:spcBef>
              <a:spcAft>
                <a:spcPts val="0"/>
              </a:spcAft>
              <a:buNone/>
              <a:defRPr sz="1500"/>
            </a:lvl8pPr>
            <a:lvl9pPr lvl="8" rtl="0" algn="ctr">
              <a:spcBef>
                <a:spcPts val="500"/>
              </a:spcBef>
              <a:spcAft>
                <a:spcPts val="500"/>
              </a:spcAft>
              <a:buNone/>
              <a:defRPr sz="1500"/>
            </a:lvl9pPr>
          </a:lstStyle>
          <a:p/>
        </p:txBody>
      </p:sp>
      <p:sp>
        <p:nvSpPr>
          <p:cNvPr id="1727" name="Google Shape;1727;p160"/>
          <p:cNvSpPr txBox="1"/>
          <p:nvPr>
            <p:ph idx="7" type="subTitle"/>
          </p:nvPr>
        </p:nvSpPr>
        <p:spPr>
          <a:xfrm>
            <a:off x="80480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1728" name="Google Shape;1728;p160"/>
          <p:cNvSpPr txBox="1"/>
          <p:nvPr>
            <p:ph idx="8" type="subTitle"/>
          </p:nvPr>
        </p:nvSpPr>
        <p:spPr>
          <a:xfrm>
            <a:off x="80481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500"/>
              </a:spcBef>
              <a:spcAft>
                <a:spcPts val="0"/>
              </a:spcAft>
              <a:buNone/>
              <a:defRPr sz="1500"/>
            </a:lvl2pPr>
            <a:lvl3pPr lvl="2" rtl="0" algn="ctr">
              <a:spcBef>
                <a:spcPts val="500"/>
              </a:spcBef>
              <a:spcAft>
                <a:spcPts val="0"/>
              </a:spcAft>
              <a:buNone/>
              <a:defRPr sz="1500"/>
            </a:lvl3pPr>
            <a:lvl4pPr lvl="3" rtl="0" algn="ctr">
              <a:spcBef>
                <a:spcPts val="500"/>
              </a:spcBef>
              <a:spcAft>
                <a:spcPts val="0"/>
              </a:spcAft>
              <a:buNone/>
              <a:defRPr sz="1500"/>
            </a:lvl4pPr>
            <a:lvl5pPr lvl="4" rtl="0" algn="ctr">
              <a:spcBef>
                <a:spcPts val="500"/>
              </a:spcBef>
              <a:spcAft>
                <a:spcPts val="0"/>
              </a:spcAft>
              <a:buNone/>
              <a:defRPr sz="1500"/>
            </a:lvl5pPr>
            <a:lvl6pPr lvl="5" rtl="0" algn="ctr">
              <a:spcBef>
                <a:spcPts val="500"/>
              </a:spcBef>
              <a:spcAft>
                <a:spcPts val="0"/>
              </a:spcAft>
              <a:buNone/>
              <a:defRPr sz="1500"/>
            </a:lvl6pPr>
            <a:lvl7pPr lvl="6" rtl="0" algn="ctr">
              <a:spcBef>
                <a:spcPts val="500"/>
              </a:spcBef>
              <a:spcAft>
                <a:spcPts val="0"/>
              </a:spcAft>
              <a:buNone/>
              <a:defRPr sz="1500"/>
            </a:lvl7pPr>
            <a:lvl8pPr lvl="7" rtl="0" algn="ctr">
              <a:spcBef>
                <a:spcPts val="500"/>
              </a:spcBef>
              <a:spcAft>
                <a:spcPts val="0"/>
              </a:spcAft>
              <a:buNone/>
              <a:defRPr sz="1500"/>
            </a:lvl8pPr>
            <a:lvl9pPr lvl="8" rtl="0" algn="ctr">
              <a:spcBef>
                <a:spcPts val="500"/>
              </a:spcBef>
              <a:spcAft>
                <a:spcPts val="500"/>
              </a:spcAft>
              <a:buNone/>
              <a:defRPr sz="1500"/>
            </a:lvl9pPr>
          </a:lstStyle>
          <a:p/>
        </p:txBody>
      </p:sp>
      <p:sp>
        <p:nvSpPr>
          <p:cNvPr id="1729" name="Google Shape;1729;p160"/>
          <p:cNvSpPr txBox="1"/>
          <p:nvPr>
            <p:ph idx="9" type="subTitle"/>
          </p:nvPr>
        </p:nvSpPr>
        <p:spPr>
          <a:xfrm>
            <a:off x="8886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1730" name="Google Shape;1730;p160"/>
          <p:cNvSpPr txBox="1"/>
          <p:nvPr>
            <p:ph idx="13" type="subTitle"/>
          </p:nvPr>
        </p:nvSpPr>
        <p:spPr>
          <a:xfrm>
            <a:off x="8887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500"/>
              </a:spcBef>
              <a:spcAft>
                <a:spcPts val="0"/>
              </a:spcAft>
              <a:buNone/>
              <a:defRPr sz="1500"/>
            </a:lvl2pPr>
            <a:lvl3pPr lvl="2" rtl="0" algn="ctr">
              <a:spcBef>
                <a:spcPts val="500"/>
              </a:spcBef>
              <a:spcAft>
                <a:spcPts val="0"/>
              </a:spcAft>
              <a:buNone/>
              <a:defRPr sz="1500"/>
            </a:lvl3pPr>
            <a:lvl4pPr lvl="3" rtl="0" algn="ctr">
              <a:spcBef>
                <a:spcPts val="500"/>
              </a:spcBef>
              <a:spcAft>
                <a:spcPts val="0"/>
              </a:spcAft>
              <a:buNone/>
              <a:defRPr sz="1500"/>
            </a:lvl4pPr>
            <a:lvl5pPr lvl="4" rtl="0" algn="ctr">
              <a:spcBef>
                <a:spcPts val="500"/>
              </a:spcBef>
              <a:spcAft>
                <a:spcPts val="0"/>
              </a:spcAft>
              <a:buNone/>
              <a:defRPr sz="1500"/>
            </a:lvl5pPr>
            <a:lvl6pPr lvl="5" rtl="0" algn="ctr">
              <a:spcBef>
                <a:spcPts val="500"/>
              </a:spcBef>
              <a:spcAft>
                <a:spcPts val="0"/>
              </a:spcAft>
              <a:buNone/>
              <a:defRPr sz="1500"/>
            </a:lvl6pPr>
            <a:lvl7pPr lvl="6" rtl="0" algn="ctr">
              <a:spcBef>
                <a:spcPts val="500"/>
              </a:spcBef>
              <a:spcAft>
                <a:spcPts val="0"/>
              </a:spcAft>
              <a:buNone/>
              <a:defRPr sz="1500"/>
            </a:lvl7pPr>
            <a:lvl8pPr lvl="7" rtl="0" algn="ctr">
              <a:spcBef>
                <a:spcPts val="500"/>
              </a:spcBef>
              <a:spcAft>
                <a:spcPts val="0"/>
              </a:spcAft>
              <a:buNone/>
              <a:defRPr sz="1500"/>
            </a:lvl8pPr>
            <a:lvl9pPr lvl="8" rtl="0" algn="ctr">
              <a:spcBef>
                <a:spcPts val="500"/>
              </a:spcBef>
              <a:spcAft>
                <a:spcPts val="500"/>
              </a:spcAft>
              <a:buNone/>
              <a:defRPr sz="1500"/>
            </a:lvl9pPr>
          </a:lstStyle>
          <a:p/>
        </p:txBody>
      </p:sp>
      <p:sp>
        <p:nvSpPr>
          <p:cNvPr id="1731" name="Google Shape;1731;p160"/>
          <p:cNvSpPr txBox="1"/>
          <p:nvPr>
            <p:ph idx="1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1732" name="Google Shape;1732;p16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sp>
        <p:nvSpPr>
          <p:cNvPr id="1733" name="Google Shape;1733;p160"/>
          <p:cNvSpPr txBox="1"/>
          <p:nvPr>
            <p:ph idx="15"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spTree>
      <p:nvGrpSpPr>
        <p:cNvPr id="1734" name="Shape 1734"/>
        <p:cNvGrpSpPr/>
        <p:nvPr/>
      </p:nvGrpSpPr>
      <p:grpSpPr>
        <a:xfrm>
          <a:off x="0" y="0"/>
          <a:ext cx="0" cy="0"/>
          <a:chOff x="0" y="0"/>
          <a:chExt cx="0" cy="0"/>
        </a:xfrm>
      </p:grpSpPr>
      <p:sp>
        <p:nvSpPr>
          <p:cNvPr id="1735" name="Google Shape;1735;p161"/>
          <p:cNvSpPr txBox="1"/>
          <p:nvPr>
            <p:ph idx="1" type="subTitle"/>
          </p:nvPr>
        </p:nvSpPr>
        <p:spPr>
          <a:xfrm>
            <a:off x="4555550"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sp>
        <p:nvSpPr>
          <p:cNvPr id="1736" name="Google Shape;1736;p161"/>
          <p:cNvSpPr txBox="1"/>
          <p:nvPr>
            <p:ph idx="2" type="subTitle"/>
          </p:nvPr>
        </p:nvSpPr>
        <p:spPr>
          <a:xfrm>
            <a:off x="7972925"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cxnSp>
        <p:nvCxnSpPr>
          <p:cNvPr id="1737" name="Google Shape;1737;p16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738" name="Google Shape;1738;p161"/>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1739" name="Google Shape;1739;p16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740" name="Google Shape;1740;p16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741" name="Google Shape;1741;p161"/>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742" name="Google Shape;1742;p161"/>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cxnSp>
        <p:nvCxnSpPr>
          <p:cNvPr id="1743" name="Google Shape;1743;p161"/>
          <p:cNvCxnSpPr/>
          <p:nvPr/>
        </p:nvCxnSpPr>
        <p:spPr>
          <a:xfrm>
            <a:off x="7885850" y="3677350"/>
            <a:ext cx="0" cy="1404900"/>
          </a:xfrm>
          <a:prstGeom prst="straightConnector1">
            <a:avLst/>
          </a:prstGeom>
          <a:noFill/>
          <a:ln cap="flat" cmpd="sng" w="9525">
            <a:solidFill>
              <a:schemeClr val="dk2"/>
            </a:solidFill>
            <a:prstDash val="dot"/>
            <a:round/>
            <a:headEnd len="med" w="med" type="none"/>
            <a:tailEnd len="med" w="med" type="none"/>
          </a:ln>
        </p:spPr>
      </p:cxnSp>
      <p:sp>
        <p:nvSpPr>
          <p:cNvPr id="1744" name="Google Shape;1744;p161"/>
          <p:cNvSpPr txBox="1"/>
          <p:nvPr>
            <p:ph idx="5" type="subTitle"/>
          </p:nvPr>
        </p:nvSpPr>
        <p:spPr>
          <a:xfrm>
            <a:off x="4620750"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1745" name="Google Shape;1745;p161"/>
          <p:cNvSpPr txBox="1"/>
          <p:nvPr>
            <p:ph idx="6" type="subTitle"/>
          </p:nvPr>
        </p:nvSpPr>
        <p:spPr>
          <a:xfrm>
            <a:off x="4620750"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1746" name="Google Shape;1746;p161"/>
          <p:cNvSpPr txBox="1"/>
          <p:nvPr>
            <p:ph idx="7" type="subTitle"/>
          </p:nvPr>
        </p:nvSpPr>
        <p:spPr>
          <a:xfrm>
            <a:off x="8051175"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1747" name="Google Shape;1747;p161"/>
          <p:cNvSpPr txBox="1"/>
          <p:nvPr>
            <p:ph idx="8" type="subTitle"/>
          </p:nvPr>
        </p:nvSpPr>
        <p:spPr>
          <a:xfrm>
            <a:off x="8051175"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1748" name="Google Shape;1748;p161"/>
          <p:cNvSpPr txBox="1"/>
          <p:nvPr>
            <p:ph idx="9"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1749" name="Google Shape;1749;p16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sp>
        <p:nvSpPr>
          <p:cNvPr id="1750" name="Google Shape;1750;p161"/>
          <p:cNvSpPr txBox="1"/>
          <p:nvPr>
            <p:ph idx="1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spTree>
      <p:nvGrpSpPr>
        <p:cNvPr id="1751" name="Shape 1751"/>
        <p:cNvGrpSpPr/>
        <p:nvPr/>
      </p:nvGrpSpPr>
      <p:grpSpPr>
        <a:xfrm>
          <a:off x="0" y="0"/>
          <a:ext cx="0" cy="0"/>
          <a:chOff x="0" y="0"/>
          <a:chExt cx="0" cy="0"/>
        </a:xfrm>
      </p:grpSpPr>
      <p:cxnSp>
        <p:nvCxnSpPr>
          <p:cNvPr id="1752" name="Google Shape;1752;p16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753" name="Google Shape;1753;p162"/>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1754" name="Google Shape;1754;p16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755" name="Google Shape;1755;p16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756" name="Google Shape;1756;p162"/>
          <p:cNvSpPr txBox="1"/>
          <p:nvPr>
            <p:ph idx="1"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1757" name="Google Shape;1757;p162"/>
          <p:cNvCxnSpPr/>
          <p:nvPr/>
        </p:nvCxnSpPr>
        <p:spPr>
          <a:xfrm>
            <a:off x="7885850" y="4439350"/>
            <a:ext cx="0" cy="1404900"/>
          </a:xfrm>
          <a:prstGeom prst="straightConnector1">
            <a:avLst/>
          </a:prstGeom>
          <a:noFill/>
          <a:ln cap="flat" cmpd="sng" w="9525">
            <a:solidFill>
              <a:schemeClr val="dk2"/>
            </a:solidFill>
            <a:prstDash val="dot"/>
            <a:round/>
            <a:headEnd len="med" w="med" type="none"/>
            <a:tailEnd len="med" w="med" type="none"/>
          </a:ln>
        </p:spPr>
      </p:cxnSp>
      <p:sp>
        <p:nvSpPr>
          <p:cNvPr id="1758" name="Google Shape;1758;p162"/>
          <p:cNvSpPr txBox="1"/>
          <p:nvPr>
            <p:ph idx="2"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1759" name="Google Shape;1759;p162"/>
          <p:cNvSpPr txBox="1"/>
          <p:nvPr>
            <p:ph idx="3" type="subTitle"/>
          </p:nvPr>
        </p:nvSpPr>
        <p:spPr>
          <a:xfrm>
            <a:off x="4620750"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1760" name="Google Shape;1760;p162"/>
          <p:cNvSpPr txBox="1"/>
          <p:nvPr>
            <p:ph idx="4" type="subTitle"/>
          </p:nvPr>
        </p:nvSpPr>
        <p:spPr>
          <a:xfrm>
            <a:off x="4620750"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1761" name="Google Shape;1761;p162"/>
          <p:cNvSpPr txBox="1"/>
          <p:nvPr>
            <p:ph idx="5" type="subTitle"/>
          </p:nvPr>
        </p:nvSpPr>
        <p:spPr>
          <a:xfrm>
            <a:off x="8051175"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1762" name="Google Shape;1762;p162"/>
          <p:cNvSpPr txBox="1"/>
          <p:nvPr>
            <p:ph idx="6" type="subTitle"/>
          </p:nvPr>
        </p:nvSpPr>
        <p:spPr>
          <a:xfrm>
            <a:off x="8051175"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1763" name="Google Shape;1763;p162"/>
          <p:cNvSpPr txBox="1"/>
          <p:nvPr>
            <p:ph idx="7"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1764" name="Google Shape;1764;p16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sp>
        <p:nvSpPr>
          <p:cNvPr id="1765" name="Google Shape;1765;p162"/>
          <p:cNvSpPr txBox="1"/>
          <p:nvPr>
            <p:ph idx="8"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1766" name="Shape 1766"/>
        <p:cNvGrpSpPr/>
        <p:nvPr/>
      </p:nvGrpSpPr>
      <p:grpSpPr>
        <a:xfrm>
          <a:off x="0" y="0"/>
          <a:ext cx="0" cy="0"/>
          <a:chOff x="0" y="0"/>
          <a:chExt cx="0" cy="0"/>
        </a:xfrm>
      </p:grpSpPr>
      <p:cxnSp>
        <p:nvCxnSpPr>
          <p:cNvPr id="1767" name="Google Shape;1767;p16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768" name="Google Shape;1768;p163"/>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1769" name="Google Shape;1769;p16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770" name="Google Shape;1770;p16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771" name="Google Shape;1771;p163"/>
          <p:cNvSpPr txBox="1"/>
          <p:nvPr>
            <p:ph idx="1"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772" name="Google Shape;1772;p163"/>
          <p:cNvSpPr txBox="1"/>
          <p:nvPr>
            <p:ph idx="2"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1773" name="Google Shape;1773;p163"/>
          <p:cNvSpPr txBox="1"/>
          <p:nvPr>
            <p:ph idx="3" type="subTitle"/>
          </p:nvPr>
        </p:nvSpPr>
        <p:spPr>
          <a:xfrm>
            <a:off x="9078238" y="3048425"/>
            <a:ext cx="914400" cy="52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100"/>
            </a:lvl1pPr>
            <a:lvl2pPr lvl="1" rtl="0">
              <a:lnSpc>
                <a:spcPct val="100000"/>
              </a:lnSpc>
              <a:spcBef>
                <a:spcPts val="0"/>
              </a:spcBef>
              <a:spcAft>
                <a:spcPts val="0"/>
              </a:spcAft>
              <a:buNone/>
              <a:defRPr b="1" sz="1100"/>
            </a:lvl2pPr>
            <a:lvl3pPr lvl="2" rtl="0">
              <a:lnSpc>
                <a:spcPct val="100000"/>
              </a:lnSpc>
              <a:spcBef>
                <a:spcPts val="0"/>
              </a:spcBef>
              <a:spcAft>
                <a:spcPts val="0"/>
              </a:spcAft>
              <a:buNone/>
              <a:defRPr b="1" sz="1100"/>
            </a:lvl3pPr>
            <a:lvl4pPr lvl="3" rtl="0">
              <a:lnSpc>
                <a:spcPct val="100000"/>
              </a:lnSpc>
              <a:spcBef>
                <a:spcPts val="0"/>
              </a:spcBef>
              <a:spcAft>
                <a:spcPts val="0"/>
              </a:spcAft>
              <a:buNone/>
              <a:defRPr b="1" sz="1100"/>
            </a:lvl4pPr>
            <a:lvl5pPr lvl="4" rtl="0">
              <a:lnSpc>
                <a:spcPct val="100000"/>
              </a:lnSpc>
              <a:spcBef>
                <a:spcPts val="0"/>
              </a:spcBef>
              <a:spcAft>
                <a:spcPts val="0"/>
              </a:spcAft>
              <a:buNone/>
              <a:defRPr b="1" sz="1100"/>
            </a:lvl5pPr>
            <a:lvl6pPr lvl="5" rtl="0">
              <a:lnSpc>
                <a:spcPct val="100000"/>
              </a:lnSpc>
              <a:spcBef>
                <a:spcPts val="0"/>
              </a:spcBef>
              <a:spcAft>
                <a:spcPts val="0"/>
              </a:spcAft>
              <a:buNone/>
              <a:defRPr b="1" sz="1100"/>
            </a:lvl6pPr>
            <a:lvl7pPr lvl="6" rtl="0">
              <a:lnSpc>
                <a:spcPct val="100000"/>
              </a:lnSpc>
              <a:spcBef>
                <a:spcPts val="0"/>
              </a:spcBef>
              <a:spcAft>
                <a:spcPts val="0"/>
              </a:spcAft>
              <a:buNone/>
              <a:defRPr b="1" sz="1100"/>
            </a:lvl7pPr>
            <a:lvl8pPr lvl="7" rtl="0">
              <a:lnSpc>
                <a:spcPct val="100000"/>
              </a:lnSpc>
              <a:spcBef>
                <a:spcPts val="0"/>
              </a:spcBef>
              <a:spcAft>
                <a:spcPts val="0"/>
              </a:spcAft>
              <a:buNone/>
              <a:defRPr b="1" sz="1100"/>
            </a:lvl8pPr>
            <a:lvl9pPr lvl="8" rtl="0">
              <a:lnSpc>
                <a:spcPct val="100000"/>
              </a:lnSpc>
              <a:spcBef>
                <a:spcPts val="0"/>
              </a:spcBef>
              <a:spcAft>
                <a:spcPts val="0"/>
              </a:spcAft>
              <a:buNone/>
              <a:defRPr b="1" sz="1100"/>
            </a:lvl9pPr>
          </a:lstStyle>
          <a:p/>
        </p:txBody>
      </p:sp>
      <p:sp>
        <p:nvSpPr>
          <p:cNvPr id="1774" name="Google Shape;1774;p163"/>
          <p:cNvSpPr txBox="1"/>
          <p:nvPr>
            <p:ph idx="4" type="subTitle"/>
          </p:nvPr>
        </p:nvSpPr>
        <p:spPr>
          <a:xfrm>
            <a:off x="10284513" y="3048425"/>
            <a:ext cx="914400" cy="52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100"/>
            </a:lvl1pPr>
            <a:lvl2pPr lvl="1" rtl="0">
              <a:lnSpc>
                <a:spcPct val="100000"/>
              </a:lnSpc>
              <a:spcBef>
                <a:spcPts val="0"/>
              </a:spcBef>
              <a:spcAft>
                <a:spcPts val="0"/>
              </a:spcAft>
              <a:buNone/>
              <a:defRPr b="1" sz="1100"/>
            </a:lvl2pPr>
            <a:lvl3pPr lvl="2" rtl="0">
              <a:lnSpc>
                <a:spcPct val="100000"/>
              </a:lnSpc>
              <a:spcBef>
                <a:spcPts val="0"/>
              </a:spcBef>
              <a:spcAft>
                <a:spcPts val="0"/>
              </a:spcAft>
              <a:buNone/>
              <a:defRPr b="1" sz="1100"/>
            </a:lvl3pPr>
            <a:lvl4pPr lvl="3" rtl="0">
              <a:lnSpc>
                <a:spcPct val="100000"/>
              </a:lnSpc>
              <a:spcBef>
                <a:spcPts val="0"/>
              </a:spcBef>
              <a:spcAft>
                <a:spcPts val="0"/>
              </a:spcAft>
              <a:buNone/>
              <a:defRPr b="1" sz="1100"/>
            </a:lvl4pPr>
            <a:lvl5pPr lvl="4" rtl="0">
              <a:lnSpc>
                <a:spcPct val="100000"/>
              </a:lnSpc>
              <a:spcBef>
                <a:spcPts val="0"/>
              </a:spcBef>
              <a:spcAft>
                <a:spcPts val="0"/>
              </a:spcAft>
              <a:buNone/>
              <a:defRPr b="1" sz="1100"/>
            </a:lvl5pPr>
            <a:lvl6pPr lvl="5" rtl="0">
              <a:lnSpc>
                <a:spcPct val="100000"/>
              </a:lnSpc>
              <a:spcBef>
                <a:spcPts val="0"/>
              </a:spcBef>
              <a:spcAft>
                <a:spcPts val="0"/>
              </a:spcAft>
              <a:buNone/>
              <a:defRPr b="1" sz="1100"/>
            </a:lvl6pPr>
            <a:lvl7pPr lvl="6" rtl="0">
              <a:lnSpc>
                <a:spcPct val="100000"/>
              </a:lnSpc>
              <a:spcBef>
                <a:spcPts val="0"/>
              </a:spcBef>
              <a:spcAft>
                <a:spcPts val="0"/>
              </a:spcAft>
              <a:buNone/>
              <a:defRPr b="1" sz="1100"/>
            </a:lvl7pPr>
            <a:lvl8pPr lvl="7" rtl="0">
              <a:lnSpc>
                <a:spcPct val="100000"/>
              </a:lnSpc>
              <a:spcBef>
                <a:spcPts val="0"/>
              </a:spcBef>
              <a:spcAft>
                <a:spcPts val="0"/>
              </a:spcAft>
              <a:buNone/>
              <a:defRPr b="1" sz="1100"/>
            </a:lvl8pPr>
            <a:lvl9pPr lvl="8" rtl="0">
              <a:lnSpc>
                <a:spcPct val="100000"/>
              </a:lnSpc>
              <a:spcBef>
                <a:spcPts val="0"/>
              </a:spcBef>
              <a:spcAft>
                <a:spcPts val="0"/>
              </a:spcAft>
              <a:buNone/>
              <a:defRPr b="1" sz="1100"/>
            </a:lvl9pPr>
          </a:lstStyle>
          <a:p/>
        </p:txBody>
      </p:sp>
      <p:sp>
        <p:nvSpPr>
          <p:cNvPr id="1775" name="Google Shape;1775;p163"/>
          <p:cNvSpPr txBox="1"/>
          <p:nvPr>
            <p:ph idx="5" type="subTitle"/>
          </p:nvPr>
        </p:nvSpPr>
        <p:spPr>
          <a:xfrm>
            <a:off x="9078238" y="3841627"/>
            <a:ext cx="914400" cy="52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100"/>
            </a:lvl1pPr>
            <a:lvl2pPr lvl="1" rtl="0">
              <a:lnSpc>
                <a:spcPct val="100000"/>
              </a:lnSpc>
              <a:spcBef>
                <a:spcPts val="0"/>
              </a:spcBef>
              <a:spcAft>
                <a:spcPts val="0"/>
              </a:spcAft>
              <a:buNone/>
              <a:defRPr b="1" sz="1100"/>
            </a:lvl2pPr>
            <a:lvl3pPr lvl="2" rtl="0">
              <a:lnSpc>
                <a:spcPct val="100000"/>
              </a:lnSpc>
              <a:spcBef>
                <a:spcPts val="0"/>
              </a:spcBef>
              <a:spcAft>
                <a:spcPts val="0"/>
              </a:spcAft>
              <a:buNone/>
              <a:defRPr b="1" sz="1100"/>
            </a:lvl3pPr>
            <a:lvl4pPr lvl="3" rtl="0">
              <a:lnSpc>
                <a:spcPct val="100000"/>
              </a:lnSpc>
              <a:spcBef>
                <a:spcPts val="0"/>
              </a:spcBef>
              <a:spcAft>
                <a:spcPts val="0"/>
              </a:spcAft>
              <a:buNone/>
              <a:defRPr b="1" sz="1100"/>
            </a:lvl4pPr>
            <a:lvl5pPr lvl="4" rtl="0">
              <a:lnSpc>
                <a:spcPct val="100000"/>
              </a:lnSpc>
              <a:spcBef>
                <a:spcPts val="0"/>
              </a:spcBef>
              <a:spcAft>
                <a:spcPts val="0"/>
              </a:spcAft>
              <a:buNone/>
              <a:defRPr b="1" sz="1100"/>
            </a:lvl5pPr>
            <a:lvl6pPr lvl="5" rtl="0">
              <a:lnSpc>
                <a:spcPct val="100000"/>
              </a:lnSpc>
              <a:spcBef>
                <a:spcPts val="0"/>
              </a:spcBef>
              <a:spcAft>
                <a:spcPts val="0"/>
              </a:spcAft>
              <a:buNone/>
              <a:defRPr b="1" sz="1100"/>
            </a:lvl6pPr>
            <a:lvl7pPr lvl="6" rtl="0">
              <a:lnSpc>
                <a:spcPct val="100000"/>
              </a:lnSpc>
              <a:spcBef>
                <a:spcPts val="0"/>
              </a:spcBef>
              <a:spcAft>
                <a:spcPts val="0"/>
              </a:spcAft>
              <a:buNone/>
              <a:defRPr b="1" sz="1100"/>
            </a:lvl7pPr>
            <a:lvl8pPr lvl="7" rtl="0">
              <a:lnSpc>
                <a:spcPct val="100000"/>
              </a:lnSpc>
              <a:spcBef>
                <a:spcPts val="0"/>
              </a:spcBef>
              <a:spcAft>
                <a:spcPts val="0"/>
              </a:spcAft>
              <a:buNone/>
              <a:defRPr b="1" sz="1100"/>
            </a:lvl8pPr>
            <a:lvl9pPr lvl="8" rtl="0">
              <a:lnSpc>
                <a:spcPct val="100000"/>
              </a:lnSpc>
              <a:spcBef>
                <a:spcPts val="0"/>
              </a:spcBef>
              <a:spcAft>
                <a:spcPts val="0"/>
              </a:spcAft>
              <a:buNone/>
              <a:defRPr b="1" sz="1100"/>
            </a:lvl9pPr>
          </a:lstStyle>
          <a:p/>
        </p:txBody>
      </p:sp>
      <p:sp>
        <p:nvSpPr>
          <p:cNvPr id="1776" name="Google Shape;1776;p163"/>
          <p:cNvSpPr txBox="1"/>
          <p:nvPr>
            <p:ph idx="6" type="subTitle"/>
          </p:nvPr>
        </p:nvSpPr>
        <p:spPr>
          <a:xfrm>
            <a:off x="10284513" y="3841627"/>
            <a:ext cx="914400" cy="52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100"/>
            </a:lvl1pPr>
            <a:lvl2pPr lvl="1" rtl="0">
              <a:lnSpc>
                <a:spcPct val="100000"/>
              </a:lnSpc>
              <a:spcBef>
                <a:spcPts val="0"/>
              </a:spcBef>
              <a:spcAft>
                <a:spcPts val="0"/>
              </a:spcAft>
              <a:buNone/>
              <a:defRPr b="1" sz="1100"/>
            </a:lvl2pPr>
            <a:lvl3pPr lvl="2" rtl="0">
              <a:lnSpc>
                <a:spcPct val="100000"/>
              </a:lnSpc>
              <a:spcBef>
                <a:spcPts val="0"/>
              </a:spcBef>
              <a:spcAft>
                <a:spcPts val="0"/>
              </a:spcAft>
              <a:buNone/>
              <a:defRPr b="1" sz="1100"/>
            </a:lvl3pPr>
            <a:lvl4pPr lvl="3" rtl="0">
              <a:lnSpc>
                <a:spcPct val="100000"/>
              </a:lnSpc>
              <a:spcBef>
                <a:spcPts val="0"/>
              </a:spcBef>
              <a:spcAft>
                <a:spcPts val="0"/>
              </a:spcAft>
              <a:buNone/>
              <a:defRPr b="1" sz="1100"/>
            </a:lvl4pPr>
            <a:lvl5pPr lvl="4" rtl="0">
              <a:lnSpc>
                <a:spcPct val="100000"/>
              </a:lnSpc>
              <a:spcBef>
                <a:spcPts val="0"/>
              </a:spcBef>
              <a:spcAft>
                <a:spcPts val="0"/>
              </a:spcAft>
              <a:buNone/>
              <a:defRPr b="1" sz="1100"/>
            </a:lvl5pPr>
            <a:lvl6pPr lvl="5" rtl="0">
              <a:lnSpc>
                <a:spcPct val="100000"/>
              </a:lnSpc>
              <a:spcBef>
                <a:spcPts val="0"/>
              </a:spcBef>
              <a:spcAft>
                <a:spcPts val="0"/>
              </a:spcAft>
              <a:buNone/>
              <a:defRPr b="1" sz="1100"/>
            </a:lvl6pPr>
            <a:lvl7pPr lvl="6" rtl="0">
              <a:lnSpc>
                <a:spcPct val="100000"/>
              </a:lnSpc>
              <a:spcBef>
                <a:spcPts val="0"/>
              </a:spcBef>
              <a:spcAft>
                <a:spcPts val="0"/>
              </a:spcAft>
              <a:buNone/>
              <a:defRPr b="1" sz="1100"/>
            </a:lvl7pPr>
            <a:lvl8pPr lvl="7" rtl="0">
              <a:lnSpc>
                <a:spcPct val="100000"/>
              </a:lnSpc>
              <a:spcBef>
                <a:spcPts val="0"/>
              </a:spcBef>
              <a:spcAft>
                <a:spcPts val="0"/>
              </a:spcAft>
              <a:buNone/>
              <a:defRPr b="1" sz="1100"/>
            </a:lvl8pPr>
            <a:lvl9pPr lvl="8" rtl="0">
              <a:lnSpc>
                <a:spcPct val="100000"/>
              </a:lnSpc>
              <a:spcBef>
                <a:spcPts val="0"/>
              </a:spcBef>
              <a:spcAft>
                <a:spcPts val="0"/>
              </a:spcAft>
              <a:buNone/>
              <a:defRPr b="1" sz="1100"/>
            </a:lvl9pPr>
          </a:lstStyle>
          <a:p/>
        </p:txBody>
      </p:sp>
      <p:sp>
        <p:nvSpPr>
          <p:cNvPr id="1777" name="Google Shape;1777;p163"/>
          <p:cNvSpPr txBox="1"/>
          <p:nvPr>
            <p:ph idx="7" type="subTitle"/>
          </p:nvPr>
        </p:nvSpPr>
        <p:spPr>
          <a:xfrm>
            <a:off x="9078238" y="4603527"/>
            <a:ext cx="914400" cy="52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100"/>
            </a:lvl1pPr>
            <a:lvl2pPr lvl="1" rtl="0">
              <a:lnSpc>
                <a:spcPct val="100000"/>
              </a:lnSpc>
              <a:spcBef>
                <a:spcPts val="0"/>
              </a:spcBef>
              <a:spcAft>
                <a:spcPts val="0"/>
              </a:spcAft>
              <a:buNone/>
              <a:defRPr b="1" sz="1100"/>
            </a:lvl2pPr>
            <a:lvl3pPr lvl="2" rtl="0">
              <a:lnSpc>
                <a:spcPct val="100000"/>
              </a:lnSpc>
              <a:spcBef>
                <a:spcPts val="0"/>
              </a:spcBef>
              <a:spcAft>
                <a:spcPts val="0"/>
              </a:spcAft>
              <a:buNone/>
              <a:defRPr b="1" sz="1100"/>
            </a:lvl3pPr>
            <a:lvl4pPr lvl="3" rtl="0">
              <a:lnSpc>
                <a:spcPct val="100000"/>
              </a:lnSpc>
              <a:spcBef>
                <a:spcPts val="0"/>
              </a:spcBef>
              <a:spcAft>
                <a:spcPts val="0"/>
              </a:spcAft>
              <a:buNone/>
              <a:defRPr b="1" sz="1100"/>
            </a:lvl4pPr>
            <a:lvl5pPr lvl="4" rtl="0">
              <a:lnSpc>
                <a:spcPct val="100000"/>
              </a:lnSpc>
              <a:spcBef>
                <a:spcPts val="0"/>
              </a:spcBef>
              <a:spcAft>
                <a:spcPts val="0"/>
              </a:spcAft>
              <a:buNone/>
              <a:defRPr b="1" sz="1100"/>
            </a:lvl5pPr>
            <a:lvl6pPr lvl="5" rtl="0">
              <a:lnSpc>
                <a:spcPct val="100000"/>
              </a:lnSpc>
              <a:spcBef>
                <a:spcPts val="0"/>
              </a:spcBef>
              <a:spcAft>
                <a:spcPts val="0"/>
              </a:spcAft>
              <a:buNone/>
              <a:defRPr b="1" sz="1100"/>
            </a:lvl6pPr>
            <a:lvl7pPr lvl="6" rtl="0">
              <a:lnSpc>
                <a:spcPct val="100000"/>
              </a:lnSpc>
              <a:spcBef>
                <a:spcPts val="0"/>
              </a:spcBef>
              <a:spcAft>
                <a:spcPts val="0"/>
              </a:spcAft>
              <a:buNone/>
              <a:defRPr b="1" sz="1100"/>
            </a:lvl7pPr>
            <a:lvl8pPr lvl="7" rtl="0">
              <a:lnSpc>
                <a:spcPct val="100000"/>
              </a:lnSpc>
              <a:spcBef>
                <a:spcPts val="0"/>
              </a:spcBef>
              <a:spcAft>
                <a:spcPts val="0"/>
              </a:spcAft>
              <a:buNone/>
              <a:defRPr b="1" sz="1100"/>
            </a:lvl8pPr>
            <a:lvl9pPr lvl="8" rtl="0">
              <a:lnSpc>
                <a:spcPct val="100000"/>
              </a:lnSpc>
              <a:spcBef>
                <a:spcPts val="0"/>
              </a:spcBef>
              <a:spcAft>
                <a:spcPts val="0"/>
              </a:spcAft>
              <a:buNone/>
              <a:defRPr b="1" sz="1100"/>
            </a:lvl9pPr>
          </a:lstStyle>
          <a:p/>
        </p:txBody>
      </p:sp>
      <p:sp>
        <p:nvSpPr>
          <p:cNvPr id="1778" name="Google Shape;1778;p163"/>
          <p:cNvSpPr txBox="1"/>
          <p:nvPr>
            <p:ph idx="8" type="subTitle"/>
          </p:nvPr>
        </p:nvSpPr>
        <p:spPr>
          <a:xfrm>
            <a:off x="10284513" y="4603527"/>
            <a:ext cx="914400" cy="52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100"/>
            </a:lvl1pPr>
            <a:lvl2pPr lvl="1" rtl="0">
              <a:lnSpc>
                <a:spcPct val="100000"/>
              </a:lnSpc>
              <a:spcBef>
                <a:spcPts val="0"/>
              </a:spcBef>
              <a:spcAft>
                <a:spcPts val="0"/>
              </a:spcAft>
              <a:buNone/>
              <a:defRPr b="1" sz="1100"/>
            </a:lvl2pPr>
            <a:lvl3pPr lvl="2" rtl="0">
              <a:lnSpc>
                <a:spcPct val="100000"/>
              </a:lnSpc>
              <a:spcBef>
                <a:spcPts val="0"/>
              </a:spcBef>
              <a:spcAft>
                <a:spcPts val="0"/>
              </a:spcAft>
              <a:buNone/>
              <a:defRPr b="1" sz="1100"/>
            </a:lvl3pPr>
            <a:lvl4pPr lvl="3" rtl="0">
              <a:lnSpc>
                <a:spcPct val="100000"/>
              </a:lnSpc>
              <a:spcBef>
                <a:spcPts val="0"/>
              </a:spcBef>
              <a:spcAft>
                <a:spcPts val="0"/>
              </a:spcAft>
              <a:buNone/>
              <a:defRPr b="1" sz="1100"/>
            </a:lvl4pPr>
            <a:lvl5pPr lvl="4" rtl="0">
              <a:lnSpc>
                <a:spcPct val="100000"/>
              </a:lnSpc>
              <a:spcBef>
                <a:spcPts val="0"/>
              </a:spcBef>
              <a:spcAft>
                <a:spcPts val="0"/>
              </a:spcAft>
              <a:buNone/>
              <a:defRPr b="1" sz="1100"/>
            </a:lvl5pPr>
            <a:lvl6pPr lvl="5" rtl="0">
              <a:lnSpc>
                <a:spcPct val="100000"/>
              </a:lnSpc>
              <a:spcBef>
                <a:spcPts val="0"/>
              </a:spcBef>
              <a:spcAft>
                <a:spcPts val="0"/>
              </a:spcAft>
              <a:buNone/>
              <a:defRPr b="1" sz="1100"/>
            </a:lvl6pPr>
            <a:lvl7pPr lvl="6" rtl="0">
              <a:lnSpc>
                <a:spcPct val="100000"/>
              </a:lnSpc>
              <a:spcBef>
                <a:spcPts val="0"/>
              </a:spcBef>
              <a:spcAft>
                <a:spcPts val="0"/>
              </a:spcAft>
              <a:buNone/>
              <a:defRPr b="1" sz="1100"/>
            </a:lvl7pPr>
            <a:lvl8pPr lvl="7" rtl="0">
              <a:lnSpc>
                <a:spcPct val="100000"/>
              </a:lnSpc>
              <a:spcBef>
                <a:spcPts val="0"/>
              </a:spcBef>
              <a:spcAft>
                <a:spcPts val="0"/>
              </a:spcAft>
              <a:buNone/>
              <a:defRPr b="1" sz="1100"/>
            </a:lvl8pPr>
            <a:lvl9pPr lvl="8" rtl="0">
              <a:lnSpc>
                <a:spcPct val="100000"/>
              </a:lnSpc>
              <a:spcBef>
                <a:spcPts val="0"/>
              </a:spcBef>
              <a:spcAft>
                <a:spcPts val="0"/>
              </a:spcAft>
              <a:buNone/>
              <a:defRPr b="1" sz="1100"/>
            </a:lvl9pPr>
          </a:lstStyle>
          <a:p/>
        </p:txBody>
      </p:sp>
      <p:sp>
        <p:nvSpPr>
          <p:cNvPr id="1779" name="Google Shape;1779;p163"/>
          <p:cNvSpPr txBox="1"/>
          <p:nvPr>
            <p:ph idx="9"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1780" name="Google Shape;1780;p16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sp>
        <p:nvSpPr>
          <p:cNvPr id="1781" name="Google Shape;1781;p163"/>
          <p:cNvSpPr txBox="1"/>
          <p:nvPr>
            <p:ph idx="1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3">
  <p:cSld name="CUSTOM_1_4">
    <p:spTree>
      <p:nvGrpSpPr>
        <p:cNvPr id="154" name="Shape 154"/>
        <p:cNvGrpSpPr/>
        <p:nvPr/>
      </p:nvGrpSpPr>
      <p:grpSpPr>
        <a:xfrm>
          <a:off x="0" y="0"/>
          <a:ext cx="0" cy="0"/>
          <a:chOff x="0" y="0"/>
          <a:chExt cx="0" cy="0"/>
        </a:xfrm>
      </p:grpSpPr>
      <p:sp>
        <p:nvSpPr>
          <p:cNvPr id="155" name="Google Shape;155;p17"/>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56" name="Google Shape;156;p17"/>
          <p:cNvSpPr txBox="1"/>
          <p:nvPr>
            <p:ph idx="1"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Char char="●"/>
              <a:defRPr/>
            </a:lvl1pPr>
            <a:lvl2pPr indent="-311150" lvl="1" marL="914400" rtl="0">
              <a:spcBef>
                <a:spcPts val="2100"/>
              </a:spcBef>
              <a:spcAft>
                <a:spcPts val="0"/>
              </a:spcAft>
              <a:buSzPts val="1300"/>
              <a:buChar char="○"/>
              <a:defRPr/>
            </a:lvl2pPr>
            <a:lvl3pPr indent="-311150" lvl="2" marL="1371600" rtl="0">
              <a:spcBef>
                <a:spcPts val="2100"/>
              </a:spcBef>
              <a:spcAft>
                <a:spcPts val="0"/>
              </a:spcAft>
              <a:buSzPts val="1300"/>
              <a:buChar char="■"/>
              <a:defRPr/>
            </a:lvl3pPr>
            <a:lvl4pPr indent="-311150" lvl="3" marL="1828800" rtl="0">
              <a:spcBef>
                <a:spcPts val="2100"/>
              </a:spcBef>
              <a:spcAft>
                <a:spcPts val="0"/>
              </a:spcAft>
              <a:buSzPts val="1300"/>
              <a:buChar char="●"/>
              <a:defRPr/>
            </a:lvl4pPr>
            <a:lvl5pPr indent="-311150" lvl="4" marL="2286000" rtl="0">
              <a:spcBef>
                <a:spcPts val="2100"/>
              </a:spcBef>
              <a:spcAft>
                <a:spcPts val="0"/>
              </a:spcAft>
              <a:buSzPts val="1300"/>
              <a:buChar char="○"/>
              <a:defRPr/>
            </a:lvl5pPr>
            <a:lvl6pPr indent="-311150" lvl="5" marL="2743200" rtl="0">
              <a:spcBef>
                <a:spcPts val="2100"/>
              </a:spcBef>
              <a:spcAft>
                <a:spcPts val="0"/>
              </a:spcAft>
              <a:buSzPts val="1300"/>
              <a:buChar char="■"/>
              <a:defRPr/>
            </a:lvl6pPr>
            <a:lvl7pPr indent="-311150" lvl="6" marL="3200400" rtl="0">
              <a:spcBef>
                <a:spcPts val="2100"/>
              </a:spcBef>
              <a:spcAft>
                <a:spcPts val="0"/>
              </a:spcAft>
              <a:buSzPts val="1300"/>
              <a:buChar char="●"/>
              <a:defRPr/>
            </a:lvl7pPr>
            <a:lvl8pPr indent="-311150" lvl="7" marL="3657600" rtl="0">
              <a:spcBef>
                <a:spcPts val="2100"/>
              </a:spcBef>
              <a:spcAft>
                <a:spcPts val="0"/>
              </a:spcAft>
              <a:buSzPts val="1300"/>
              <a:buChar char="○"/>
              <a:defRPr/>
            </a:lvl8pPr>
            <a:lvl9pPr indent="-311150" lvl="8" marL="4114800" rtl="0">
              <a:spcBef>
                <a:spcPts val="2100"/>
              </a:spcBef>
              <a:spcAft>
                <a:spcPts val="2100"/>
              </a:spcAft>
              <a:buSzPts val="1300"/>
              <a:buChar char="■"/>
              <a:defRPr/>
            </a:lvl9pPr>
          </a:lstStyle>
          <a:p/>
        </p:txBody>
      </p:sp>
      <p:sp>
        <p:nvSpPr>
          <p:cNvPr id="157" name="Google Shape;157;p17"/>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None/>
              <a:defRPr b="1"/>
            </a:lvl1pPr>
            <a:lvl2pPr lvl="1" rtl="0">
              <a:spcBef>
                <a:spcPts val="0"/>
              </a:spcBef>
              <a:spcAft>
                <a:spcPts val="0"/>
              </a:spcAft>
              <a:buClr>
                <a:schemeClr val="dk1"/>
              </a:buClr>
              <a:buSzPts val="3400"/>
              <a:buNone/>
              <a:defRPr b="1">
                <a:solidFill>
                  <a:schemeClr val="dk1"/>
                </a:solidFill>
              </a:defRPr>
            </a:lvl2pPr>
            <a:lvl3pPr lvl="2" rtl="0">
              <a:spcBef>
                <a:spcPts val="0"/>
              </a:spcBef>
              <a:spcAft>
                <a:spcPts val="0"/>
              </a:spcAft>
              <a:buClr>
                <a:schemeClr val="dk1"/>
              </a:buClr>
              <a:buSzPts val="3400"/>
              <a:buNone/>
              <a:defRPr b="1">
                <a:solidFill>
                  <a:schemeClr val="dk1"/>
                </a:solidFill>
              </a:defRPr>
            </a:lvl3pPr>
            <a:lvl4pPr lvl="3" rtl="0">
              <a:spcBef>
                <a:spcPts val="0"/>
              </a:spcBef>
              <a:spcAft>
                <a:spcPts val="0"/>
              </a:spcAft>
              <a:buClr>
                <a:schemeClr val="dk1"/>
              </a:buClr>
              <a:buSzPts val="3400"/>
              <a:buNone/>
              <a:defRPr b="1">
                <a:solidFill>
                  <a:schemeClr val="dk1"/>
                </a:solidFill>
              </a:defRPr>
            </a:lvl4pPr>
            <a:lvl5pPr lvl="4" rtl="0">
              <a:spcBef>
                <a:spcPts val="0"/>
              </a:spcBef>
              <a:spcAft>
                <a:spcPts val="0"/>
              </a:spcAft>
              <a:buClr>
                <a:schemeClr val="dk1"/>
              </a:buClr>
              <a:buSzPts val="3400"/>
              <a:buNone/>
              <a:defRPr b="1">
                <a:solidFill>
                  <a:schemeClr val="dk1"/>
                </a:solidFill>
              </a:defRPr>
            </a:lvl5pPr>
            <a:lvl6pPr lvl="5" rtl="0">
              <a:spcBef>
                <a:spcPts val="0"/>
              </a:spcBef>
              <a:spcAft>
                <a:spcPts val="0"/>
              </a:spcAft>
              <a:buClr>
                <a:schemeClr val="dk1"/>
              </a:buClr>
              <a:buSzPts val="3400"/>
              <a:buNone/>
              <a:defRPr b="1">
                <a:solidFill>
                  <a:schemeClr val="dk1"/>
                </a:solidFill>
              </a:defRPr>
            </a:lvl6pPr>
            <a:lvl7pPr lvl="6" rtl="0">
              <a:spcBef>
                <a:spcPts val="0"/>
              </a:spcBef>
              <a:spcAft>
                <a:spcPts val="0"/>
              </a:spcAft>
              <a:buClr>
                <a:schemeClr val="dk1"/>
              </a:buClr>
              <a:buSzPts val="3400"/>
              <a:buNone/>
              <a:defRPr b="1">
                <a:solidFill>
                  <a:schemeClr val="dk1"/>
                </a:solidFill>
              </a:defRPr>
            </a:lvl7pPr>
            <a:lvl8pPr lvl="7" rtl="0">
              <a:spcBef>
                <a:spcPts val="0"/>
              </a:spcBef>
              <a:spcAft>
                <a:spcPts val="0"/>
              </a:spcAft>
              <a:buClr>
                <a:schemeClr val="dk1"/>
              </a:buClr>
              <a:buSzPts val="3400"/>
              <a:buNone/>
              <a:defRPr b="1">
                <a:solidFill>
                  <a:schemeClr val="dk1"/>
                </a:solidFill>
              </a:defRPr>
            </a:lvl8pPr>
            <a:lvl9pPr lvl="8" rtl="0">
              <a:spcBef>
                <a:spcPts val="0"/>
              </a:spcBef>
              <a:spcAft>
                <a:spcPts val="0"/>
              </a:spcAft>
              <a:buClr>
                <a:schemeClr val="dk1"/>
              </a:buClr>
              <a:buSzPts val="3400"/>
              <a:buNone/>
              <a:defRPr b="1">
                <a:solidFill>
                  <a:schemeClr val="dk1"/>
                </a:solidFill>
              </a:defRPr>
            </a:lvl9pPr>
          </a:lstStyle>
          <a:p/>
        </p:txBody>
      </p:sp>
      <p:sp>
        <p:nvSpPr>
          <p:cNvPr id="158" name="Google Shape;158;p17"/>
          <p:cNvSpPr txBox="1"/>
          <p:nvPr>
            <p:ph idx="2" type="subTitle"/>
          </p:nvPr>
        </p:nvSpPr>
        <p:spPr>
          <a:xfrm>
            <a:off x="1102200" y="1239700"/>
            <a:ext cx="9987600" cy="875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vl1pPr>
            <a:lvl2pPr lvl="1" rtl="0">
              <a:lnSpc>
                <a:spcPct val="100000"/>
              </a:lnSpc>
              <a:spcBef>
                <a:spcPts val="2100"/>
              </a:spcBef>
              <a:spcAft>
                <a:spcPts val="0"/>
              </a:spcAft>
              <a:buNone/>
              <a:defRPr/>
            </a:lvl2pPr>
            <a:lvl3pPr lvl="2" rtl="0">
              <a:lnSpc>
                <a:spcPct val="100000"/>
              </a:lnSpc>
              <a:spcBef>
                <a:spcPts val="2100"/>
              </a:spcBef>
              <a:spcAft>
                <a:spcPts val="0"/>
              </a:spcAft>
              <a:buNone/>
              <a:defRPr/>
            </a:lvl3pPr>
            <a:lvl4pPr lvl="3" rtl="0">
              <a:lnSpc>
                <a:spcPct val="100000"/>
              </a:lnSpc>
              <a:spcBef>
                <a:spcPts val="2100"/>
              </a:spcBef>
              <a:spcAft>
                <a:spcPts val="0"/>
              </a:spcAft>
              <a:buNone/>
              <a:defRPr/>
            </a:lvl4pPr>
            <a:lvl5pPr lvl="4" rtl="0">
              <a:lnSpc>
                <a:spcPct val="100000"/>
              </a:lnSpc>
              <a:spcBef>
                <a:spcPts val="2100"/>
              </a:spcBef>
              <a:spcAft>
                <a:spcPts val="0"/>
              </a:spcAft>
              <a:buNone/>
              <a:defRPr/>
            </a:lvl5pPr>
            <a:lvl6pPr lvl="5" rtl="0">
              <a:lnSpc>
                <a:spcPct val="100000"/>
              </a:lnSpc>
              <a:spcBef>
                <a:spcPts val="2100"/>
              </a:spcBef>
              <a:spcAft>
                <a:spcPts val="0"/>
              </a:spcAft>
              <a:buNone/>
              <a:defRPr/>
            </a:lvl6pPr>
            <a:lvl7pPr lvl="6" rtl="0">
              <a:lnSpc>
                <a:spcPct val="100000"/>
              </a:lnSpc>
              <a:spcBef>
                <a:spcPts val="2100"/>
              </a:spcBef>
              <a:spcAft>
                <a:spcPts val="0"/>
              </a:spcAft>
              <a:buNone/>
              <a:defRPr/>
            </a:lvl7pPr>
            <a:lvl8pPr lvl="7" rtl="0">
              <a:lnSpc>
                <a:spcPct val="100000"/>
              </a:lnSpc>
              <a:spcBef>
                <a:spcPts val="2100"/>
              </a:spcBef>
              <a:spcAft>
                <a:spcPts val="0"/>
              </a:spcAft>
              <a:buNone/>
              <a:defRPr/>
            </a:lvl8pPr>
            <a:lvl9pPr lvl="8" rtl="0">
              <a:lnSpc>
                <a:spcPct val="100000"/>
              </a:lnSpc>
              <a:spcBef>
                <a:spcPts val="2100"/>
              </a:spcBef>
              <a:spcAft>
                <a:spcPts val="2100"/>
              </a:spcAft>
              <a:buNone/>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spTree>
      <p:nvGrpSpPr>
        <p:cNvPr id="1782" name="Shape 1782"/>
        <p:cNvGrpSpPr/>
        <p:nvPr/>
      </p:nvGrpSpPr>
      <p:grpSpPr>
        <a:xfrm>
          <a:off x="0" y="0"/>
          <a:ext cx="0" cy="0"/>
          <a:chOff x="0" y="0"/>
          <a:chExt cx="0" cy="0"/>
        </a:xfrm>
      </p:grpSpPr>
      <p:cxnSp>
        <p:nvCxnSpPr>
          <p:cNvPr id="1783" name="Google Shape;1783;p16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784" name="Google Shape;1784;p164"/>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1785" name="Google Shape;1785;p16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786" name="Google Shape;1786;p16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787" name="Google Shape;1787;p164"/>
          <p:cNvSpPr txBox="1"/>
          <p:nvPr>
            <p:ph idx="1"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788" name="Google Shape;1788;p164"/>
          <p:cNvSpPr txBox="1"/>
          <p:nvPr>
            <p:ph idx="2" type="subTitle"/>
          </p:nvPr>
        </p:nvSpPr>
        <p:spPr>
          <a:xfrm>
            <a:off x="8048050" y="28986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1789" name="Google Shape;1789;p164"/>
          <p:cNvSpPr txBox="1"/>
          <p:nvPr>
            <p:ph idx="3" type="subTitle"/>
          </p:nvPr>
        </p:nvSpPr>
        <p:spPr>
          <a:xfrm>
            <a:off x="8048050" y="25406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9pPr>
          </a:lstStyle>
          <a:p/>
        </p:txBody>
      </p:sp>
      <p:sp>
        <p:nvSpPr>
          <p:cNvPr id="1790" name="Google Shape;1790;p164"/>
          <p:cNvSpPr txBox="1"/>
          <p:nvPr>
            <p:ph idx="4" type="subTitle"/>
          </p:nvPr>
        </p:nvSpPr>
        <p:spPr>
          <a:xfrm>
            <a:off x="8048050" y="46768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1791" name="Google Shape;1791;p164"/>
          <p:cNvSpPr txBox="1"/>
          <p:nvPr>
            <p:ph idx="5" type="subTitle"/>
          </p:nvPr>
        </p:nvSpPr>
        <p:spPr>
          <a:xfrm>
            <a:off x="8048050" y="43188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8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9pPr>
          </a:lstStyle>
          <a:p/>
        </p:txBody>
      </p:sp>
      <p:sp>
        <p:nvSpPr>
          <p:cNvPr id="1792" name="Google Shape;1792;p164"/>
          <p:cNvSpPr/>
          <p:nvPr/>
        </p:nvSpPr>
        <p:spPr>
          <a:xfrm>
            <a:off x="8895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164"/>
          <p:cNvSpPr/>
          <p:nvPr/>
        </p:nvSpPr>
        <p:spPr>
          <a:xfrm>
            <a:off x="8895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64"/>
          <p:cNvSpPr/>
          <p:nvPr/>
        </p:nvSpPr>
        <p:spPr>
          <a:xfrm>
            <a:off x="8895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64"/>
          <p:cNvSpPr/>
          <p:nvPr/>
        </p:nvSpPr>
        <p:spPr>
          <a:xfrm>
            <a:off x="8895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64"/>
          <p:cNvSpPr/>
          <p:nvPr/>
        </p:nvSpPr>
        <p:spPr>
          <a:xfrm>
            <a:off x="8895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64"/>
          <p:cNvSpPr/>
          <p:nvPr/>
        </p:nvSpPr>
        <p:spPr>
          <a:xfrm>
            <a:off x="8895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64"/>
          <p:cNvSpPr/>
          <p:nvPr/>
        </p:nvSpPr>
        <p:spPr>
          <a:xfrm>
            <a:off x="8895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64"/>
          <p:cNvSpPr/>
          <p:nvPr/>
        </p:nvSpPr>
        <p:spPr>
          <a:xfrm>
            <a:off x="8895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64"/>
          <p:cNvSpPr/>
          <p:nvPr/>
        </p:nvSpPr>
        <p:spPr>
          <a:xfrm>
            <a:off x="8895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64"/>
          <p:cNvSpPr/>
          <p:nvPr/>
        </p:nvSpPr>
        <p:spPr>
          <a:xfrm>
            <a:off x="8895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64"/>
          <p:cNvSpPr/>
          <p:nvPr/>
        </p:nvSpPr>
        <p:spPr>
          <a:xfrm>
            <a:off x="15860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64"/>
          <p:cNvSpPr/>
          <p:nvPr/>
        </p:nvSpPr>
        <p:spPr>
          <a:xfrm>
            <a:off x="15860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164"/>
          <p:cNvSpPr/>
          <p:nvPr/>
        </p:nvSpPr>
        <p:spPr>
          <a:xfrm>
            <a:off x="15860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164"/>
          <p:cNvSpPr/>
          <p:nvPr/>
        </p:nvSpPr>
        <p:spPr>
          <a:xfrm>
            <a:off x="15860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64"/>
          <p:cNvSpPr/>
          <p:nvPr/>
        </p:nvSpPr>
        <p:spPr>
          <a:xfrm>
            <a:off x="15860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64"/>
          <p:cNvSpPr/>
          <p:nvPr/>
        </p:nvSpPr>
        <p:spPr>
          <a:xfrm>
            <a:off x="15860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64"/>
          <p:cNvSpPr/>
          <p:nvPr/>
        </p:nvSpPr>
        <p:spPr>
          <a:xfrm>
            <a:off x="15860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64"/>
          <p:cNvSpPr/>
          <p:nvPr/>
        </p:nvSpPr>
        <p:spPr>
          <a:xfrm>
            <a:off x="15860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64"/>
          <p:cNvSpPr/>
          <p:nvPr/>
        </p:nvSpPr>
        <p:spPr>
          <a:xfrm>
            <a:off x="15860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64"/>
          <p:cNvSpPr/>
          <p:nvPr/>
        </p:nvSpPr>
        <p:spPr>
          <a:xfrm>
            <a:off x="15860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812" name="Google Shape;1812;p164"/>
          <p:cNvSpPr/>
          <p:nvPr/>
        </p:nvSpPr>
        <p:spPr>
          <a:xfrm>
            <a:off x="22824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64"/>
          <p:cNvSpPr/>
          <p:nvPr/>
        </p:nvSpPr>
        <p:spPr>
          <a:xfrm>
            <a:off x="22824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64"/>
          <p:cNvSpPr/>
          <p:nvPr/>
        </p:nvSpPr>
        <p:spPr>
          <a:xfrm>
            <a:off x="22824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64"/>
          <p:cNvSpPr/>
          <p:nvPr/>
        </p:nvSpPr>
        <p:spPr>
          <a:xfrm>
            <a:off x="22824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64"/>
          <p:cNvSpPr/>
          <p:nvPr/>
        </p:nvSpPr>
        <p:spPr>
          <a:xfrm>
            <a:off x="22824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64"/>
          <p:cNvSpPr/>
          <p:nvPr/>
        </p:nvSpPr>
        <p:spPr>
          <a:xfrm>
            <a:off x="22824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64"/>
          <p:cNvSpPr/>
          <p:nvPr/>
        </p:nvSpPr>
        <p:spPr>
          <a:xfrm>
            <a:off x="22824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164"/>
          <p:cNvSpPr/>
          <p:nvPr/>
        </p:nvSpPr>
        <p:spPr>
          <a:xfrm>
            <a:off x="22824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164"/>
          <p:cNvSpPr/>
          <p:nvPr/>
        </p:nvSpPr>
        <p:spPr>
          <a:xfrm>
            <a:off x="22824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64"/>
          <p:cNvSpPr/>
          <p:nvPr/>
        </p:nvSpPr>
        <p:spPr>
          <a:xfrm>
            <a:off x="22824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822" name="Google Shape;1822;p164"/>
          <p:cNvSpPr/>
          <p:nvPr/>
        </p:nvSpPr>
        <p:spPr>
          <a:xfrm>
            <a:off x="29789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64"/>
          <p:cNvSpPr/>
          <p:nvPr/>
        </p:nvSpPr>
        <p:spPr>
          <a:xfrm>
            <a:off x="29789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164"/>
          <p:cNvSpPr/>
          <p:nvPr/>
        </p:nvSpPr>
        <p:spPr>
          <a:xfrm>
            <a:off x="29789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64"/>
          <p:cNvSpPr/>
          <p:nvPr/>
        </p:nvSpPr>
        <p:spPr>
          <a:xfrm>
            <a:off x="29789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64"/>
          <p:cNvSpPr/>
          <p:nvPr/>
        </p:nvSpPr>
        <p:spPr>
          <a:xfrm>
            <a:off x="29789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64"/>
          <p:cNvSpPr/>
          <p:nvPr/>
        </p:nvSpPr>
        <p:spPr>
          <a:xfrm>
            <a:off x="29789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64"/>
          <p:cNvSpPr/>
          <p:nvPr/>
        </p:nvSpPr>
        <p:spPr>
          <a:xfrm>
            <a:off x="29789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64"/>
          <p:cNvSpPr/>
          <p:nvPr/>
        </p:nvSpPr>
        <p:spPr>
          <a:xfrm>
            <a:off x="29789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164"/>
          <p:cNvSpPr/>
          <p:nvPr/>
        </p:nvSpPr>
        <p:spPr>
          <a:xfrm>
            <a:off x="29789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164"/>
          <p:cNvSpPr/>
          <p:nvPr/>
        </p:nvSpPr>
        <p:spPr>
          <a:xfrm>
            <a:off x="29789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832" name="Google Shape;1832;p164"/>
          <p:cNvSpPr/>
          <p:nvPr/>
        </p:nvSpPr>
        <p:spPr>
          <a:xfrm>
            <a:off x="36754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164"/>
          <p:cNvSpPr/>
          <p:nvPr/>
        </p:nvSpPr>
        <p:spPr>
          <a:xfrm>
            <a:off x="36754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64"/>
          <p:cNvSpPr/>
          <p:nvPr/>
        </p:nvSpPr>
        <p:spPr>
          <a:xfrm>
            <a:off x="36754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164"/>
          <p:cNvSpPr/>
          <p:nvPr/>
        </p:nvSpPr>
        <p:spPr>
          <a:xfrm>
            <a:off x="36754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164"/>
          <p:cNvSpPr/>
          <p:nvPr/>
        </p:nvSpPr>
        <p:spPr>
          <a:xfrm>
            <a:off x="36754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164"/>
          <p:cNvSpPr/>
          <p:nvPr/>
        </p:nvSpPr>
        <p:spPr>
          <a:xfrm>
            <a:off x="36754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64"/>
          <p:cNvSpPr/>
          <p:nvPr/>
        </p:nvSpPr>
        <p:spPr>
          <a:xfrm>
            <a:off x="36754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64"/>
          <p:cNvSpPr/>
          <p:nvPr/>
        </p:nvSpPr>
        <p:spPr>
          <a:xfrm>
            <a:off x="36754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164"/>
          <p:cNvSpPr/>
          <p:nvPr/>
        </p:nvSpPr>
        <p:spPr>
          <a:xfrm>
            <a:off x="36754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64"/>
          <p:cNvSpPr/>
          <p:nvPr/>
        </p:nvSpPr>
        <p:spPr>
          <a:xfrm>
            <a:off x="36754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842" name="Google Shape;1842;p164"/>
          <p:cNvSpPr/>
          <p:nvPr/>
        </p:nvSpPr>
        <p:spPr>
          <a:xfrm>
            <a:off x="43719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164"/>
          <p:cNvSpPr/>
          <p:nvPr/>
        </p:nvSpPr>
        <p:spPr>
          <a:xfrm>
            <a:off x="43719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64"/>
          <p:cNvSpPr/>
          <p:nvPr/>
        </p:nvSpPr>
        <p:spPr>
          <a:xfrm>
            <a:off x="43719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64"/>
          <p:cNvSpPr/>
          <p:nvPr/>
        </p:nvSpPr>
        <p:spPr>
          <a:xfrm>
            <a:off x="43719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64"/>
          <p:cNvSpPr/>
          <p:nvPr/>
        </p:nvSpPr>
        <p:spPr>
          <a:xfrm>
            <a:off x="43719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64"/>
          <p:cNvSpPr/>
          <p:nvPr/>
        </p:nvSpPr>
        <p:spPr>
          <a:xfrm>
            <a:off x="43719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64"/>
          <p:cNvSpPr/>
          <p:nvPr/>
        </p:nvSpPr>
        <p:spPr>
          <a:xfrm>
            <a:off x="43719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164"/>
          <p:cNvSpPr/>
          <p:nvPr/>
        </p:nvSpPr>
        <p:spPr>
          <a:xfrm>
            <a:off x="43719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64"/>
          <p:cNvSpPr/>
          <p:nvPr/>
        </p:nvSpPr>
        <p:spPr>
          <a:xfrm>
            <a:off x="43719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164"/>
          <p:cNvSpPr/>
          <p:nvPr/>
        </p:nvSpPr>
        <p:spPr>
          <a:xfrm>
            <a:off x="43719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852" name="Google Shape;1852;p164"/>
          <p:cNvSpPr/>
          <p:nvPr/>
        </p:nvSpPr>
        <p:spPr>
          <a:xfrm>
            <a:off x="50683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164"/>
          <p:cNvSpPr/>
          <p:nvPr/>
        </p:nvSpPr>
        <p:spPr>
          <a:xfrm>
            <a:off x="50683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164"/>
          <p:cNvSpPr/>
          <p:nvPr/>
        </p:nvSpPr>
        <p:spPr>
          <a:xfrm>
            <a:off x="50683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164"/>
          <p:cNvSpPr/>
          <p:nvPr/>
        </p:nvSpPr>
        <p:spPr>
          <a:xfrm>
            <a:off x="50683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164"/>
          <p:cNvSpPr/>
          <p:nvPr/>
        </p:nvSpPr>
        <p:spPr>
          <a:xfrm>
            <a:off x="50683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164"/>
          <p:cNvSpPr/>
          <p:nvPr/>
        </p:nvSpPr>
        <p:spPr>
          <a:xfrm>
            <a:off x="50683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164"/>
          <p:cNvSpPr/>
          <p:nvPr/>
        </p:nvSpPr>
        <p:spPr>
          <a:xfrm>
            <a:off x="50683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164"/>
          <p:cNvSpPr/>
          <p:nvPr/>
        </p:nvSpPr>
        <p:spPr>
          <a:xfrm>
            <a:off x="50683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164"/>
          <p:cNvSpPr/>
          <p:nvPr/>
        </p:nvSpPr>
        <p:spPr>
          <a:xfrm>
            <a:off x="50683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164"/>
          <p:cNvSpPr/>
          <p:nvPr/>
        </p:nvSpPr>
        <p:spPr>
          <a:xfrm>
            <a:off x="50683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862" name="Google Shape;1862;p164"/>
          <p:cNvSpPr/>
          <p:nvPr/>
        </p:nvSpPr>
        <p:spPr>
          <a:xfrm>
            <a:off x="57648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64"/>
          <p:cNvSpPr/>
          <p:nvPr/>
        </p:nvSpPr>
        <p:spPr>
          <a:xfrm>
            <a:off x="57648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164"/>
          <p:cNvSpPr/>
          <p:nvPr/>
        </p:nvSpPr>
        <p:spPr>
          <a:xfrm>
            <a:off x="57648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164"/>
          <p:cNvSpPr/>
          <p:nvPr/>
        </p:nvSpPr>
        <p:spPr>
          <a:xfrm>
            <a:off x="57648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164"/>
          <p:cNvSpPr/>
          <p:nvPr/>
        </p:nvSpPr>
        <p:spPr>
          <a:xfrm>
            <a:off x="57648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164"/>
          <p:cNvSpPr/>
          <p:nvPr/>
        </p:nvSpPr>
        <p:spPr>
          <a:xfrm>
            <a:off x="57648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164"/>
          <p:cNvSpPr/>
          <p:nvPr/>
        </p:nvSpPr>
        <p:spPr>
          <a:xfrm>
            <a:off x="57648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164"/>
          <p:cNvSpPr/>
          <p:nvPr/>
        </p:nvSpPr>
        <p:spPr>
          <a:xfrm>
            <a:off x="57648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164"/>
          <p:cNvSpPr/>
          <p:nvPr/>
        </p:nvSpPr>
        <p:spPr>
          <a:xfrm>
            <a:off x="57648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164"/>
          <p:cNvSpPr/>
          <p:nvPr/>
        </p:nvSpPr>
        <p:spPr>
          <a:xfrm>
            <a:off x="57648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872" name="Google Shape;1872;p164"/>
          <p:cNvSpPr/>
          <p:nvPr/>
        </p:nvSpPr>
        <p:spPr>
          <a:xfrm>
            <a:off x="64613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164"/>
          <p:cNvSpPr/>
          <p:nvPr/>
        </p:nvSpPr>
        <p:spPr>
          <a:xfrm>
            <a:off x="64613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164"/>
          <p:cNvSpPr/>
          <p:nvPr/>
        </p:nvSpPr>
        <p:spPr>
          <a:xfrm>
            <a:off x="64613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164"/>
          <p:cNvSpPr/>
          <p:nvPr/>
        </p:nvSpPr>
        <p:spPr>
          <a:xfrm>
            <a:off x="64613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164"/>
          <p:cNvSpPr/>
          <p:nvPr/>
        </p:nvSpPr>
        <p:spPr>
          <a:xfrm>
            <a:off x="64613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164"/>
          <p:cNvSpPr/>
          <p:nvPr/>
        </p:nvSpPr>
        <p:spPr>
          <a:xfrm>
            <a:off x="64613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164"/>
          <p:cNvSpPr/>
          <p:nvPr/>
        </p:nvSpPr>
        <p:spPr>
          <a:xfrm>
            <a:off x="64613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164"/>
          <p:cNvSpPr/>
          <p:nvPr/>
        </p:nvSpPr>
        <p:spPr>
          <a:xfrm>
            <a:off x="64613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164"/>
          <p:cNvSpPr/>
          <p:nvPr/>
        </p:nvSpPr>
        <p:spPr>
          <a:xfrm>
            <a:off x="64613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164"/>
          <p:cNvSpPr/>
          <p:nvPr/>
        </p:nvSpPr>
        <p:spPr>
          <a:xfrm>
            <a:off x="64613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882" name="Google Shape;1882;p164"/>
          <p:cNvSpPr/>
          <p:nvPr/>
        </p:nvSpPr>
        <p:spPr>
          <a:xfrm>
            <a:off x="71578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164"/>
          <p:cNvSpPr/>
          <p:nvPr/>
        </p:nvSpPr>
        <p:spPr>
          <a:xfrm>
            <a:off x="71578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164"/>
          <p:cNvSpPr/>
          <p:nvPr/>
        </p:nvSpPr>
        <p:spPr>
          <a:xfrm>
            <a:off x="71578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164"/>
          <p:cNvSpPr/>
          <p:nvPr/>
        </p:nvSpPr>
        <p:spPr>
          <a:xfrm>
            <a:off x="71578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164"/>
          <p:cNvSpPr/>
          <p:nvPr/>
        </p:nvSpPr>
        <p:spPr>
          <a:xfrm>
            <a:off x="71578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164"/>
          <p:cNvSpPr/>
          <p:nvPr/>
        </p:nvSpPr>
        <p:spPr>
          <a:xfrm>
            <a:off x="71578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164"/>
          <p:cNvSpPr/>
          <p:nvPr/>
        </p:nvSpPr>
        <p:spPr>
          <a:xfrm>
            <a:off x="71578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164"/>
          <p:cNvSpPr/>
          <p:nvPr/>
        </p:nvSpPr>
        <p:spPr>
          <a:xfrm>
            <a:off x="71578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164"/>
          <p:cNvSpPr/>
          <p:nvPr/>
        </p:nvSpPr>
        <p:spPr>
          <a:xfrm>
            <a:off x="71578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164"/>
          <p:cNvSpPr/>
          <p:nvPr/>
        </p:nvSpPr>
        <p:spPr>
          <a:xfrm>
            <a:off x="71578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892" name="Google Shape;1892;p164"/>
          <p:cNvSpPr/>
          <p:nvPr/>
        </p:nvSpPr>
        <p:spPr>
          <a:xfrm>
            <a:off x="8895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164"/>
          <p:cNvSpPr/>
          <p:nvPr/>
        </p:nvSpPr>
        <p:spPr>
          <a:xfrm>
            <a:off x="8895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164"/>
          <p:cNvSpPr/>
          <p:nvPr/>
        </p:nvSpPr>
        <p:spPr>
          <a:xfrm>
            <a:off x="8895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164"/>
          <p:cNvSpPr/>
          <p:nvPr/>
        </p:nvSpPr>
        <p:spPr>
          <a:xfrm>
            <a:off x="8895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164"/>
          <p:cNvSpPr/>
          <p:nvPr/>
        </p:nvSpPr>
        <p:spPr>
          <a:xfrm>
            <a:off x="8895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164"/>
          <p:cNvSpPr/>
          <p:nvPr/>
        </p:nvSpPr>
        <p:spPr>
          <a:xfrm>
            <a:off x="8895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164"/>
          <p:cNvSpPr/>
          <p:nvPr/>
        </p:nvSpPr>
        <p:spPr>
          <a:xfrm>
            <a:off x="8895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64"/>
          <p:cNvSpPr/>
          <p:nvPr/>
        </p:nvSpPr>
        <p:spPr>
          <a:xfrm>
            <a:off x="8895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164"/>
          <p:cNvSpPr/>
          <p:nvPr/>
        </p:nvSpPr>
        <p:spPr>
          <a:xfrm>
            <a:off x="8895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164"/>
          <p:cNvSpPr/>
          <p:nvPr/>
        </p:nvSpPr>
        <p:spPr>
          <a:xfrm>
            <a:off x="8895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902" name="Google Shape;1902;p164"/>
          <p:cNvSpPr/>
          <p:nvPr/>
        </p:nvSpPr>
        <p:spPr>
          <a:xfrm>
            <a:off x="15860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164"/>
          <p:cNvSpPr/>
          <p:nvPr/>
        </p:nvSpPr>
        <p:spPr>
          <a:xfrm>
            <a:off x="15860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164"/>
          <p:cNvSpPr/>
          <p:nvPr/>
        </p:nvSpPr>
        <p:spPr>
          <a:xfrm>
            <a:off x="15860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164"/>
          <p:cNvSpPr/>
          <p:nvPr/>
        </p:nvSpPr>
        <p:spPr>
          <a:xfrm>
            <a:off x="15860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164"/>
          <p:cNvSpPr/>
          <p:nvPr/>
        </p:nvSpPr>
        <p:spPr>
          <a:xfrm>
            <a:off x="15860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164"/>
          <p:cNvSpPr/>
          <p:nvPr/>
        </p:nvSpPr>
        <p:spPr>
          <a:xfrm>
            <a:off x="15860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164"/>
          <p:cNvSpPr/>
          <p:nvPr/>
        </p:nvSpPr>
        <p:spPr>
          <a:xfrm>
            <a:off x="15860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164"/>
          <p:cNvSpPr/>
          <p:nvPr/>
        </p:nvSpPr>
        <p:spPr>
          <a:xfrm>
            <a:off x="15860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164"/>
          <p:cNvSpPr/>
          <p:nvPr/>
        </p:nvSpPr>
        <p:spPr>
          <a:xfrm>
            <a:off x="15860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164"/>
          <p:cNvSpPr/>
          <p:nvPr/>
        </p:nvSpPr>
        <p:spPr>
          <a:xfrm>
            <a:off x="15860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912" name="Google Shape;1912;p164"/>
          <p:cNvSpPr/>
          <p:nvPr/>
        </p:nvSpPr>
        <p:spPr>
          <a:xfrm>
            <a:off x="22824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164"/>
          <p:cNvSpPr/>
          <p:nvPr/>
        </p:nvSpPr>
        <p:spPr>
          <a:xfrm>
            <a:off x="22824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164"/>
          <p:cNvSpPr/>
          <p:nvPr/>
        </p:nvSpPr>
        <p:spPr>
          <a:xfrm>
            <a:off x="22824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164"/>
          <p:cNvSpPr/>
          <p:nvPr/>
        </p:nvSpPr>
        <p:spPr>
          <a:xfrm>
            <a:off x="22824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164"/>
          <p:cNvSpPr/>
          <p:nvPr/>
        </p:nvSpPr>
        <p:spPr>
          <a:xfrm>
            <a:off x="22824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164"/>
          <p:cNvSpPr/>
          <p:nvPr/>
        </p:nvSpPr>
        <p:spPr>
          <a:xfrm>
            <a:off x="22824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164"/>
          <p:cNvSpPr/>
          <p:nvPr/>
        </p:nvSpPr>
        <p:spPr>
          <a:xfrm>
            <a:off x="22824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164"/>
          <p:cNvSpPr/>
          <p:nvPr/>
        </p:nvSpPr>
        <p:spPr>
          <a:xfrm>
            <a:off x="22824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164"/>
          <p:cNvSpPr/>
          <p:nvPr/>
        </p:nvSpPr>
        <p:spPr>
          <a:xfrm>
            <a:off x="22824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164"/>
          <p:cNvSpPr/>
          <p:nvPr/>
        </p:nvSpPr>
        <p:spPr>
          <a:xfrm>
            <a:off x="22824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922" name="Google Shape;1922;p164"/>
          <p:cNvSpPr/>
          <p:nvPr/>
        </p:nvSpPr>
        <p:spPr>
          <a:xfrm>
            <a:off x="29789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164"/>
          <p:cNvSpPr/>
          <p:nvPr/>
        </p:nvSpPr>
        <p:spPr>
          <a:xfrm>
            <a:off x="29789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164"/>
          <p:cNvSpPr/>
          <p:nvPr/>
        </p:nvSpPr>
        <p:spPr>
          <a:xfrm>
            <a:off x="29789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164"/>
          <p:cNvSpPr/>
          <p:nvPr/>
        </p:nvSpPr>
        <p:spPr>
          <a:xfrm>
            <a:off x="29789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164"/>
          <p:cNvSpPr/>
          <p:nvPr/>
        </p:nvSpPr>
        <p:spPr>
          <a:xfrm>
            <a:off x="29789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164"/>
          <p:cNvSpPr/>
          <p:nvPr/>
        </p:nvSpPr>
        <p:spPr>
          <a:xfrm>
            <a:off x="29789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164"/>
          <p:cNvSpPr/>
          <p:nvPr/>
        </p:nvSpPr>
        <p:spPr>
          <a:xfrm>
            <a:off x="29789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164"/>
          <p:cNvSpPr/>
          <p:nvPr/>
        </p:nvSpPr>
        <p:spPr>
          <a:xfrm>
            <a:off x="29789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164"/>
          <p:cNvSpPr/>
          <p:nvPr/>
        </p:nvSpPr>
        <p:spPr>
          <a:xfrm>
            <a:off x="29789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164"/>
          <p:cNvSpPr/>
          <p:nvPr/>
        </p:nvSpPr>
        <p:spPr>
          <a:xfrm>
            <a:off x="29789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932" name="Google Shape;1932;p164"/>
          <p:cNvSpPr/>
          <p:nvPr/>
        </p:nvSpPr>
        <p:spPr>
          <a:xfrm>
            <a:off x="36754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164"/>
          <p:cNvSpPr/>
          <p:nvPr/>
        </p:nvSpPr>
        <p:spPr>
          <a:xfrm>
            <a:off x="36754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164"/>
          <p:cNvSpPr/>
          <p:nvPr/>
        </p:nvSpPr>
        <p:spPr>
          <a:xfrm>
            <a:off x="36754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64"/>
          <p:cNvSpPr/>
          <p:nvPr/>
        </p:nvSpPr>
        <p:spPr>
          <a:xfrm>
            <a:off x="36754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164"/>
          <p:cNvSpPr/>
          <p:nvPr/>
        </p:nvSpPr>
        <p:spPr>
          <a:xfrm>
            <a:off x="36754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164"/>
          <p:cNvSpPr/>
          <p:nvPr/>
        </p:nvSpPr>
        <p:spPr>
          <a:xfrm>
            <a:off x="36754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164"/>
          <p:cNvSpPr/>
          <p:nvPr/>
        </p:nvSpPr>
        <p:spPr>
          <a:xfrm>
            <a:off x="36754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164"/>
          <p:cNvSpPr/>
          <p:nvPr/>
        </p:nvSpPr>
        <p:spPr>
          <a:xfrm>
            <a:off x="36754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164"/>
          <p:cNvSpPr/>
          <p:nvPr/>
        </p:nvSpPr>
        <p:spPr>
          <a:xfrm>
            <a:off x="36754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164"/>
          <p:cNvSpPr/>
          <p:nvPr/>
        </p:nvSpPr>
        <p:spPr>
          <a:xfrm>
            <a:off x="36754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942" name="Google Shape;1942;p164"/>
          <p:cNvSpPr/>
          <p:nvPr/>
        </p:nvSpPr>
        <p:spPr>
          <a:xfrm>
            <a:off x="43719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164"/>
          <p:cNvSpPr/>
          <p:nvPr/>
        </p:nvSpPr>
        <p:spPr>
          <a:xfrm>
            <a:off x="43719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164"/>
          <p:cNvSpPr/>
          <p:nvPr/>
        </p:nvSpPr>
        <p:spPr>
          <a:xfrm>
            <a:off x="43719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164"/>
          <p:cNvSpPr/>
          <p:nvPr/>
        </p:nvSpPr>
        <p:spPr>
          <a:xfrm>
            <a:off x="43719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164"/>
          <p:cNvSpPr/>
          <p:nvPr/>
        </p:nvSpPr>
        <p:spPr>
          <a:xfrm>
            <a:off x="43719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164"/>
          <p:cNvSpPr/>
          <p:nvPr/>
        </p:nvSpPr>
        <p:spPr>
          <a:xfrm>
            <a:off x="43719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164"/>
          <p:cNvSpPr/>
          <p:nvPr/>
        </p:nvSpPr>
        <p:spPr>
          <a:xfrm>
            <a:off x="43719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164"/>
          <p:cNvSpPr/>
          <p:nvPr/>
        </p:nvSpPr>
        <p:spPr>
          <a:xfrm>
            <a:off x="43719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164"/>
          <p:cNvSpPr/>
          <p:nvPr/>
        </p:nvSpPr>
        <p:spPr>
          <a:xfrm>
            <a:off x="43719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164"/>
          <p:cNvSpPr/>
          <p:nvPr/>
        </p:nvSpPr>
        <p:spPr>
          <a:xfrm>
            <a:off x="43719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952" name="Google Shape;1952;p164"/>
          <p:cNvSpPr/>
          <p:nvPr/>
        </p:nvSpPr>
        <p:spPr>
          <a:xfrm>
            <a:off x="50683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164"/>
          <p:cNvSpPr/>
          <p:nvPr/>
        </p:nvSpPr>
        <p:spPr>
          <a:xfrm>
            <a:off x="50683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164"/>
          <p:cNvSpPr/>
          <p:nvPr/>
        </p:nvSpPr>
        <p:spPr>
          <a:xfrm>
            <a:off x="50683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164"/>
          <p:cNvSpPr/>
          <p:nvPr/>
        </p:nvSpPr>
        <p:spPr>
          <a:xfrm>
            <a:off x="50683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164"/>
          <p:cNvSpPr/>
          <p:nvPr/>
        </p:nvSpPr>
        <p:spPr>
          <a:xfrm>
            <a:off x="50683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164"/>
          <p:cNvSpPr/>
          <p:nvPr/>
        </p:nvSpPr>
        <p:spPr>
          <a:xfrm>
            <a:off x="50683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164"/>
          <p:cNvSpPr/>
          <p:nvPr/>
        </p:nvSpPr>
        <p:spPr>
          <a:xfrm>
            <a:off x="50683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164"/>
          <p:cNvSpPr/>
          <p:nvPr/>
        </p:nvSpPr>
        <p:spPr>
          <a:xfrm>
            <a:off x="50683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164"/>
          <p:cNvSpPr/>
          <p:nvPr/>
        </p:nvSpPr>
        <p:spPr>
          <a:xfrm>
            <a:off x="50683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164"/>
          <p:cNvSpPr/>
          <p:nvPr/>
        </p:nvSpPr>
        <p:spPr>
          <a:xfrm>
            <a:off x="50683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962" name="Google Shape;1962;p164"/>
          <p:cNvSpPr/>
          <p:nvPr/>
        </p:nvSpPr>
        <p:spPr>
          <a:xfrm>
            <a:off x="57648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164"/>
          <p:cNvSpPr/>
          <p:nvPr/>
        </p:nvSpPr>
        <p:spPr>
          <a:xfrm>
            <a:off x="57648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164"/>
          <p:cNvSpPr/>
          <p:nvPr/>
        </p:nvSpPr>
        <p:spPr>
          <a:xfrm>
            <a:off x="57648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164"/>
          <p:cNvSpPr/>
          <p:nvPr/>
        </p:nvSpPr>
        <p:spPr>
          <a:xfrm>
            <a:off x="57648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164"/>
          <p:cNvSpPr/>
          <p:nvPr/>
        </p:nvSpPr>
        <p:spPr>
          <a:xfrm>
            <a:off x="57648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164"/>
          <p:cNvSpPr/>
          <p:nvPr/>
        </p:nvSpPr>
        <p:spPr>
          <a:xfrm>
            <a:off x="57648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164"/>
          <p:cNvSpPr/>
          <p:nvPr/>
        </p:nvSpPr>
        <p:spPr>
          <a:xfrm>
            <a:off x="57648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164"/>
          <p:cNvSpPr/>
          <p:nvPr/>
        </p:nvSpPr>
        <p:spPr>
          <a:xfrm>
            <a:off x="57648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164"/>
          <p:cNvSpPr/>
          <p:nvPr/>
        </p:nvSpPr>
        <p:spPr>
          <a:xfrm>
            <a:off x="57648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164"/>
          <p:cNvSpPr/>
          <p:nvPr/>
        </p:nvSpPr>
        <p:spPr>
          <a:xfrm>
            <a:off x="57648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972" name="Google Shape;1972;p164"/>
          <p:cNvSpPr/>
          <p:nvPr/>
        </p:nvSpPr>
        <p:spPr>
          <a:xfrm>
            <a:off x="64613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164"/>
          <p:cNvSpPr/>
          <p:nvPr/>
        </p:nvSpPr>
        <p:spPr>
          <a:xfrm>
            <a:off x="64613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164"/>
          <p:cNvSpPr/>
          <p:nvPr/>
        </p:nvSpPr>
        <p:spPr>
          <a:xfrm>
            <a:off x="64613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164"/>
          <p:cNvSpPr/>
          <p:nvPr/>
        </p:nvSpPr>
        <p:spPr>
          <a:xfrm>
            <a:off x="64613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64"/>
          <p:cNvSpPr/>
          <p:nvPr/>
        </p:nvSpPr>
        <p:spPr>
          <a:xfrm>
            <a:off x="64613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64"/>
          <p:cNvSpPr/>
          <p:nvPr/>
        </p:nvSpPr>
        <p:spPr>
          <a:xfrm>
            <a:off x="64613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164"/>
          <p:cNvSpPr/>
          <p:nvPr/>
        </p:nvSpPr>
        <p:spPr>
          <a:xfrm>
            <a:off x="64613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164"/>
          <p:cNvSpPr/>
          <p:nvPr/>
        </p:nvSpPr>
        <p:spPr>
          <a:xfrm>
            <a:off x="64613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164"/>
          <p:cNvSpPr/>
          <p:nvPr/>
        </p:nvSpPr>
        <p:spPr>
          <a:xfrm>
            <a:off x="64613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64"/>
          <p:cNvSpPr/>
          <p:nvPr/>
        </p:nvSpPr>
        <p:spPr>
          <a:xfrm>
            <a:off x="64613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982" name="Google Shape;1982;p164"/>
          <p:cNvSpPr/>
          <p:nvPr/>
        </p:nvSpPr>
        <p:spPr>
          <a:xfrm>
            <a:off x="71578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64"/>
          <p:cNvSpPr/>
          <p:nvPr/>
        </p:nvSpPr>
        <p:spPr>
          <a:xfrm>
            <a:off x="71578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64"/>
          <p:cNvSpPr/>
          <p:nvPr/>
        </p:nvSpPr>
        <p:spPr>
          <a:xfrm>
            <a:off x="71578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64"/>
          <p:cNvSpPr/>
          <p:nvPr/>
        </p:nvSpPr>
        <p:spPr>
          <a:xfrm>
            <a:off x="71578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64"/>
          <p:cNvSpPr/>
          <p:nvPr/>
        </p:nvSpPr>
        <p:spPr>
          <a:xfrm>
            <a:off x="71578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64"/>
          <p:cNvSpPr/>
          <p:nvPr/>
        </p:nvSpPr>
        <p:spPr>
          <a:xfrm>
            <a:off x="71578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64"/>
          <p:cNvSpPr/>
          <p:nvPr/>
        </p:nvSpPr>
        <p:spPr>
          <a:xfrm>
            <a:off x="71578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164"/>
          <p:cNvSpPr/>
          <p:nvPr/>
        </p:nvSpPr>
        <p:spPr>
          <a:xfrm>
            <a:off x="71578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164"/>
          <p:cNvSpPr/>
          <p:nvPr/>
        </p:nvSpPr>
        <p:spPr>
          <a:xfrm>
            <a:off x="71578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164"/>
          <p:cNvSpPr/>
          <p:nvPr/>
        </p:nvSpPr>
        <p:spPr>
          <a:xfrm>
            <a:off x="71578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992" name="Google Shape;1992;p164"/>
          <p:cNvSpPr txBox="1"/>
          <p:nvPr>
            <p:ph idx="6"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1993" name="Google Shape;1993;p164"/>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sp>
        <p:nvSpPr>
          <p:cNvPr id="1994" name="Google Shape;1994;p164"/>
          <p:cNvSpPr txBox="1"/>
          <p:nvPr>
            <p:ph idx="7"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spTree>
      <p:nvGrpSpPr>
        <p:cNvPr id="1995" name="Shape 1995"/>
        <p:cNvGrpSpPr/>
        <p:nvPr/>
      </p:nvGrpSpPr>
      <p:grpSpPr>
        <a:xfrm>
          <a:off x="0" y="0"/>
          <a:ext cx="0" cy="0"/>
          <a:chOff x="0" y="0"/>
          <a:chExt cx="0" cy="0"/>
        </a:xfrm>
      </p:grpSpPr>
      <p:cxnSp>
        <p:nvCxnSpPr>
          <p:cNvPr id="1996" name="Google Shape;1996;p16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997" name="Google Shape;1997;p165"/>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1998" name="Google Shape;1998;p16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999" name="Google Shape;1999;p16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00" name="Google Shape;2000;p165"/>
          <p:cNvSpPr txBox="1"/>
          <p:nvPr>
            <p:ph idx="1"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2001" name="Google Shape;2001;p165"/>
          <p:cNvCxnSpPr/>
          <p:nvPr/>
        </p:nvCxnSpPr>
        <p:spPr>
          <a:xfrm>
            <a:off x="4307600" y="2776950"/>
            <a:ext cx="0" cy="2302500"/>
          </a:xfrm>
          <a:prstGeom prst="straightConnector1">
            <a:avLst/>
          </a:prstGeom>
          <a:noFill/>
          <a:ln cap="flat" cmpd="sng" w="9525">
            <a:solidFill>
              <a:schemeClr val="dk2"/>
            </a:solidFill>
            <a:prstDash val="dot"/>
            <a:round/>
            <a:headEnd len="med" w="med" type="none"/>
            <a:tailEnd len="med" w="med" type="none"/>
          </a:ln>
        </p:spPr>
      </p:cxnSp>
      <p:cxnSp>
        <p:nvCxnSpPr>
          <p:cNvPr id="2002" name="Google Shape;2002;p165"/>
          <p:cNvCxnSpPr/>
          <p:nvPr/>
        </p:nvCxnSpPr>
        <p:spPr>
          <a:xfrm>
            <a:off x="7890550" y="2776950"/>
            <a:ext cx="0" cy="2302500"/>
          </a:xfrm>
          <a:prstGeom prst="straightConnector1">
            <a:avLst/>
          </a:prstGeom>
          <a:noFill/>
          <a:ln cap="flat" cmpd="sng" w="9525">
            <a:solidFill>
              <a:schemeClr val="dk2"/>
            </a:solidFill>
            <a:prstDash val="dot"/>
            <a:round/>
            <a:headEnd len="med" w="med" type="none"/>
            <a:tailEnd len="med" w="med" type="none"/>
          </a:ln>
        </p:spPr>
      </p:cxnSp>
      <p:sp>
        <p:nvSpPr>
          <p:cNvPr id="2003" name="Google Shape;2003;p165"/>
          <p:cNvSpPr txBox="1"/>
          <p:nvPr>
            <p:ph idx="2" type="subTitle"/>
          </p:nvPr>
        </p:nvSpPr>
        <p:spPr>
          <a:xfrm>
            <a:off x="11409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2004" name="Google Shape;2004;p165"/>
          <p:cNvSpPr txBox="1"/>
          <p:nvPr>
            <p:ph idx="3" type="subTitle"/>
          </p:nvPr>
        </p:nvSpPr>
        <p:spPr>
          <a:xfrm>
            <a:off x="11409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500"/>
            </a:lvl1pPr>
            <a:lvl2pPr lvl="1" rtl="0">
              <a:lnSpc>
                <a:spcPct val="140000"/>
              </a:lnSpc>
              <a:spcBef>
                <a:spcPts val="0"/>
              </a:spcBef>
              <a:spcAft>
                <a:spcPts val="0"/>
              </a:spcAft>
              <a:buNone/>
              <a:defRPr sz="1500"/>
            </a:lvl2pPr>
            <a:lvl3pPr lvl="2" rtl="0">
              <a:lnSpc>
                <a:spcPct val="140000"/>
              </a:lnSpc>
              <a:spcBef>
                <a:spcPts val="0"/>
              </a:spcBef>
              <a:spcAft>
                <a:spcPts val="0"/>
              </a:spcAft>
              <a:buNone/>
              <a:defRPr sz="1500"/>
            </a:lvl3pPr>
            <a:lvl4pPr lvl="3" rtl="0">
              <a:lnSpc>
                <a:spcPct val="140000"/>
              </a:lnSpc>
              <a:spcBef>
                <a:spcPts val="0"/>
              </a:spcBef>
              <a:spcAft>
                <a:spcPts val="0"/>
              </a:spcAft>
              <a:buNone/>
              <a:defRPr sz="1500"/>
            </a:lvl4pPr>
            <a:lvl5pPr lvl="4" rtl="0">
              <a:lnSpc>
                <a:spcPct val="140000"/>
              </a:lnSpc>
              <a:spcBef>
                <a:spcPts val="0"/>
              </a:spcBef>
              <a:spcAft>
                <a:spcPts val="0"/>
              </a:spcAft>
              <a:buNone/>
              <a:defRPr sz="1500"/>
            </a:lvl5pPr>
            <a:lvl6pPr lvl="5" rtl="0">
              <a:lnSpc>
                <a:spcPct val="140000"/>
              </a:lnSpc>
              <a:spcBef>
                <a:spcPts val="0"/>
              </a:spcBef>
              <a:spcAft>
                <a:spcPts val="0"/>
              </a:spcAft>
              <a:buNone/>
              <a:defRPr sz="1500"/>
            </a:lvl6pPr>
            <a:lvl7pPr lvl="6" rtl="0">
              <a:lnSpc>
                <a:spcPct val="140000"/>
              </a:lnSpc>
              <a:spcBef>
                <a:spcPts val="0"/>
              </a:spcBef>
              <a:spcAft>
                <a:spcPts val="0"/>
              </a:spcAft>
              <a:buNone/>
              <a:defRPr sz="1500"/>
            </a:lvl7pPr>
            <a:lvl8pPr lvl="7" rtl="0">
              <a:lnSpc>
                <a:spcPct val="140000"/>
              </a:lnSpc>
              <a:spcBef>
                <a:spcPts val="0"/>
              </a:spcBef>
              <a:spcAft>
                <a:spcPts val="0"/>
              </a:spcAft>
              <a:buNone/>
              <a:defRPr sz="1500"/>
            </a:lvl8pPr>
            <a:lvl9pPr lvl="8" rtl="0">
              <a:lnSpc>
                <a:spcPct val="140000"/>
              </a:lnSpc>
              <a:spcBef>
                <a:spcPts val="0"/>
              </a:spcBef>
              <a:spcAft>
                <a:spcPts val="0"/>
              </a:spcAft>
              <a:buNone/>
              <a:defRPr sz="1500"/>
            </a:lvl9pPr>
          </a:lstStyle>
          <a:p/>
        </p:txBody>
      </p:sp>
      <p:sp>
        <p:nvSpPr>
          <p:cNvPr id="2005" name="Google Shape;2005;p165"/>
          <p:cNvSpPr txBox="1"/>
          <p:nvPr>
            <p:ph idx="4" type="subTitle"/>
          </p:nvPr>
        </p:nvSpPr>
        <p:spPr>
          <a:xfrm>
            <a:off x="472387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500"/>
            </a:lvl1pPr>
            <a:lvl2pPr lvl="1" rtl="0">
              <a:lnSpc>
                <a:spcPct val="140000"/>
              </a:lnSpc>
              <a:spcBef>
                <a:spcPts val="0"/>
              </a:spcBef>
              <a:spcAft>
                <a:spcPts val="0"/>
              </a:spcAft>
              <a:buNone/>
              <a:defRPr sz="1500"/>
            </a:lvl2pPr>
            <a:lvl3pPr lvl="2" rtl="0">
              <a:lnSpc>
                <a:spcPct val="140000"/>
              </a:lnSpc>
              <a:spcBef>
                <a:spcPts val="0"/>
              </a:spcBef>
              <a:spcAft>
                <a:spcPts val="0"/>
              </a:spcAft>
              <a:buNone/>
              <a:defRPr sz="1500"/>
            </a:lvl3pPr>
            <a:lvl4pPr lvl="3" rtl="0">
              <a:lnSpc>
                <a:spcPct val="140000"/>
              </a:lnSpc>
              <a:spcBef>
                <a:spcPts val="0"/>
              </a:spcBef>
              <a:spcAft>
                <a:spcPts val="0"/>
              </a:spcAft>
              <a:buNone/>
              <a:defRPr sz="1500"/>
            </a:lvl4pPr>
            <a:lvl5pPr lvl="4" rtl="0">
              <a:lnSpc>
                <a:spcPct val="140000"/>
              </a:lnSpc>
              <a:spcBef>
                <a:spcPts val="0"/>
              </a:spcBef>
              <a:spcAft>
                <a:spcPts val="0"/>
              </a:spcAft>
              <a:buNone/>
              <a:defRPr sz="1500"/>
            </a:lvl5pPr>
            <a:lvl6pPr lvl="5" rtl="0">
              <a:lnSpc>
                <a:spcPct val="140000"/>
              </a:lnSpc>
              <a:spcBef>
                <a:spcPts val="0"/>
              </a:spcBef>
              <a:spcAft>
                <a:spcPts val="0"/>
              </a:spcAft>
              <a:buNone/>
              <a:defRPr sz="1500"/>
            </a:lvl6pPr>
            <a:lvl7pPr lvl="6" rtl="0">
              <a:lnSpc>
                <a:spcPct val="140000"/>
              </a:lnSpc>
              <a:spcBef>
                <a:spcPts val="0"/>
              </a:spcBef>
              <a:spcAft>
                <a:spcPts val="0"/>
              </a:spcAft>
              <a:buNone/>
              <a:defRPr sz="1500"/>
            </a:lvl7pPr>
            <a:lvl8pPr lvl="7" rtl="0">
              <a:lnSpc>
                <a:spcPct val="140000"/>
              </a:lnSpc>
              <a:spcBef>
                <a:spcPts val="0"/>
              </a:spcBef>
              <a:spcAft>
                <a:spcPts val="0"/>
              </a:spcAft>
              <a:buNone/>
              <a:defRPr sz="1500"/>
            </a:lvl8pPr>
            <a:lvl9pPr lvl="8" rtl="0">
              <a:lnSpc>
                <a:spcPct val="140000"/>
              </a:lnSpc>
              <a:spcBef>
                <a:spcPts val="0"/>
              </a:spcBef>
              <a:spcAft>
                <a:spcPts val="0"/>
              </a:spcAft>
              <a:buNone/>
              <a:defRPr sz="1500"/>
            </a:lvl9pPr>
          </a:lstStyle>
          <a:p/>
        </p:txBody>
      </p:sp>
      <p:sp>
        <p:nvSpPr>
          <p:cNvPr id="2006" name="Google Shape;2006;p165"/>
          <p:cNvSpPr txBox="1"/>
          <p:nvPr>
            <p:ph idx="5" type="subTitle"/>
          </p:nvPr>
        </p:nvSpPr>
        <p:spPr>
          <a:xfrm>
            <a:off x="83068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500"/>
            </a:lvl1pPr>
            <a:lvl2pPr lvl="1" rtl="0">
              <a:lnSpc>
                <a:spcPct val="140000"/>
              </a:lnSpc>
              <a:spcBef>
                <a:spcPts val="0"/>
              </a:spcBef>
              <a:spcAft>
                <a:spcPts val="0"/>
              </a:spcAft>
              <a:buNone/>
              <a:defRPr sz="1500"/>
            </a:lvl2pPr>
            <a:lvl3pPr lvl="2" rtl="0">
              <a:lnSpc>
                <a:spcPct val="140000"/>
              </a:lnSpc>
              <a:spcBef>
                <a:spcPts val="0"/>
              </a:spcBef>
              <a:spcAft>
                <a:spcPts val="0"/>
              </a:spcAft>
              <a:buNone/>
              <a:defRPr sz="1500"/>
            </a:lvl3pPr>
            <a:lvl4pPr lvl="3" rtl="0">
              <a:lnSpc>
                <a:spcPct val="140000"/>
              </a:lnSpc>
              <a:spcBef>
                <a:spcPts val="0"/>
              </a:spcBef>
              <a:spcAft>
                <a:spcPts val="0"/>
              </a:spcAft>
              <a:buNone/>
              <a:defRPr sz="1500"/>
            </a:lvl4pPr>
            <a:lvl5pPr lvl="4" rtl="0">
              <a:lnSpc>
                <a:spcPct val="140000"/>
              </a:lnSpc>
              <a:spcBef>
                <a:spcPts val="0"/>
              </a:spcBef>
              <a:spcAft>
                <a:spcPts val="0"/>
              </a:spcAft>
              <a:buNone/>
              <a:defRPr sz="1500"/>
            </a:lvl5pPr>
            <a:lvl6pPr lvl="5" rtl="0">
              <a:lnSpc>
                <a:spcPct val="140000"/>
              </a:lnSpc>
              <a:spcBef>
                <a:spcPts val="0"/>
              </a:spcBef>
              <a:spcAft>
                <a:spcPts val="0"/>
              </a:spcAft>
              <a:buNone/>
              <a:defRPr sz="1500"/>
            </a:lvl6pPr>
            <a:lvl7pPr lvl="6" rtl="0">
              <a:lnSpc>
                <a:spcPct val="140000"/>
              </a:lnSpc>
              <a:spcBef>
                <a:spcPts val="0"/>
              </a:spcBef>
              <a:spcAft>
                <a:spcPts val="0"/>
              </a:spcAft>
              <a:buNone/>
              <a:defRPr sz="1500"/>
            </a:lvl7pPr>
            <a:lvl8pPr lvl="7" rtl="0">
              <a:lnSpc>
                <a:spcPct val="140000"/>
              </a:lnSpc>
              <a:spcBef>
                <a:spcPts val="0"/>
              </a:spcBef>
              <a:spcAft>
                <a:spcPts val="0"/>
              </a:spcAft>
              <a:buNone/>
              <a:defRPr sz="1500"/>
            </a:lvl8pPr>
            <a:lvl9pPr lvl="8" rtl="0">
              <a:lnSpc>
                <a:spcPct val="140000"/>
              </a:lnSpc>
              <a:spcBef>
                <a:spcPts val="0"/>
              </a:spcBef>
              <a:spcAft>
                <a:spcPts val="0"/>
              </a:spcAft>
              <a:buNone/>
              <a:defRPr sz="1500"/>
            </a:lvl9pPr>
          </a:lstStyle>
          <a:p/>
        </p:txBody>
      </p:sp>
      <p:sp>
        <p:nvSpPr>
          <p:cNvPr id="2007" name="Google Shape;2007;p165"/>
          <p:cNvSpPr txBox="1"/>
          <p:nvPr>
            <p:ph idx="6" type="subTitle"/>
          </p:nvPr>
        </p:nvSpPr>
        <p:spPr>
          <a:xfrm>
            <a:off x="4720800"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2008" name="Google Shape;2008;p165"/>
          <p:cNvSpPr txBox="1"/>
          <p:nvPr>
            <p:ph idx="7" type="subTitle"/>
          </p:nvPr>
        </p:nvSpPr>
        <p:spPr>
          <a:xfrm>
            <a:off x="83068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pic>
        <p:nvPicPr>
          <p:cNvPr id="2009" name="Google Shape;2009;p165"/>
          <p:cNvPicPr preferRelativeResize="0"/>
          <p:nvPr/>
        </p:nvPicPr>
        <p:blipFill>
          <a:blip r:embed="rId3">
            <a:alphaModFix/>
          </a:blip>
          <a:stretch>
            <a:fillRect/>
          </a:stretch>
        </p:blipFill>
        <p:spPr>
          <a:xfrm>
            <a:off x="1044805" y="2217196"/>
            <a:ext cx="553219" cy="553200"/>
          </a:xfrm>
          <a:prstGeom prst="rect">
            <a:avLst/>
          </a:prstGeom>
          <a:noFill/>
          <a:ln>
            <a:noFill/>
          </a:ln>
        </p:spPr>
      </p:pic>
      <p:pic>
        <p:nvPicPr>
          <p:cNvPr id="2010" name="Google Shape;2010;p165"/>
          <p:cNvPicPr preferRelativeResize="0"/>
          <p:nvPr/>
        </p:nvPicPr>
        <p:blipFill>
          <a:blip r:embed="rId3">
            <a:alphaModFix/>
          </a:blip>
          <a:stretch>
            <a:fillRect/>
          </a:stretch>
        </p:blipFill>
        <p:spPr>
          <a:xfrm>
            <a:off x="4627759" y="2217196"/>
            <a:ext cx="553219" cy="553200"/>
          </a:xfrm>
          <a:prstGeom prst="rect">
            <a:avLst/>
          </a:prstGeom>
          <a:noFill/>
          <a:ln>
            <a:noFill/>
          </a:ln>
        </p:spPr>
      </p:pic>
      <p:pic>
        <p:nvPicPr>
          <p:cNvPr id="2011" name="Google Shape;2011;p165"/>
          <p:cNvPicPr preferRelativeResize="0"/>
          <p:nvPr/>
        </p:nvPicPr>
        <p:blipFill>
          <a:blip r:embed="rId3">
            <a:alphaModFix/>
          </a:blip>
          <a:stretch>
            <a:fillRect/>
          </a:stretch>
        </p:blipFill>
        <p:spPr>
          <a:xfrm>
            <a:off x="8210712" y="2217196"/>
            <a:ext cx="553219" cy="553200"/>
          </a:xfrm>
          <a:prstGeom prst="rect">
            <a:avLst/>
          </a:prstGeom>
          <a:noFill/>
          <a:ln>
            <a:noFill/>
          </a:ln>
        </p:spPr>
      </p:pic>
      <p:sp>
        <p:nvSpPr>
          <p:cNvPr id="2012" name="Google Shape;2012;p165"/>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2013" name="Google Shape;2013;p165"/>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sp>
        <p:nvSpPr>
          <p:cNvPr id="2014" name="Google Shape;2014;p165"/>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2015" name="Shape 2015"/>
        <p:cNvGrpSpPr/>
        <p:nvPr/>
      </p:nvGrpSpPr>
      <p:grpSpPr>
        <a:xfrm>
          <a:off x="0" y="0"/>
          <a:ext cx="0" cy="0"/>
          <a:chOff x="0" y="0"/>
          <a:chExt cx="0" cy="0"/>
        </a:xfrm>
      </p:grpSpPr>
      <p:cxnSp>
        <p:nvCxnSpPr>
          <p:cNvPr id="2016" name="Google Shape;2016;p16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017" name="Google Shape;2017;p166"/>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2018" name="Google Shape;2018;p16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019" name="Google Shape;2019;p16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20" name="Google Shape;2020;p166"/>
          <p:cNvSpPr txBox="1"/>
          <p:nvPr>
            <p:ph idx="1"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2021" name="Google Shape;2021;p166"/>
          <p:cNvCxnSpPr/>
          <p:nvPr/>
        </p:nvCxnSpPr>
        <p:spPr>
          <a:xfrm>
            <a:off x="6098909" y="2796200"/>
            <a:ext cx="0" cy="2923500"/>
          </a:xfrm>
          <a:prstGeom prst="straightConnector1">
            <a:avLst/>
          </a:prstGeom>
          <a:noFill/>
          <a:ln cap="flat" cmpd="sng" w="9525">
            <a:solidFill>
              <a:schemeClr val="dk2"/>
            </a:solidFill>
            <a:prstDash val="dot"/>
            <a:round/>
            <a:headEnd len="med" w="med" type="none"/>
            <a:tailEnd len="med" w="med" type="none"/>
          </a:ln>
        </p:spPr>
      </p:cxnSp>
      <p:sp>
        <p:nvSpPr>
          <p:cNvPr id="2022" name="Google Shape;2022;p166"/>
          <p:cNvSpPr txBox="1"/>
          <p:nvPr>
            <p:ph idx="2" type="subTitle"/>
          </p:nvPr>
        </p:nvSpPr>
        <p:spPr>
          <a:xfrm>
            <a:off x="13431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2023" name="Google Shape;2023;p166"/>
          <p:cNvSpPr txBox="1"/>
          <p:nvPr>
            <p:ph idx="3" type="subTitle"/>
          </p:nvPr>
        </p:nvSpPr>
        <p:spPr>
          <a:xfrm>
            <a:off x="13431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2024" name="Google Shape;2024;p166"/>
          <p:cNvSpPr txBox="1"/>
          <p:nvPr>
            <p:ph idx="4" type="subTitle"/>
          </p:nvPr>
        </p:nvSpPr>
        <p:spPr>
          <a:xfrm>
            <a:off x="65293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2025" name="Google Shape;2025;p166"/>
          <p:cNvSpPr txBox="1"/>
          <p:nvPr>
            <p:ph idx="5" type="subTitle"/>
          </p:nvPr>
        </p:nvSpPr>
        <p:spPr>
          <a:xfrm>
            <a:off x="65293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pic>
        <p:nvPicPr>
          <p:cNvPr id="2026" name="Google Shape;2026;p166"/>
          <p:cNvPicPr preferRelativeResize="0"/>
          <p:nvPr/>
        </p:nvPicPr>
        <p:blipFill>
          <a:blip r:embed="rId3">
            <a:alphaModFix/>
          </a:blip>
          <a:stretch>
            <a:fillRect/>
          </a:stretch>
        </p:blipFill>
        <p:spPr>
          <a:xfrm>
            <a:off x="1227082" y="2044890"/>
            <a:ext cx="731700" cy="731683"/>
          </a:xfrm>
          <a:prstGeom prst="rect">
            <a:avLst/>
          </a:prstGeom>
          <a:noFill/>
          <a:ln>
            <a:noFill/>
          </a:ln>
        </p:spPr>
      </p:pic>
      <p:pic>
        <p:nvPicPr>
          <p:cNvPr id="2027" name="Google Shape;2027;p166"/>
          <p:cNvPicPr preferRelativeResize="0"/>
          <p:nvPr/>
        </p:nvPicPr>
        <p:blipFill>
          <a:blip r:embed="rId3">
            <a:alphaModFix/>
          </a:blip>
          <a:stretch>
            <a:fillRect/>
          </a:stretch>
        </p:blipFill>
        <p:spPr>
          <a:xfrm>
            <a:off x="6413282" y="2044890"/>
            <a:ext cx="731700" cy="731683"/>
          </a:xfrm>
          <a:prstGeom prst="rect">
            <a:avLst/>
          </a:prstGeom>
          <a:noFill/>
          <a:ln>
            <a:noFill/>
          </a:ln>
        </p:spPr>
      </p:pic>
      <p:sp>
        <p:nvSpPr>
          <p:cNvPr id="2028" name="Google Shape;2028;p166"/>
          <p:cNvSpPr txBox="1"/>
          <p:nvPr>
            <p:ph idx="6"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2029" name="Google Shape;2029;p166"/>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sp>
        <p:nvSpPr>
          <p:cNvPr id="2030" name="Google Shape;2030;p166"/>
          <p:cNvSpPr txBox="1"/>
          <p:nvPr>
            <p:ph idx="7"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spTree>
      <p:nvGrpSpPr>
        <p:cNvPr id="2031" name="Shape 2031"/>
        <p:cNvGrpSpPr/>
        <p:nvPr/>
      </p:nvGrpSpPr>
      <p:grpSpPr>
        <a:xfrm>
          <a:off x="0" y="0"/>
          <a:ext cx="0" cy="0"/>
          <a:chOff x="0" y="0"/>
          <a:chExt cx="0" cy="0"/>
        </a:xfrm>
      </p:grpSpPr>
      <p:sp>
        <p:nvSpPr>
          <p:cNvPr id="2032" name="Google Shape;2032;p16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2033" name="Google Shape;2033;p16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034" name="Google Shape;2034;p167"/>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2035" name="Google Shape;2035;p16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036" name="Google Shape;2036;p16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37" name="Google Shape;2037;p167"/>
          <p:cNvSpPr txBox="1"/>
          <p:nvPr>
            <p:ph idx="2"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038" name="Google Shape;2038;p167"/>
          <p:cNvSpPr txBox="1"/>
          <p:nvPr>
            <p:ph type="title"/>
          </p:nvPr>
        </p:nvSpPr>
        <p:spPr>
          <a:xfrm>
            <a:off x="4465550" y="1455375"/>
            <a:ext cx="6724800" cy="3200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2700"/>
            </a:lvl1pPr>
            <a:lvl2pPr lvl="1" rtl="0">
              <a:lnSpc>
                <a:spcPct val="115000"/>
              </a:lnSpc>
              <a:spcBef>
                <a:spcPts val="0"/>
              </a:spcBef>
              <a:spcAft>
                <a:spcPts val="0"/>
              </a:spcAft>
              <a:buNone/>
              <a:defRPr sz="2700"/>
            </a:lvl2pPr>
            <a:lvl3pPr lvl="2" rtl="0">
              <a:lnSpc>
                <a:spcPct val="115000"/>
              </a:lnSpc>
              <a:spcBef>
                <a:spcPts val="0"/>
              </a:spcBef>
              <a:spcAft>
                <a:spcPts val="0"/>
              </a:spcAft>
              <a:buNone/>
              <a:defRPr sz="2700"/>
            </a:lvl3pPr>
            <a:lvl4pPr lvl="3" rtl="0">
              <a:lnSpc>
                <a:spcPct val="115000"/>
              </a:lnSpc>
              <a:spcBef>
                <a:spcPts val="0"/>
              </a:spcBef>
              <a:spcAft>
                <a:spcPts val="0"/>
              </a:spcAft>
              <a:buNone/>
              <a:defRPr sz="2700"/>
            </a:lvl4pPr>
            <a:lvl5pPr lvl="4" rtl="0">
              <a:lnSpc>
                <a:spcPct val="115000"/>
              </a:lnSpc>
              <a:spcBef>
                <a:spcPts val="0"/>
              </a:spcBef>
              <a:spcAft>
                <a:spcPts val="0"/>
              </a:spcAft>
              <a:buNone/>
              <a:defRPr sz="2700"/>
            </a:lvl5pPr>
            <a:lvl6pPr lvl="5" rtl="0">
              <a:lnSpc>
                <a:spcPct val="115000"/>
              </a:lnSpc>
              <a:spcBef>
                <a:spcPts val="0"/>
              </a:spcBef>
              <a:spcAft>
                <a:spcPts val="0"/>
              </a:spcAft>
              <a:buNone/>
              <a:defRPr sz="2700"/>
            </a:lvl6pPr>
            <a:lvl7pPr lvl="6" rtl="0">
              <a:lnSpc>
                <a:spcPct val="115000"/>
              </a:lnSpc>
              <a:spcBef>
                <a:spcPts val="0"/>
              </a:spcBef>
              <a:spcAft>
                <a:spcPts val="0"/>
              </a:spcAft>
              <a:buNone/>
              <a:defRPr sz="2700"/>
            </a:lvl7pPr>
            <a:lvl8pPr lvl="7" rtl="0">
              <a:lnSpc>
                <a:spcPct val="115000"/>
              </a:lnSpc>
              <a:spcBef>
                <a:spcPts val="0"/>
              </a:spcBef>
              <a:spcAft>
                <a:spcPts val="0"/>
              </a:spcAft>
              <a:buNone/>
              <a:defRPr sz="2700"/>
            </a:lvl8pPr>
            <a:lvl9pPr lvl="8" rtl="0">
              <a:lnSpc>
                <a:spcPct val="115000"/>
              </a:lnSpc>
              <a:spcBef>
                <a:spcPts val="0"/>
              </a:spcBef>
              <a:spcAft>
                <a:spcPts val="0"/>
              </a:spcAft>
              <a:buNone/>
              <a:defRPr sz="2700"/>
            </a:lvl9pPr>
          </a:lstStyle>
          <a:p/>
        </p:txBody>
      </p:sp>
      <p:sp>
        <p:nvSpPr>
          <p:cNvPr id="2039" name="Google Shape;2039;p167"/>
          <p:cNvSpPr txBox="1"/>
          <p:nvPr>
            <p:ph idx="3" type="subTitle"/>
          </p:nvPr>
        </p:nvSpPr>
        <p:spPr>
          <a:xfrm>
            <a:off x="4465600" y="5036725"/>
            <a:ext cx="4097700" cy="4260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500"/>
            </a:lvl1pPr>
            <a:lvl2pPr lvl="1" rtl="0">
              <a:lnSpc>
                <a:spcPct val="114000"/>
              </a:lnSpc>
              <a:spcBef>
                <a:spcPts val="0"/>
              </a:spcBef>
              <a:spcAft>
                <a:spcPts val="0"/>
              </a:spcAft>
              <a:buNone/>
              <a:defRPr sz="1500"/>
            </a:lvl2pPr>
            <a:lvl3pPr lvl="2" rtl="0">
              <a:lnSpc>
                <a:spcPct val="114000"/>
              </a:lnSpc>
              <a:spcBef>
                <a:spcPts val="0"/>
              </a:spcBef>
              <a:spcAft>
                <a:spcPts val="0"/>
              </a:spcAft>
              <a:buNone/>
              <a:defRPr sz="1500"/>
            </a:lvl3pPr>
            <a:lvl4pPr lvl="3" rtl="0">
              <a:lnSpc>
                <a:spcPct val="114000"/>
              </a:lnSpc>
              <a:spcBef>
                <a:spcPts val="0"/>
              </a:spcBef>
              <a:spcAft>
                <a:spcPts val="0"/>
              </a:spcAft>
              <a:buNone/>
              <a:defRPr sz="1500"/>
            </a:lvl4pPr>
            <a:lvl5pPr lvl="4" rtl="0">
              <a:lnSpc>
                <a:spcPct val="114000"/>
              </a:lnSpc>
              <a:spcBef>
                <a:spcPts val="0"/>
              </a:spcBef>
              <a:spcAft>
                <a:spcPts val="0"/>
              </a:spcAft>
              <a:buNone/>
              <a:defRPr sz="1500"/>
            </a:lvl5pPr>
            <a:lvl6pPr lvl="5" rtl="0">
              <a:lnSpc>
                <a:spcPct val="114000"/>
              </a:lnSpc>
              <a:spcBef>
                <a:spcPts val="0"/>
              </a:spcBef>
              <a:spcAft>
                <a:spcPts val="0"/>
              </a:spcAft>
              <a:buNone/>
              <a:defRPr sz="1500"/>
            </a:lvl6pPr>
            <a:lvl7pPr lvl="6" rtl="0">
              <a:lnSpc>
                <a:spcPct val="114000"/>
              </a:lnSpc>
              <a:spcBef>
                <a:spcPts val="0"/>
              </a:spcBef>
              <a:spcAft>
                <a:spcPts val="0"/>
              </a:spcAft>
              <a:buNone/>
              <a:defRPr sz="1500"/>
            </a:lvl7pPr>
            <a:lvl8pPr lvl="7" rtl="0">
              <a:lnSpc>
                <a:spcPct val="114000"/>
              </a:lnSpc>
              <a:spcBef>
                <a:spcPts val="0"/>
              </a:spcBef>
              <a:spcAft>
                <a:spcPts val="0"/>
              </a:spcAft>
              <a:buNone/>
              <a:defRPr sz="1500"/>
            </a:lvl8pPr>
            <a:lvl9pPr lvl="8" rtl="0">
              <a:lnSpc>
                <a:spcPct val="114000"/>
              </a:lnSpc>
              <a:spcBef>
                <a:spcPts val="0"/>
              </a:spcBef>
              <a:spcAft>
                <a:spcPts val="0"/>
              </a:spcAft>
              <a:buNone/>
              <a:defRPr sz="1500"/>
            </a:lvl9pPr>
          </a:lstStyle>
          <a:p/>
        </p:txBody>
      </p:sp>
      <p:pic>
        <p:nvPicPr>
          <p:cNvPr id="2040" name="Google Shape;2040;p167"/>
          <p:cNvPicPr preferRelativeResize="0"/>
          <p:nvPr/>
        </p:nvPicPr>
        <p:blipFill>
          <a:blip r:embed="rId3">
            <a:alphaModFix/>
          </a:blip>
          <a:stretch>
            <a:fillRect/>
          </a:stretch>
        </p:blipFill>
        <p:spPr>
          <a:xfrm>
            <a:off x="3419450" y="1298452"/>
            <a:ext cx="731700" cy="731683"/>
          </a:xfrm>
          <a:prstGeom prst="rect">
            <a:avLst/>
          </a:prstGeom>
          <a:noFill/>
          <a:ln>
            <a:noFill/>
          </a:ln>
        </p:spPr>
      </p:pic>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2041" name="Shape 2041"/>
        <p:cNvGrpSpPr/>
        <p:nvPr/>
      </p:nvGrpSpPr>
      <p:grpSpPr>
        <a:xfrm>
          <a:off x="0" y="0"/>
          <a:ext cx="0" cy="0"/>
          <a:chOff x="0" y="0"/>
          <a:chExt cx="0" cy="0"/>
        </a:xfrm>
      </p:grpSpPr>
      <p:cxnSp>
        <p:nvCxnSpPr>
          <p:cNvPr id="2042" name="Google Shape;2042;p16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043" name="Google Shape;2043;p168"/>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2044" name="Google Shape;2044;p16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045" name="Google Shape;2045;p16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46" name="Google Shape;2046;p168"/>
          <p:cNvSpPr txBox="1"/>
          <p:nvPr>
            <p:ph idx="1"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047" name="Google Shape;2047;p168"/>
          <p:cNvSpPr txBox="1"/>
          <p:nvPr>
            <p:ph idx="2" type="subTitle"/>
          </p:nvPr>
        </p:nvSpPr>
        <p:spPr>
          <a:xfrm>
            <a:off x="6855088"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2048" name="Google Shape;2048;p168"/>
          <p:cNvSpPr txBox="1"/>
          <p:nvPr>
            <p:ph idx="3" type="subTitle"/>
          </p:nvPr>
        </p:nvSpPr>
        <p:spPr>
          <a:xfrm>
            <a:off x="6855081"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2049" name="Google Shape;2049;p168"/>
          <p:cNvSpPr txBox="1"/>
          <p:nvPr>
            <p:ph idx="4" type="subTitle"/>
          </p:nvPr>
        </p:nvSpPr>
        <p:spPr>
          <a:xfrm>
            <a:off x="6855088"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2050" name="Google Shape;2050;p168"/>
          <p:cNvSpPr txBox="1"/>
          <p:nvPr>
            <p:ph idx="5" type="subTitle"/>
          </p:nvPr>
        </p:nvSpPr>
        <p:spPr>
          <a:xfrm>
            <a:off x="6855081"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2051" name="Google Shape;2051;p168"/>
          <p:cNvSpPr txBox="1"/>
          <p:nvPr>
            <p:ph idx="6" type="subTitle"/>
          </p:nvPr>
        </p:nvSpPr>
        <p:spPr>
          <a:xfrm>
            <a:off x="2084625"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2052" name="Google Shape;2052;p168"/>
          <p:cNvSpPr txBox="1"/>
          <p:nvPr>
            <p:ph idx="7" type="subTitle"/>
          </p:nvPr>
        </p:nvSpPr>
        <p:spPr>
          <a:xfrm>
            <a:off x="2084600"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2053" name="Google Shape;2053;p168"/>
          <p:cNvSpPr txBox="1"/>
          <p:nvPr>
            <p:ph idx="8" type="subTitle"/>
          </p:nvPr>
        </p:nvSpPr>
        <p:spPr>
          <a:xfrm>
            <a:off x="2084625"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2054" name="Google Shape;2054;p168"/>
          <p:cNvSpPr txBox="1"/>
          <p:nvPr>
            <p:ph idx="9" type="subTitle"/>
          </p:nvPr>
        </p:nvSpPr>
        <p:spPr>
          <a:xfrm>
            <a:off x="2084600"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2055" name="Google Shape;2055;p168"/>
          <p:cNvSpPr txBox="1"/>
          <p:nvPr>
            <p:ph idx="1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2056" name="Google Shape;2056;p16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sp>
        <p:nvSpPr>
          <p:cNvPr id="2057" name="Google Shape;2057;p168"/>
          <p:cNvSpPr txBox="1"/>
          <p:nvPr>
            <p:ph idx="1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spTree>
      <p:nvGrpSpPr>
        <p:cNvPr id="2058" name="Shape 2058"/>
        <p:cNvGrpSpPr/>
        <p:nvPr/>
      </p:nvGrpSpPr>
      <p:grpSpPr>
        <a:xfrm>
          <a:off x="0" y="0"/>
          <a:ext cx="0" cy="0"/>
          <a:chOff x="0" y="0"/>
          <a:chExt cx="0" cy="0"/>
        </a:xfrm>
      </p:grpSpPr>
      <p:cxnSp>
        <p:nvCxnSpPr>
          <p:cNvPr id="2059" name="Google Shape;2059;p16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060" name="Google Shape;2060;p169"/>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2061" name="Google Shape;2061;p16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062" name="Google Shape;2062;p16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63" name="Google Shape;2063;p169"/>
          <p:cNvSpPr txBox="1"/>
          <p:nvPr>
            <p:ph idx="1"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2064" name="Google Shape;2064;p169"/>
          <p:cNvCxnSpPr/>
          <p:nvPr/>
        </p:nvCxnSpPr>
        <p:spPr>
          <a:xfrm>
            <a:off x="3416583"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2065" name="Google Shape;2065;p169"/>
          <p:cNvCxnSpPr/>
          <p:nvPr/>
        </p:nvCxnSpPr>
        <p:spPr>
          <a:xfrm>
            <a:off x="6096100"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2066" name="Google Shape;2066;p169"/>
          <p:cNvCxnSpPr/>
          <p:nvPr/>
        </p:nvCxnSpPr>
        <p:spPr>
          <a:xfrm>
            <a:off x="8775617" y="3678000"/>
            <a:ext cx="0" cy="1527600"/>
          </a:xfrm>
          <a:prstGeom prst="straightConnector1">
            <a:avLst/>
          </a:prstGeom>
          <a:noFill/>
          <a:ln cap="flat" cmpd="sng" w="9525">
            <a:solidFill>
              <a:schemeClr val="dk2"/>
            </a:solidFill>
            <a:prstDash val="dot"/>
            <a:round/>
            <a:headEnd len="med" w="med" type="none"/>
            <a:tailEnd len="med" w="med" type="none"/>
          </a:ln>
        </p:spPr>
      </p:cxnSp>
      <p:sp>
        <p:nvSpPr>
          <p:cNvPr id="2067" name="Google Shape;2067;p169"/>
          <p:cNvSpPr txBox="1"/>
          <p:nvPr>
            <p:ph idx="2" type="subTitle"/>
          </p:nvPr>
        </p:nvSpPr>
        <p:spPr>
          <a:xfrm>
            <a:off x="88507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500"/>
              </a:spcBef>
              <a:spcAft>
                <a:spcPts val="0"/>
              </a:spcAft>
              <a:buNone/>
              <a:defRPr sz="1500"/>
            </a:lvl2pPr>
            <a:lvl3pPr lvl="2" rtl="0" algn="ctr">
              <a:spcBef>
                <a:spcPts val="500"/>
              </a:spcBef>
              <a:spcAft>
                <a:spcPts val="0"/>
              </a:spcAft>
              <a:buNone/>
              <a:defRPr sz="1500"/>
            </a:lvl3pPr>
            <a:lvl4pPr lvl="3" rtl="0" algn="ctr">
              <a:spcBef>
                <a:spcPts val="500"/>
              </a:spcBef>
              <a:spcAft>
                <a:spcPts val="0"/>
              </a:spcAft>
              <a:buNone/>
              <a:defRPr sz="1500"/>
            </a:lvl4pPr>
            <a:lvl5pPr lvl="4" rtl="0" algn="ctr">
              <a:spcBef>
                <a:spcPts val="500"/>
              </a:spcBef>
              <a:spcAft>
                <a:spcPts val="0"/>
              </a:spcAft>
              <a:buNone/>
              <a:defRPr sz="1500"/>
            </a:lvl5pPr>
            <a:lvl6pPr lvl="5" rtl="0" algn="ctr">
              <a:spcBef>
                <a:spcPts val="500"/>
              </a:spcBef>
              <a:spcAft>
                <a:spcPts val="0"/>
              </a:spcAft>
              <a:buNone/>
              <a:defRPr sz="1500"/>
            </a:lvl6pPr>
            <a:lvl7pPr lvl="6" rtl="0" algn="ctr">
              <a:spcBef>
                <a:spcPts val="500"/>
              </a:spcBef>
              <a:spcAft>
                <a:spcPts val="0"/>
              </a:spcAft>
              <a:buNone/>
              <a:defRPr sz="1500"/>
            </a:lvl7pPr>
            <a:lvl8pPr lvl="7" rtl="0" algn="ctr">
              <a:spcBef>
                <a:spcPts val="500"/>
              </a:spcBef>
              <a:spcAft>
                <a:spcPts val="0"/>
              </a:spcAft>
              <a:buNone/>
              <a:defRPr sz="1500"/>
            </a:lvl8pPr>
            <a:lvl9pPr lvl="8" rtl="0" algn="ctr">
              <a:spcBef>
                <a:spcPts val="500"/>
              </a:spcBef>
              <a:spcAft>
                <a:spcPts val="500"/>
              </a:spcAft>
              <a:buNone/>
              <a:defRPr sz="1500"/>
            </a:lvl9pPr>
          </a:lstStyle>
          <a:p/>
        </p:txBody>
      </p:sp>
      <p:sp>
        <p:nvSpPr>
          <p:cNvPr id="2068" name="Google Shape;2068;p169"/>
          <p:cNvSpPr txBox="1"/>
          <p:nvPr>
            <p:ph idx="3" type="subTitle"/>
          </p:nvPr>
        </p:nvSpPr>
        <p:spPr>
          <a:xfrm>
            <a:off x="88505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2069" name="Google Shape;2069;p169"/>
          <p:cNvSpPr txBox="1"/>
          <p:nvPr>
            <p:ph idx="4" type="subTitle"/>
          </p:nvPr>
        </p:nvSpPr>
        <p:spPr>
          <a:xfrm>
            <a:off x="892362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500"/>
              </a:spcBef>
              <a:spcAft>
                <a:spcPts val="0"/>
              </a:spcAft>
              <a:buNone/>
              <a:defRPr sz="1500"/>
            </a:lvl2pPr>
            <a:lvl3pPr lvl="2" rtl="0" algn="ctr">
              <a:spcBef>
                <a:spcPts val="500"/>
              </a:spcBef>
              <a:spcAft>
                <a:spcPts val="0"/>
              </a:spcAft>
              <a:buNone/>
              <a:defRPr sz="1500"/>
            </a:lvl3pPr>
            <a:lvl4pPr lvl="3" rtl="0" algn="ctr">
              <a:spcBef>
                <a:spcPts val="500"/>
              </a:spcBef>
              <a:spcAft>
                <a:spcPts val="0"/>
              </a:spcAft>
              <a:buNone/>
              <a:defRPr sz="1500"/>
            </a:lvl4pPr>
            <a:lvl5pPr lvl="4" rtl="0" algn="ctr">
              <a:spcBef>
                <a:spcPts val="500"/>
              </a:spcBef>
              <a:spcAft>
                <a:spcPts val="0"/>
              </a:spcAft>
              <a:buNone/>
              <a:defRPr sz="1500"/>
            </a:lvl5pPr>
            <a:lvl6pPr lvl="5" rtl="0" algn="ctr">
              <a:spcBef>
                <a:spcPts val="500"/>
              </a:spcBef>
              <a:spcAft>
                <a:spcPts val="0"/>
              </a:spcAft>
              <a:buNone/>
              <a:defRPr sz="1500"/>
            </a:lvl6pPr>
            <a:lvl7pPr lvl="6" rtl="0" algn="ctr">
              <a:spcBef>
                <a:spcPts val="500"/>
              </a:spcBef>
              <a:spcAft>
                <a:spcPts val="0"/>
              </a:spcAft>
              <a:buNone/>
              <a:defRPr sz="1500"/>
            </a:lvl7pPr>
            <a:lvl8pPr lvl="7" rtl="0" algn="ctr">
              <a:spcBef>
                <a:spcPts val="500"/>
              </a:spcBef>
              <a:spcAft>
                <a:spcPts val="0"/>
              </a:spcAft>
              <a:buNone/>
              <a:defRPr sz="1500"/>
            </a:lvl8pPr>
            <a:lvl9pPr lvl="8" rtl="0" algn="ctr">
              <a:spcBef>
                <a:spcPts val="500"/>
              </a:spcBef>
              <a:spcAft>
                <a:spcPts val="500"/>
              </a:spcAft>
              <a:buNone/>
              <a:defRPr sz="1500"/>
            </a:lvl9pPr>
          </a:lstStyle>
          <a:p/>
        </p:txBody>
      </p:sp>
      <p:sp>
        <p:nvSpPr>
          <p:cNvPr id="2070" name="Google Shape;2070;p169"/>
          <p:cNvSpPr txBox="1"/>
          <p:nvPr>
            <p:ph idx="5" type="subTitle"/>
          </p:nvPr>
        </p:nvSpPr>
        <p:spPr>
          <a:xfrm>
            <a:off x="892360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2071" name="Google Shape;2071;p169"/>
          <p:cNvSpPr txBox="1"/>
          <p:nvPr>
            <p:ph idx="6" type="subTitle"/>
          </p:nvPr>
        </p:nvSpPr>
        <p:spPr>
          <a:xfrm>
            <a:off x="6244108"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500"/>
              </a:spcBef>
              <a:spcAft>
                <a:spcPts val="0"/>
              </a:spcAft>
              <a:buNone/>
              <a:defRPr sz="1500"/>
            </a:lvl2pPr>
            <a:lvl3pPr lvl="2" rtl="0" algn="ctr">
              <a:spcBef>
                <a:spcPts val="500"/>
              </a:spcBef>
              <a:spcAft>
                <a:spcPts val="0"/>
              </a:spcAft>
              <a:buNone/>
              <a:defRPr sz="1500"/>
            </a:lvl3pPr>
            <a:lvl4pPr lvl="3" rtl="0" algn="ctr">
              <a:spcBef>
                <a:spcPts val="500"/>
              </a:spcBef>
              <a:spcAft>
                <a:spcPts val="0"/>
              </a:spcAft>
              <a:buNone/>
              <a:defRPr sz="1500"/>
            </a:lvl4pPr>
            <a:lvl5pPr lvl="4" rtl="0" algn="ctr">
              <a:spcBef>
                <a:spcPts val="500"/>
              </a:spcBef>
              <a:spcAft>
                <a:spcPts val="0"/>
              </a:spcAft>
              <a:buNone/>
              <a:defRPr sz="1500"/>
            </a:lvl5pPr>
            <a:lvl6pPr lvl="5" rtl="0" algn="ctr">
              <a:spcBef>
                <a:spcPts val="500"/>
              </a:spcBef>
              <a:spcAft>
                <a:spcPts val="0"/>
              </a:spcAft>
              <a:buNone/>
              <a:defRPr sz="1500"/>
            </a:lvl6pPr>
            <a:lvl7pPr lvl="6" rtl="0" algn="ctr">
              <a:spcBef>
                <a:spcPts val="500"/>
              </a:spcBef>
              <a:spcAft>
                <a:spcPts val="0"/>
              </a:spcAft>
              <a:buNone/>
              <a:defRPr sz="1500"/>
            </a:lvl7pPr>
            <a:lvl8pPr lvl="7" rtl="0" algn="ctr">
              <a:spcBef>
                <a:spcPts val="500"/>
              </a:spcBef>
              <a:spcAft>
                <a:spcPts val="0"/>
              </a:spcAft>
              <a:buNone/>
              <a:defRPr sz="1500"/>
            </a:lvl8pPr>
            <a:lvl9pPr lvl="8" rtl="0" algn="ctr">
              <a:spcBef>
                <a:spcPts val="500"/>
              </a:spcBef>
              <a:spcAft>
                <a:spcPts val="500"/>
              </a:spcAft>
              <a:buNone/>
              <a:defRPr sz="1500"/>
            </a:lvl9pPr>
          </a:lstStyle>
          <a:p/>
        </p:txBody>
      </p:sp>
      <p:sp>
        <p:nvSpPr>
          <p:cNvPr id="2072" name="Google Shape;2072;p169"/>
          <p:cNvSpPr txBox="1"/>
          <p:nvPr>
            <p:ph idx="7" type="subTitle"/>
          </p:nvPr>
        </p:nvSpPr>
        <p:spPr>
          <a:xfrm>
            <a:off x="6244083"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2073" name="Google Shape;2073;p169"/>
          <p:cNvSpPr txBox="1"/>
          <p:nvPr>
            <p:ph idx="8" type="subTitle"/>
          </p:nvPr>
        </p:nvSpPr>
        <p:spPr>
          <a:xfrm>
            <a:off x="3564592"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500"/>
              </a:spcBef>
              <a:spcAft>
                <a:spcPts val="0"/>
              </a:spcAft>
              <a:buNone/>
              <a:defRPr sz="1500"/>
            </a:lvl2pPr>
            <a:lvl3pPr lvl="2" rtl="0" algn="ctr">
              <a:spcBef>
                <a:spcPts val="500"/>
              </a:spcBef>
              <a:spcAft>
                <a:spcPts val="0"/>
              </a:spcAft>
              <a:buNone/>
              <a:defRPr sz="1500"/>
            </a:lvl3pPr>
            <a:lvl4pPr lvl="3" rtl="0" algn="ctr">
              <a:spcBef>
                <a:spcPts val="500"/>
              </a:spcBef>
              <a:spcAft>
                <a:spcPts val="0"/>
              </a:spcAft>
              <a:buNone/>
              <a:defRPr sz="1500"/>
            </a:lvl4pPr>
            <a:lvl5pPr lvl="4" rtl="0" algn="ctr">
              <a:spcBef>
                <a:spcPts val="500"/>
              </a:spcBef>
              <a:spcAft>
                <a:spcPts val="0"/>
              </a:spcAft>
              <a:buNone/>
              <a:defRPr sz="1500"/>
            </a:lvl5pPr>
            <a:lvl6pPr lvl="5" rtl="0" algn="ctr">
              <a:spcBef>
                <a:spcPts val="500"/>
              </a:spcBef>
              <a:spcAft>
                <a:spcPts val="0"/>
              </a:spcAft>
              <a:buNone/>
              <a:defRPr sz="1500"/>
            </a:lvl6pPr>
            <a:lvl7pPr lvl="6" rtl="0" algn="ctr">
              <a:spcBef>
                <a:spcPts val="500"/>
              </a:spcBef>
              <a:spcAft>
                <a:spcPts val="0"/>
              </a:spcAft>
              <a:buNone/>
              <a:defRPr sz="1500"/>
            </a:lvl7pPr>
            <a:lvl8pPr lvl="7" rtl="0" algn="ctr">
              <a:spcBef>
                <a:spcPts val="500"/>
              </a:spcBef>
              <a:spcAft>
                <a:spcPts val="0"/>
              </a:spcAft>
              <a:buNone/>
              <a:defRPr sz="1500"/>
            </a:lvl8pPr>
            <a:lvl9pPr lvl="8" rtl="0" algn="ctr">
              <a:spcBef>
                <a:spcPts val="500"/>
              </a:spcBef>
              <a:spcAft>
                <a:spcPts val="500"/>
              </a:spcAft>
              <a:buNone/>
              <a:defRPr sz="1500"/>
            </a:lvl9pPr>
          </a:lstStyle>
          <a:p/>
        </p:txBody>
      </p:sp>
      <p:sp>
        <p:nvSpPr>
          <p:cNvPr id="2074" name="Google Shape;2074;p169"/>
          <p:cNvSpPr txBox="1"/>
          <p:nvPr>
            <p:ph idx="9" type="subTitle"/>
          </p:nvPr>
        </p:nvSpPr>
        <p:spPr>
          <a:xfrm>
            <a:off x="3564567"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2075" name="Google Shape;2075;p169"/>
          <p:cNvSpPr txBox="1"/>
          <p:nvPr>
            <p:ph idx="1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2076" name="Google Shape;2076;p16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sp>
        <p:nvSpPr>
          <p:cNvPr id="2077" name="Google Shape;2077;p169"/>
          <p:cNvSpPr txBox="1"/>
          <p:nvPr>
            <p:ph idx="1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2078" name="Shape 2078"/>
        <p:cNvGrpSpPr/>
        <p:nvPr/>
      </p:nvGrpSpPr>
      <p:grpSpPr>
        <a:xfrm>
          <a:off x="0" y="0"/>
          <a:ext cx="0" cy="0"/>
          <a:chOff x="0" y="0"/>
          <a:chExt cx="0" cy="0"/>
        </a:xfrm>
      </p:grpSpPr>
      <p:sp>
        <p:nvSpPr>
          <p:cNvPr id="2079" name="Google Shape;2079;p170"/>
          <p:cNvSpPr txBox="1"/>
          <p:nvPr>
            <p:ph idx="1" type="subTitle"/>
          </p:nvPr>
        </p:nvSpPr>
        <p:spPr>
          <a:xfrm>
            <a:off x="885050" y="3358700"/>
            <a:ext cx="3291900" cy="19803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500"/>
              </a:spcBef>
              <a:spcAft>
                <a:spcPts val="0"/>
              </a:spcAft>
              <a:buNone/>
              <a:defRPr>
                <a:solidFill>
                  <a:schemeClr val="accent1"/>
                </a:solidFill>
              </a:defRPr>
            </a:lvl2pPr>
            <a:lvl3pPr lvl="2" rtl="0">
              <a:lnSpc>
                <a:spcPct val="150000"/>
              </a:lnSpc>
              <a:spcBef>
                <a:spcPts val="500"/>
              </a:spcBef>
              <a:spcAft>
                <a:spcPts val="0"/>
              </a:spcAft>
              <a:buNone/>
              <a:defRPr>
                <a:solidFill>
                  <a:schemeClr val="accent1"/>
                </a:solidFill>
              </a:defRPr>
            </a:lvl3pPr>
            <a:lvl4pPr lvl="3" rtl="0">
              <a:lnSpc>
                <a:spcPct val="150000"/>
              </a:lnSpc>
              <a:spcBef>
                <a:spcPts val="500"/>
              </a:spcBef>
              <a:spcAft>
                <a:spcPts val="0"/>
              </a:spcAft>
              <a:buNone/>
              <a:defRPr>
                <a:solidFill>
                  <a:schemeClr val="accent1"/>
                </a:solidFill>
              </a:defRPr>
            </a:lvl4pPr>
            <a:lvl5pPr lvl="4" rtl="0">
              <a:lnSpc>
                <a:spcPct val="150000"/>
              </a:lnSpc>
              <a:spcBef>
                <a:spcPts val="500"/>
              </a:spcBef>
              <a:spcAft>
                <a:spcPts val="0"/>
              </a:spcAft>
              <a:buNone/>
              <a:defRPr>
                <a:solidFill>
                  <a:schemeClr val="accent1"/>
                </a:solidFill>
              </a:defRPr>
            </a:lvl5pPr>
            <a:lvl6pPr lvl="5" rtl="0">
              <a:lnSpc>
                <a:spcPct val="150000"/>
              </a:lnSpc>
              <a:spcBef>
                <a:spcPts val="500"/>
              </a:spcBef>
              <a:spcAft>
                <a:spcPts val="0"/>
              </a:spcAft>
              <a:buNone/>
              <a:defRPr>
                <a:solidFill>
                  <a:schemeClr val="accent1"/>
                </a:solidFill>
              </a:defRPr>
            </a:lvl6pPr>
            <a:lvl7pPr lvl="6" rtl="0">
              <a:lnSpc>
                <a:spcPct val="150000"/>
              </a:lnSpc>
              <a:spcBef>
                <a:spcPts val="500"/>
              </a:spcBef>
              <a:spcAft>
                <a:spcPts val="0"/>
              </a:spcAft>
              <a:buNone/>
              <a:defRPr>
                <a:solidFill>
                  <a:schemeClr val="accent1"/>
                </a:solidFill>
              </a:defRPr>
            </a:lvl7pPr>
            <a:lvl8pPr lvl="7" rtl="0">
              <a:lnSpc>
                <a:spcPct val="150000"/>
              </a:lnSpc>
              <a:spcBef>
                <a:spcPts val="500"/>
              </a:spcBef>
              <a:spcAft>
                <a:spcPts val="0"/>
              </a:spcAft>
              <a:buNone/>
              <a:defRPr>
                <a:solidFill>
                  <a:schemeClr val="accent1"/>
                </a:solidFill>
              </a:defRPr>
            </a:lvl8pPr>
            <a:lvl9pPr lvl="8" rtl="0">
              <a:lnSpc>
                <a:spcPct val="150000"/>
              </a:lnSpc>
              <a:spcBef>
                <a:spcPts val="500"/>
              </a:spcBef>
              <a:spcAft>
                <a:spcPts val="500"/>
              </a:spcAft>
              <a:buNone/>
              <a:defRPr>
                <a:solidFill>
                  <a:schemeClr val="accent1"/>
                </a:solidFill>
              </a:defRPr>
            </a:lvl9pPr>
          </a:lstStyle>
          <a:p/>
        </p:txBody>
      </p:sp>
      <p:sp>
        <p:nvSpPr>
          <p:cNvPr id="2080" name="Google Shape;2080;p170"/>
          <p:cNvSpPr txBox="1"/>
          <p:nvPr>
            <p:ph type="title"/>
          </p:nvPr>
        </p:nvSpPr>
        <p:spPr>
          <a:xfrm>
            <a:off x="885050" y="1240700"/>
            <a:ext cx="4114800" cy="1980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2400"/>
            </a:lvl1pPr>
            <a:lvl2pPr lvl="1" rtl="0">
              <a:lnSpc>
                <a:spcPct val="140000"/>
              </a:lnSpc>
              <a:spcBef>
                <a:spcPts val="0"/>
              </a:spcBef>
              <a:spcAft>
                <a:spcPts val="0"/>
              </a:spcAft>
              <a:buNone/>
              <a:defRPr sz="2400"/>
            </a:lvl2pPr>
            <a:lvl3pPr lvl="2" rtl="0">
              <a:lnSpc>
                <a:spcPct val="140000"/>
              </a:lnSpc>
              <a:spcBef>
                <a:spcPts val="0"/>
              </a:spcBef>
              <a:spcAft>
                <a:spcPts val="0"/>
              </a:spcAft>
              <a:buNone/>
              <a:defRPr sz="2400"/>
            </a:lvl3pPr>
            <a:lvl4pPr lvl="3" rtl="0">
              <a:lnSpc>
                <a:spcPct val="140000"/>
              </a:lnSpc>
              <a:spcBef>
                <a:spcPts val="0"/>
              </a:spcBef>
              <a:spcAft>
                <a:spcPts val="0"/>
              </a:spcAft>
              <a:buNone/>
              <a:defRPr sz="2400"/>
            </a:lvl4pPr>
            <a:lvl5pPr lvl="4" rtl="0">
              <a:lnSpc>
                <a:spcPct val="140000"/>
              </a:lnSpc>
              <a:spcBef>
                <a:spcPts val="0"/>
              </a:spcBef>
              <a:spcAft>
                <a:spcPts val="0"/>
              </a:spcAft>
              <a:buNone/>
              <a:defRPr sz="2400"/>
            </a:lvl5pPr>
            <a:lvl6pPr lvl="5" rtl="0">
              <a:lnSpc>
                <a:spcPct val="140000"/>
              </a:lnSpc>
              <a:spcBef>
                <a:spcPts val="0"/>
              </a:spcBef>
              <a:spcAft>
                <a:spcPts val="0"/>
              </a:spcAft>
              <a:buNone/>
              <a:defRPr sz="2400"/>
            </a:lvl6pPr>
            <a:lvl7pPr lvl="6" rtl="0">
              <a:lnSpc>
                <a:spcPct val="140000"/>
              </a:lnSpc>
              <a:spcBef>
                <a:spcPts val="0"/>
              </a:spcBef>
              <a:spcAft>
                <a:spcPts val="0"/>
              </a:spcAft>
              <a:buNone/>
              <a:defRPr sz="2400"/>
            </a:lvl7pPr>
            <a:lvl8pPr lvl="7" rtl="0">
              <a:lnSpc>
                <a:spcPct val="140000"/>
              </a:lnSpc>
              <a:spcBef>
                <a:spcPts val="0"/>
              </a:spcBef>
              <a:spcAft>
                <a:spcPts val="0"/>
              </a:spcAft>
              <a:buNone/>
              <a:defRPr sz="2400"/>
            </a:lvl8pPr>
            <a:lvl9pPr lvl="8" rtl="0">
              <a:lnSpc>
                <a:spcPct val="140000"/>
              </a:lnSpc>
              <a:spcBef>
                <a:spcPts val="0"/>
              </a:spcBef>
              <a:spcAft>
                <a:spcPts val="0"/>
              </a:spcAft>
              <a:buNone/>
              <a:defRPr sz="2400"/>
            </a:lvl9pPr>
          </a:lstStyle>
          <a:p/>
        </p:txBody>
      </p:sp>
      <p:sp>
        <p:nvSpPr>
          <p:cNvPr id="2081" name="Google Shape;2081;p170"/>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cxnSp>
        <p:nvCxnSpPr>
          <p:cNvPr id="2082" name="Google Shape;2082;p17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083" name="Google Shape;2083;p170"/>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2084" name="Google Shape;2084;p17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085" name="Google Shape;2085;p17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86" name="Google Shape;2086;p170"/>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087" name="Google Shape;2087;p170"/>
          <p:cNvSpPr txBox="1"/>
          <p:nvPr>
            <p:ph idx="4" type="subTitle"/>
          </p:nvPr>
        </p:nvSpPr>
        <p:spPr>
          <a:xfrm>
            <a:off x="6857350" y="164405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2088" name="Google Shape;2088;p170"/>
          <p:cNvSpPr txBox="1"/>
          <p:nvPr>
            <p:ph idx="5" type="subTitle"/>
          </p:nvPr>
        </p:nvSpPr>
        <p:spPr>
          <a:xfrm>
            <a:off x="6857350" y="1240700"/>
            <a:ext cx="4660800" cy="3471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2089" name="Google Shape;2089;p170"/>
          <p:cNvSpPr txBox="1"/>
          <p:nvPr>
            <p:ph idx="6" type="subTitle"/>
          </p:nvPr>
        </p:nvSpPr>
        <p:spPr>
          <a:xfrm>
            <a:off x="6857350" y="3164125"/>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2090" name="Google Shape;2090;p170"/>
          <p:cNvSpPr txBox="1"/>
          <p:nvPr>
            <p:ph idx="7" type="subTitle"/>
          </p:nvPr>
        </p:nvSpPr>
        <p:spPr>
          <a:xfrm>
            <a:off x="6857350" y="2760775"/>
            <a:ext cx="4660800" cy="3471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2091" name="Google Shape;2091;p170"/>
          <p:cNvSpPr txBox="1"/>
          <p:nvPr>
            <p:ph idx="8" type="subTitle"/>
          </p:nvPr>
        </p:nvSpPr>
        <p:spPr>
          <a:xfrm>
            <a:off x="6857350" y="468420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500"/>
              </a:spcBef>
              <a:spcAft>
                <a:spcPts val="0"/>
              </a:spcAft>
              <a:buNone/>
              <a:defRPr sz="1500"/>
            </a:lvl2pPr>
            <a:lvl3pPr lvl="2" rtl="0">
              <a:spcBef>
                <a:spcPts val="500"/>
              </a:spcBef>
              <a:spcAft>
                <a:spcPts val="0"/>
              </a:spcAft>
              <a:buNone/>
              <a:defRPr sz="1500"/>
            </a:lvl3pPr>
            <a:lvl4pPr lvl="3" rtl="0">
              <a:spcBef>
                <a:spcPts val="500"/>
              </a:spcBef>
              <a:spcAft>
                <a:spcPts val="0"/>
              </a:spcAft>
              <a:buNone/>
              <a:defRPr sz="1500"/>
            </a:lvl4pPr>
            <a:lvl5pPr lvl="4" rtl="0">
              <a:spcBef>
                <a:spcPts val="500"/>
              </a:spcBef>
              <a:spcAft>
                <a:spcPts val="0"/>
              </a:spcAft>
              <a:buNone/>
              <a:defRPr sz="1500"/>
            </a:lvl5pPr>
            <a:lvl6pPr lvl="5" rtl="0">
              <a:spcBef>
                <a:spcPts val="500"/>
              </a:spcBef>
              <a:spcAft>
                <a:spcPts val="0"/>
              </a:spcAft>
              <a:buNone/>
              <a:defRPr sz="1500"/>
            </a:lvl6pPr>
            <a:lvl7pPr lvl="6" rtl="0">
              <a:spcBef>
                <a:spcPts val="500"/>
              </a:spcBef>
              <a:spcAft>
                <a:spcPts val="0"/>
              </a:spcAft>
              <a:buNone/>
              <a:defRPr sz="1500"/>
            </a:lvl7pPr>
            <a:lvl8pPr lvl="7" rtl="0">
              <a:spcBef>
                <a:spcPts val="500"/>
              </a:spcBef>
              <a:spcAft>
                <a:spcPts val="0"/>
              </a:spcAft>
              <a:buNone/>
              <a:defRPr sz="1500"/>
            </a:lvl8pPr>
            <a:lvl9pPr lvl="8" rtl="0">
              <a:spcBef>
                <a:spcPts val="500"/>
              </a:spcBef>
              <a:spcAft>
                <a:spcPts val="500"/>
              </a:spcAft>
              <a:buNone/>
              <a:defRPr sz="1500"/>
            </a:lvl9pPr>
          </a:lstStyle>
          <a:p/>
        </p:txBody>
      </p:sp>
      <p:sp>
        <p:nvSpPr>
          <p:cNvPr id="2092" name="Google Shape;2092;p170"/>
          <p:cNvSpPr txBox="1"/>
          <p:nvPr>
            <p:ph idx="9" type="subTitle"/>
          </p:nvPr>
        </p:nvSpPr>
        <p:spPr>
          <a:xfrm>
            <a:off x="6857350" y="4280850"/>
            <a:ext cx="4660800" cy="3471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2093" name="Shape 2093"/>
        <p:cNvGrpSpPr/>
        <p:nvPr/>
      </p:nvGrpSpPr>
      <p:grpSpPr>
        <a:xfrm>
          <a:off x="0" y="0"/>
          <a:ext cx="0" cy="0"/>
          <a:chOff x="0" y="0"/>
          <a:chExt cx="0" cy="0"/>
        </a:xfrm>
      </p:grpSpPr>
      <p:cxnSp>
        <p:nvCxnSpPr>
          <p:cNvPr id="2094" name="Google Shape;2094;p17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095" name="Google Shape;2095;p171"/>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2096" name="Google Shape;2096;p17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097" name="Google Shape;2097;p17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98" name="Google Shape;2098;p171"/>
          <p:cNvSpPr txBox="1"/>
          <p:nvPr>
            <p:ph idx="1"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2099" name="Google Shape;2099;p171"/>
          <p:cNvCxnSpPr/>
          <p:nvPr/>
        </p:nvCxnSpPr>
        <p:spPr>
          <a:xfrm>
            <a:off x="4306150" y="4229725"/>
            <a:ext cx="0" cy="1557600"/>
          </a:xfrm>
          <a:prstGeom prst="straightConnector1">
            <a:avLst/>
          </a:prstGeom>
          <a:noFill/>
          <a:ln cap="flat" cmpd="sng" w="9525">
            <a:solidFill>
              <a:schemeClr val="dk2"/>
            </a:solidFill>
            <a:prstDash val="dot"/>
            <a:round/>
            <a:headEnd len="med" w="med" type="none"/>
            <a:tailEnd len="med" w="med" type="none"/>
          </a:ln>
        </p:spPr>
      </p:cxnSp>
      <p:cxnSp>
        <p:nvCxnSpPr>
          <p:cNvPr id="2100" name="Google Shape;2100;p171"/>
          <p:cNvCxnSpPr/>
          <p:nvPr/>
        </p:nvCxnSpPr>
        <p:spPr>
          <a:xfrm>
            <a:off x="7885850" y="4229725"/>
            <a:ext cx="0" cy="1557600"/>
          </a:xfrm>
          <a:prstGeom prst="straightConnector1">
            <a:avLst/>
          </a:prstGeom>
          <a:noFill/>
          <a:ln cap="flat" cmpd="sng" w="9525">
            <a:solidFill>
              <a:schemeClr val="dk2"/>
            </a:solidFill>
            <a:prstDash val="dot"/>
            <a:round/>
            <a:headEnd len="med" w="med" type="none"/>
            <a:tailEnd len="med" w="med" type="none"/>
          </a:ln>
        </p:spPr>
      </p:cxnSp>
      <p:sp>
        <p:nvSpPr>
          <p:cNvPr id="2101" name="Google Shape;2101;p171"/>
          <p:cNvSpPr txBox="1"/>
          <p:nvPr>
            <p:ph idx="2" type="subTitle"/>
          </p:nvPr>
        </p:nvSpPr>
        <p:spPr>
          <a:xfrm>
            <a:off x="44683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2102" name="Google Shape;2102;p171"/>
          <p:cNvSpPr txBox="1"/>
          <p:nvPr>
            <p:ph idx="3" type="subTitle"/>
          </p:nvPr>
        </p:nvSpPr>
        <p:spPr>
          <a:xfrm>
            <a:off x="44684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500"/>
              </a:spcBef>
              <a:spcAft>
                <a:spcPts val="0"/>
              </a:spcAft>
              <a:buNone/>
              <a:defRPr sz="1500"/>
            </a:lvl2pPr>
            <a:lvl3pPr lvl="2" rtl="0" algn="ctr">
              <a:spcBef>
                <a:spcPts val="500"/>
              </a:spcBef>
              <a:spcAft>
                <a:spcPts val="0"/>
              </a:spcAft>
              <a:buNone/>
              <a:defRPr sz="1500"/>
            </a:lvl3pPr>
            <a:lvl4pPr lvl="3" rtl="0" algn="ctr">
              <a:spcBef>
                <a:spcPts val="500"/>
              </a:spcBef>
              <a:spcAft>
                <a:spcPts val="0"/>
              </a:spcAft>
              <a:buNone/>
              <a:defRPr sz="1500"/>
            </a:lvl4pPr>
            <a:lvl5pPr lvl="4" rtl="0" algn="ctr">
              <a:spcBef>
                <a:spcPts val="500"/>
              </a:spcBef>
              <a:spcAft>
                <a:spcPts val="0"/>
              </a:spcAft>
              <a:buNone/>
              <a:defRPr sz="1500"/>
            </a:lvl5pPr>
            <a:lvl6pPr lvl="5" rtl="0" algn="ctr">
              <a:spcBef>
                <a:spcPts val="500"/>
              </a:spcBef>
              <a:spcAft>
                <a:spcPts val="0"/>
              </a:spcAft>
              <a:buNone/>
              <a:defRPr sz="1500"/>
            </a:lvl6pPr>
            <a:lvl7pPr lvl="6" rtl="0" algn="ctr">
              <a:spcBef>
                <a:spcPts val="500"/>
              </a:spcBef>
              <a:spcAft>
                <a:spcPts val="0"/>
              </a:spcAft>
              <a:buNone/>
              <a:defRPr sz="1500"/>
            </a:lvl7pPr>
            <a:lvl8pPr lvl="7" rtl="0" algn="ctr">
              <a:spcBef>
                <a:spcPts val="500"/>
              </a:spcBef>
              <a:spcAft>
                <a:spcPts val="0"/>
              </a:spcAft>
              <a:buNone/>
              <a:defRPr sz="1500"/>
            </a:lvl8pPr>
            <a:lvl9pPr lvl="8" rtl="0" algn="ctr">
              <a:spcBef>
                <a:spcPts val="500"/>
              </a:spcBef>
              <a:spcAft>
                <a:spcPts val="500"/>
              </a:spcAft>
              <a:buNone/>
              <a:defRPr sz="1500"/>
            </a:lvl9pPr>
          </a:lstStyle>
          <a:p/>
        </p:txBody>
      </p:sp>
      <p:sp>
        <p:nvSpPr>
          <p:cNvPr id="2103" name="Google Shape;2103;p171"/>
          <p:cNvSpPr txBox="1"/>
          <p:nvPr>
            <p:ph idx="4" type="subTitle"/>
          </p:nvPr>
        </p:nvSpPr>
        <p:spPr>
          <a:xfrm>
            <a:off x="80480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2104" name="Google Shape;2104;p171"/>
          <p:cNvSpPr txBox="1"/>
          <p:nvPr>
            <p:ph idx="5" type="subTitle"/>
          </p:nvPr>
        </p:nvSpPr>
        <p:spPr>
          <a:xfrm>
            <a:off x="80481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500"/>
              </a:spcBef>
              <a:spcAft>
                <a:spcPts val="0"/>
              </a:spcAft>
              <a:buNone/>
              <a:defRPr sz="1500"/>
            </a:lvl2pPr>
            <a:lvl3pPr lvl="2" rtl="0" algn="ctr">
              <a:spcBef>
                <a:spcPts val="500"/>
              </a:spcBef>
              <a:spcAft>
                <a:spcPts val="0"/>
              </a:spcAft>
              <a:buNone/>
              <a:defRPr sz="1500"/>
            </a:lvl3pPr>
            <a:lvl4pPr lvl="3" rtl="0" algn="ctr">
              <a:spcBef>
                <a:spcPts val="500"/>
              </a:spcBef>
              <a:spcAft>
                <a:spcPts val="0"/>
              </a:spcAft>
              <a:buNone/>
              <a:defRPr sz="1500"/>
            </a:lvl4pPr>
            <a:lvl5pPr lvl="4" rtl="0" algn="ctr">
              <a:spcBef>
                <a:spcPts val="500"/>
              </a:spcBef>
              <a:spcAft>
                <a:spcPts val="0"/>
              </a:spcAft>
              <a:buNone/>
              <a:defRPr sz="1500"/>
            </a:lvl5pPr>
            <a:lvl6pPr lvl="5" rtl="0" algn="ctr">
              <a:spcBef>
                <a:spcPts val="500"/>
              </a:spcBef>
              <a:spcAft>
                <a:spcPts val="0"/>
              </a:spcAft>
              <a:buNone/>
              <a:defRPr sz="1500"/>
            </a:lvl6pPr>
            <a:lvl7pPr lvl="6" rtl="0" algn="ctr">
              <a:spcBef>
                <a:spcPts val="500"/>
              </a:spcBef>
              <a:spcAft>
                <a:spcPts val="0"/>
              </a:spcAft>
              <a:buNone/>
              <a:defRPr sz="1500"/>
            </a:lvl7pPr>
            <a:lvl8pPr lvl="7" rtl="0" algn="ctr">
              <a:spcBef>
                <a:spcPts val="500"/>
              </a:spcBef>
              <a:spcAft>
                <a:spcPts val="0"/>
              </a:spcAft>
              <a:buNone/>
              <a:defRPr sz="1500"/>
            </a:lvl8pPr>
            <a:lvl9pPr lvl="8" rtl="0" algn="ctr">
              <a:spcBef>
                <a:spcPts val="500"/>
              </a:spcBef>
              <a:spcAft>
                <a:spcPts val="500"/>
              </a:spcAft>
              <a:buNone/>
              <a:defRPr sz="1500"/>
            </a:lvl9pPr>
          </a:lstStyle>
          <a:p/>
        </p:txBody>
      </p:sp>
      <p:sp>
        <p:nvSpPr>
          <p:cNvPr id="2105" name="Google Shape;2105;p171"/>
          <p:cNvSpPr txBox="1"/>
          <p:nvPr>
            <p:ph idx="6" type="subTitle"/>
          </p:nvPr>
        </p:nvSpPr>
        <p:spPr>
          <a:xfrm>
            <a:off x="8886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500">
                <a:solidFill>
                  <a:schemeClr val="accent1"/>
                </a:solidFill>
                <a:latin typeface="Red Hat Display Medium"/>
                <a:ea typeface="Red Hat Display Medium"/>
                <a:cs typeface="Red Hat Display Medium"/>
                <a:sym typeface="Red Hat Display Medium"/>
              </a:defRPr>
            </a:lvl9pPr>
          </a:lstStyle>
          <a:p/>
        </p:txBody>
      </p:sp>
      <p:sp>
        <p:nvSpPr>
          <p:cNvPr id="2106" name="Google Shape;2106;p171"/>
          <p:cNvSpPr txBox="1"/>
          <p:nvPr>
            <p:ph idx="7" type="subTitle"/>
          </p:nvPr>
        </p:nvSpPr>
        <p:spPr>
          <a:xfrm>
            <a:off x="8887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500"/>
              </a:spcBef>
              <a:spcAft>
                <a:spcPts val="0"/>
              </a:spcAft>
              <a:buNone/>
              <a:defRPr sz="1500"/>
            </a:lvl2pPr>
            <a:lvl3pPr lvl="2" rtl="0" algn="ctr">
              <a:spcBef>
                <a:spcPts val="500"/>
              </a:spcBef>
              <a:spcAft>
                <a:spcPts val="0"/>
              </a:spcAft>
              <a:buNone/>
              <a:defRPr sz="1500"/>
            </a:lvl3pPr>
            <a:lvl4pPr lvl="3" rtl="0" algn="ctr">
              <a:spcBef>
                <a:spcPts val="500"/>
              </a:spcBef>
              <a:spcAft>
                <a:spcPts val="0"/>
              </a:spcAft>
              <a:buNone/>
              <a:defRPr sz="1500"/>
            </a:lvl4pPr>
            <a:lvl5pPr lvl="4" rtl="0" algn="ctr">
              <a:spcBef>
                <a:spcPts val="500"/>
              </a:spcBef>
              <a:spcAft>
                <a:spcPts val="0"/>
              </a:spcAft>
              <a:buNone/>
              <a:defRPr sz="1500"/>
            </a:lvl5pPr>
            <a:lvl6pPr lvl="5" rtl="0" algn="ctr">
              <a:spcBef>
                <a:spcPts val="500"/>
              </a:spcBef>
              <a:spcAft>
                <a:spcPts val="0"/>
              </a:spcAft>
              <a:buNone/>
              <a:defRPr sz="1500"/>
            </a:lvl6pPr>
            <a:lvl7pPr lvl="6" rtl="0" algn="ctr">
              <a:spcBef>
                <a:spcPts val="500"/>
              </a:spcBef>
              <a:spcAft>
                <a:spcPts val="0"/>
              </a:spcAft>
              <a:buNone/>
              <a:defRPr sz="1500"/>
            </a:lvl7pPr>
            <a:lvl8pPr lvl="7" rtl="0" algn="ctr">
              <a:spcBef>
                <a:spcPts val="500"/>
              </a:spcBef>
              <a:spcAft>
                <a:spcPts val="0"/>
              </a:spcAft>
              <a:buNone/>
              <a:defRPr sz="1500"/>
            </a:lvl8pPr>
            <a:lvl9pPr lvl="8" rtl="0" algn="ctr">
              <a:spcBef>
                <a:spcPts val="500"/>
              </a:spcBef>
              <a:spcAft>
                <a:spcPts val="500"/>
              </a:spcAft>
              <a:buNone/>
              <a:defRPr sz="1500"/>
            </a:lvl9pPr>
          </a:lstStyle>
          <a:p/>
        </p:txBody>
      </p:sp>
      <p:sp>
        <p:nvSpPr>
          <p:cNvPr id="2107" name="Google Shape;2107;p171"/>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2108" name="Google Shape;2108;p17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sp>
        <p:nvSpPr>
          <p:cNvPr id="2109" name="Google Shape;2109;p171"/>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2110" name="Shape 2110"/>
        <p:cNvGrpSpPr/>
        <p:nvPr/>
      </p:nvGrpSpPr>
      <p:grpSpPr>
        <a:xfrm>
          <a:off x="0" y="0"/>
          <a:ext cx="0" cy="0"/>
          <a:chOff x="0" y="0"/>
          <a:chExt cx="0" cy="0"/>
        </a:xfrm>
      </p:grpSpPr>
      <p:cxnSp>
        <p:nvCxnSpPr>
          <p:cNvPr id="2111" name="Google Shape;2111;p17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112" name="Google Shape;2112;p172"/>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2113" name="Google Shape;2113;p17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114" name="Google Shape;2114;p17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115" name="Google Shape;2115;p172"/>
          <p:cNvSpPr txBox="1"/>
          <p:nvPr>
            <p:ph idx="1"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116" name="Google Shape;2116;p172"/>
          <p:cNvSpPr txBox="1"/>
          <p:nvPr>
            <p:ph idx="2" type="subTitle"/>
          </p:nvPr>
        </p:nvSpPr>
        <p:spPr>
          <a:xfrm>
            <a:off x="5662075" y="2539250"/>
            <a:ext cx="5486400" cy="31689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2000"/>
              </a:spcBef>
              <a:spcAft>
                <a:spcPts val="0"/>
              </a:spcAft>
              <a:buNone/>
              <a:defRPr/>
            </a:lvl2pPr>
            <a:lvl3pPr lvl="2" rtl="0">
              <a:lnSpc>
                <a:spcPct val="113000"/>
              </a:lnSpc>
              <a:spcBef>
                <a:spcPts val="2000"/>
              </a:spcBef>
              <a:spcAft>
                <a:spcPts val="0"/>
              </a:spcAft>
              <a:buNone/>
              <a:defRPr/>
            </a:lvl3pPr>
            <a:lvl4pPr lvl="3" rtl="0">
              <a:lnSpc>
                <a:spcPct val="113000"/>
              </a:lnSpc>
              <a:spcBef>
                <a:spcPts val="2000"/>
              </a:spcBef>
              <a:spcAft>
                <a:spcPts val="0"/>
              </a:spcAft>
              <a:buNone/>
              <a:defRPr/>
            </a:lvl4pPr>
            <a:lvl5pPr lvl="4" rtl="0">
              <a:lnSpc>
                <a:spcPct val="113000"/>
              </a:lnSpc>
              <a:spcBef>
                <a:spcPts val="2000"/>
              </a:spcBef>
              <a:spcAft>
                <a:spcPts val="0"/>
              </a:spcAft>
              <a:buNone/>
              <a:defRPr/>
            </a:lvl5pPr>
            <a:lvl6pPr lvl="5" rtl="0">
              <a:lnSpc>
                <a:spcPct val="113000"/>
              </a:lnSpc>
              <a:spcBef>
                <a:spcPts val="2000"/>
              </a:spcBef>
              <a:spcAft>
                <a:spcPts val="0"/>
              </a:spcAft>
              <a:buNone/>
              <a:defRPr/>
            </a:lvl6pPr>
            <a:lvl7pPr lvl="6" rtl="0">
              <a:lnSpc>
                <a:spcPct val="113000"/>
              </a:lnSpc>
              <a:spcBef>
                <a:spcPts val="2000"/>
              </a:spcBef>
              <a:spcAft>
                <a:spcPts val="0"/>
              </a:spcAft>
              <a:buNone/>
              <a:defRPr/>
            </a:lvl7pPr>
            <a:lvl8pPr lvl="7" rtl="0">
              <a:lnSpc>
                <a:spcPct val="113000"/>
              </a:lnSpc>
              <a:spcBef>
                <a:spcPts val="2000"/>
              </a:spcBef>
              <a:spcAft>
                <a:spcPts val="0"/>
              </a:spcAft>
              <a:buNone/>
              <a:defRPr/>
            </a:lvl8pPr>
            <a:lvl9pPr lvl="8" rtl="0">
              <a:lnSpc>
                <a:spcPct val="113000"/>
              </a:lnSpc>
              <a:spcBef>
                <a:spcPts val="2000"/>
              </a:spcBef>
              <a:spcAft>
                <a:spcPts val="2000"/>
              </a:spcAft>
              <a:buNone/>
              <a:defRPr/>
            </a:lvl9pPr>
          </a:lstStyle>
          <a:p/>
        </p:txBody>
      </p:sp>
      <p:sp>
        <p:nvSpPr>
          <p:cNvPr id="2117" name="Google Shape;2117;p172"/>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2118" name="Google Shape;2118;p17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sp>
        <p:nvSpPr>
          <p:cNvPr id="2119" name="Google Shape;2119;p172"/>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2120" name="Shape 2120"/>
        <p:cNvGrpSpPr/>
        <p:nvPr/>
      </p:nvGrpSpPr>
      <p:grpSpPr>
        <a:xfrm>
          <a:off x="0" y="0"/>
          <a:ext cx="0" cy="0"/>
          <a:chOff x="0" y="0"/>
          <a:chExt cx="0" cy="0"/>
        </a:xfrm>
      </p:grpSpPr>
      <p:cxnSp>
        <p:nvCxnSpPr>
          <p:cNvPr id="2121" name="Google Shape;2121;p17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122" name="Google Shape;2122;p173"/>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2123" name="Google Shape;2123;p17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124" name="Google Shape;2124;p17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125" name="Google Shape;2125;p173"/>
          <p:cNvSpPr txBox="1"/>
          <p:nvPr>
            <p:ph idx="1"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126" name="Google Shape;2126;p173"/>
          <p:cNvSpPr txBox="1"/>
          <p:nvPr>
            <p:ph idx="2" type="subTitle"/>
          </p:nvPr>
        </p:nvSpPr>
        <p:spPr>
          <a:xfrm>
            <a:off x="2087850" y="2416425"/>
            <a:ext cx="8044800" cy="13041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a:solidFill>
                  <a:schemeClr val="accent1"/>
                </a:solidFill>
              </a:defRPr>
            </a:lvl1pPr>
            <a:lvl2pPr lvl="1" rtl="0">
              <a:spcBef>
                <a:spcPts val="500"/>
              </a:spcBef>
              <a:spcAft>
                <a:spcPts val="0"/>
              </a:spcAft>
              <a:buNone/>
              <a:defRPr>
                <a:solidFill>
                  <a:schemeClr val="accent1"/>
                </a:solidFill>
              </a:defRPr>
            </a:lvl2pPr>
            <a:lvl3pPr lvl="2" rtl="0">
              <a:spcBef>
                <a:spcPts val="500"/>
              </a:spcBef>
              <a:spcAft>
                <a:spcPts val="0"/>
              </a:spcAft>
              <a:buNone/>
              <a:defRPr>
                <a:solidFill>
                  <a:schemeClr val="accent1"/>
                </a:solidFill>
              </a:defRPr>
            </a:lvl3pPr>
            <a:lvl4pPr lvl="3" rtl="0">
              <a:spcBef>
                <a:spcPts val="500"/>
              </a:spcBef>
              <a:spcAft>
                <a:spcPts val="0"/>
              </a:spcAft>
              <a:buNone/>
              <a:defRPr>
                <a:solidFill>
                  <a:schemeClr val="accent1"/>
                </a:solidFill>
              </a:defRPr>
            </a:lvl4pPr>
            <a:lvl5pPr lvl="4" rtl="0">
              <a:spcBef>
                <a:spcPts val="500"/>
              </a:spcBef>
              <a:spcAft>
                <a:spcPts val="0"/>
              </a:spcAft>
              <a:buNone/>
              <a:defRPr>
                <a:solidFill>
                  <a:schemeClr val="accent1"/>
                </a:solidFill>
              </a:defRPr>
            </a:lvl5pPr>
            <a:lvl6pPr lvl="5" rtl="0">
              <a:spcBef>
                <a:spcPts val="500"/>
              </a:spcBef>
              <a:spcAft>
                <a:spcPts val="0"/>
              </a:spcAft>
              <a:buNone/>
              <a:defRPr>
                <a:solidFill>
                  <a:schemeClr val="accent1"/>
                </a:solidFill>
              </a:defRPr>
            </a:lvl6pPr>
            <a:lvl7pPr lvl="6" rtl="0">
              <a:spcBef>
                <a:spcPts val="500"/>
              </a:spcBef>
              <a:spcAft>
                <a:spcPts val="0"/>
              </a:spcAft>
              <a:buNone/>
              <a:defRPr>
                <a:solidFill>
                  <a:schemeClr val="accent1"/>
                </a:solidFill>
              </a:defRPr>
            </a:lvl7pPr>
            <a:lvl8pPr lvl="7" rtl="0">
              <a:spcBef>
                <a:spcPts val="500"/>
              </a:spcBef>
              <a:spcAft>
                <a:spcPts val="0"/>
              </a:spcAft>
              <a:buNone/>
              <a:defRPr>
                <a:solidFill>
                  <a:schemeClr val="accent1"/>
                </a:solidFill>
              </a:defRPr>
            </a:lvl8pPr>
            <a:lvl9pPr lvl="8" rtl="0">
              <a:spcBef>
                <a:spcPts val="500"/>
              </a:spcBef>
              <a:spcAft>
                <a:spcPts val="500"/>
              </a:spcAft>
              <a:buNone/>
              <a:defRPr>
                <a:solidFill>
                  <a:schemeClr val="accent1"/>
                </a:solidFill>
              </a:defRPr>
            </a:lvl9pPr>
          </a:lstStyle>
          <a:p/>
        </p:txBody>
      </p:sp>
      <p:sp>
        <p:nvSpPr>
          <p:cNvPr id="2127" name="Google Shape;2127;p173"/>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9pPr>
          </a:lstStyle>
          <a:p/>
        </p:txBody>
      </p:sp>
      <p:sp>
        <p:nvSpPr>
          <p:cNvPr id="2128" name="Google Shape;2128;p17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sp>
        <p:nvSpPr>
          <p:cNvPr id="2129" name="Google Shape;2129;p173"/>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top, text bottom 1">
  <p:cSld name="CUSTOM_3_1_2_1">
    <p:spTree>
      <p:nvGrpSpPr>
        <p:cNvPr id="159" name="Shape 159"/>
        <p:cNvGrpSpPr/>
        <p:nvPr/>
      </p:nvGrpSpPr>
      <p:grpSpPr>
        <a:xfrm>
          <a:off x="0" y="0"/>
          <a:ext cx="0" cy="0"/>
          <a:chOff x="0" y="0"/>
          <a:chExt cx="0" cy="0"/>
        </a:xfrm>
      </p:grpSpPr>
      <p:sp>
        <p:nvSpPr>
          <p:cNvPr id="160" name="Google Shape;160;p18"/>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61" name="Google Shape;161;p18"/>
          <p:cNvSpPr txBox="1"/>
          <p:nvPr>
            <p:ph idx="1" type="body"/>
          </p:nvPr>
        </p:nvSpPr>
        <p:spPr>
          <a:xfrm>
            <a:off x="1102200" y="5212665"/>
            <a:ext cx="9987600" cy="524700"/>
          </a:xfrm>
          <a:prstGeom prst="rect">
            <a:avLst/>
          </a:prstGeom>
        </p:spPr>
        <p:txBody>
          <a:bodyPr anchorCtr="0" anchor="t" bIns="0" lIns="0" spcFirstLastPara="1" rIns="0" wrap="square" tIns="0">
            <a:noAutofit/>
          </a:bodyPr>
          <a:lstStyle>
            <a:lvl1pPr indent="-361950" lvl="0" marL="457200" rtl="0" algn="ctr">
              <a:spcBef>
                <a:spcPts val="0"/>
              </a:spcBef>
              <a:spcAft>
                <a:spcPts val="0"/>
              </a:spcAft>
              <a:buSzPts val="2100"/>
              <a:buChar char="●"/>
              <a:defRPr sz="1900"/>
            </a:lvl1pPr>
            <a:lvl2pPr indent="-330200" lvl="1" marL="914400" rtl="0" algn="ctr">
              <a:spcBef>
                <a:spcPts val="0"/>
              </a:spcBef>
              <a:spcAft>
                <a:spcPts val="0"/>
              </a:spcAft>
              <a:buSzPts val="1600"/>
              <a:buChar char="○"/>
              <a:defRPr sz="1900"/>
            </a:lvl2pPr>
            <a:lvl3pPr indent="-330200" lvl="2" marL="1371600" rtl="0" algn="ctr">
              <a:spcBef>
                <a:spcPts val="0"/>
              </a:spcBef>
              <a:spcAft>
                <a:spcPts val="0"/>
              </a:spcAft>
              <a:buSzPts val="1600"/>
              <a:buChar char="■"/>
              <a:defRPr sz="1900"/>
            </a:lvl3pPr>
            <a:lvl4pPr indent="-330200" lvl="3" marL="1828800" rtl="0" algn="ctr">
              <a:spcBef>
                <a:spcPts val="0"/>
              </a:spcBef>
              <a:spcAft>
                <a:spcPts val="0"/>
              </a:spcAft>
              <a:buSzPts val="1600"/>
              <a:buChar char="●"/>
              <a:defRPr sz="1900"/>
            </a:lvl4pPr>
            <a:lvl5pPr indent="-330200" lvl="4" marL="2286000" rtl="0" algn="ctr">
              <a:spcBef>
                <a:spcPts val="0"/>
              </a:spcBef>
              <a:spcAft>
                <a:spcPts val="0"/>
              </a:spcAft>
              <a:buSzPts val="1600"/>
              <a:buChar char="○"/>
              <a:defRPr sz="1900"/>
            </a:lvl5pPr>
            <a:lvl6pPr indent="-330200" lvl="5" marL="2743200" rtl="0" algn="ctr">
              <a:spcBef>
                <a:spcPts val="0"/>
              </a:spcBef>
              <a:spcAft>
                <a:spcPts val="0"/>
              </a:spcAft>
              <a:buSzPts val="1600"/>
              <a:buChar char="■"/>
              <a:defRPr sz="1900"/>
            </a:lvl6pPr>
            <a:lvl7pPr indent="-330200" lvl="6" marL="3200400" rtl="0" algn="ctr">
              <a:spcBef>
                <a:spcPts val="0"/>
              </a:spcBef>
              <a:spcAft>
                <a:spcPts val="0"/>
              </a:spcAft>
              <a:buSzPts val="1600"/>
              <a:buChar char="●"/>
              <a:defRPr sz="1900"/>
            </a:lvl7pPr>
            <a:lvl8pPr indent="-330200" lvl="7" marL="3657600" rtl="0" algn="ctr">
              <a:spcBef>
                <a:spcPts val="0"/>
              </a:spcBef>
              <a:spcAft>
                <a:spcPts val="0"/>
              </a:spcAft>
              <a:buSzPts val="1600"/>
              <a:buChar char="○"/>
              <a:defRPr sz="1900"/>
            </a:lvl8pPr>
            <a:lvl9pPr indent="-330200" lvl="8" marL="4114800" rtl="0" algn="ctr">
              <a:spcBef>
                <a:spcPts val="0"/>
              </a:spcBef>
              <a:spcAft>
                <a:spcPts val="0"/>
              </a:spcAft>
              <a:buSzPts val="1600"/>
              <a:buChar char="■"/>
              <a:defRPr sz="1900"/>
            </a:lvl9pPr>
          </a:lstStyle>
          <a:p/>
        </p:txBody>
      </p:sp>
      <p:sp>
        <p:nvSpPr>
          <p:cNvPr id="162" name="Google Shape;162;p18"/>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
        <p:nvSpPr>
          <p:cNvPr id="163" name="Google Shape;163;p18"/>
          <p:cNvSpPr txBox="1"/>
          <p:nvPr>
            <p:ph idx="2" type="subTitle"/>
          </p:nvPr>
        </p:nvSpPr>
        <p:spPr>
          <a:xfrm>
            <a:off x="1102200" y="1239700"/>
            <a:ext cx="9987600" cy="43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2100"/>
              </a:spcBef>
              <a:spcAft>
                <a:spcPts val="0"/>
              </a:spcAft>
              <a:buNone/>
              <a:defRPr>
                <a:latin typeface="Proxima Nova"/>
                <a:ea typeface="Proxima Nova"/>
                <a:cs typeface="Proxima Nova"/>
                <a:sym typeface="Proxima Nova"/>
              </a:defRPr>
            </a:lvl2pPr>
            <a:lvl3pPr lvl="2" rtl="0">
              <a:lnSpc>
                <a:spcPct val="100000"/>
              </a:lnSpc>
              <a:spcBef>
                <a:spcPts val="2100"/>
              </a:spcBef>
              <a:spcAft>
                <a:spcPts val="0"/>
              </a:spcAft>
              <a:buNone/>
              <a:defRPr>
                <a:latin typeface="Proxima Nova"/>
                <a:ea typeface="Proxima Nova"/>
                <a:cs typeface="Proxima Nova"/>
                <a:sym typeface="Proxima Nova"/>
              </a:defRPr>
            </a:lvl3pPr>
            <a:lvl4pPr lvl="3" rtl="0">
              <a:lnSpc>
                <a:spcPct val="100000"/>
              </a:lnSpc>
              <a:spcBef>
                <a:spcPts val="2100"/>
              </a:spcBef>
              <a:spcAft>
                <a:spcPts val="0"/>
              </a:spcAft>
              <a:buNone/>
              <a:defRPr>
                <a:latin typeface="Proxima Nova"/>
                <a:ea typeface="Proxima Nova"/>
                <a:cs typeface="Proxima Nova"/>
                <a:sym typeface="Proxima Nova"/>
              </a:defRPr>
            </a:lvl4pPr>
            <a:lvl5pPr lvl="4" rtl="0">
              <a:lnSpc>
                <a:spcPct val="100000"/>
              </a:lnSpc>
              <a:spcBef>
                <a:spcPts val="2100"/>
              </a:spcBef>
              <a:spcAft>
                <a:spcPts val="0"/>
              </a:spcAft>
              <a:buNone/>
              <a:defRPr>
                <a:latin typeface="Proxima Nova"/>
                <a:ea typeface="Proxima Nova"/>
                <a:cs typeface="Proxima Nova"/>
                <a:sym typeface="Proxima Nova"/>
              </a:defRPr>
            </a:lvl5pPr>
            <a:lvl6pPr lvl="5" rtl="0">
              <a:lnSpc>
                <a:spcPct val="100000"/>
              </a:lnSpc>
              <a:spcBef>
                <a:spcPts val="2100"/>
              </a:spcBef>
              <a:spcAft>
                <a:spcPts val="0"/>
              </a:spcAft>
              <a:buNone/>
              <a:defRPr>
                <a:latin typeface="Proxima Nova"/>
                <a:ea typeface="Proxima Nova"/>
                <a:cs typeface="Proxima Nova"/>
                <a:sym typeface="Proxima Nova"/>
              </a:defRPr>
            </a:lvl6pPr>
            <a:lvl7pPr lvl="6" rtl="0">
              <a:lnSpc>
                <a:spcPct val="100000"/>
              </a:lnSpc>
              <a:spcBef>
                <a:spcPts val="2100"/>
              </a:spcBef>
              <a:spcAft>
                <a:spcPts val="0"/>
              </a:spcAft>
              <a:buNone/>
              <a:defRPr>
                <a:latin typeface="Proxima Nova"/>
                <a:ea typeface="Proxima Nova"/>
                <a:cs typeface="Proxima Nova"/>
                <a:sym typeface="Proxima Nova"/>
              </a:defRPr>
            </a:lvl7pPr>
            <a:lvl8pPr lvl="7" rtl="0">
              <a:lnSpc>
                <a:spcPct val="100000"/>
              </a:lnSpc>
              <a:spcBef>
                <a:spcPts val="2100"/>
              </a:spcBef>
              <a:spcAft>
                <a:spcPts val="0"/>
              </a:spcAft>
              <a:buNone/>
              <a:defRPr>
                <a:latin typeface="Proxima Nova"/>
                <a:ea typeface="Proxima Nova"/>
                <a:cs typeface="Proxima Nova"/>
                <a:sym typeface="Proxima Nova"/>
              </a:defRPr>
            </a:lvl8pPr>
            <a:lvl9pPr lvl="8" rtl="0">
              <a:lnSpc>
                <a:spcPct val="100000"/>
              </a:lnSpc>
              <a:spcBef>
                <a:spcPts val="2100"/>
              </a:spcBef>
              <a:spcAft>
                <a:spcPts val="2100"/>
              </a:spcAft>
              <a:buNone/>
              <a:defRPr>
                <a:latin typeface="Proxima Nova"/>
                <a:ea typeface="Proxima Nova"/>
                <a:cs typeface="Proxima Nova"/>
                <a:sym typeface="Proxima Nova"/>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spTree>
      <p:nvGrpSpPr>
        <p:cNvPr id="2130" name="Shape 2130"/>
        <p:cNvGrpSpPr/>
        <p:nvPr/>
      </p:nvGrpSpPr>
      <p:grpSpPr>
        <a:xfrm>
          <a:off x="0" y="0"/>
          <a:ext cx="0" cy="0"/>
          <a:chOff x="0" y="0"/>
          <a:chExt cx="0" cy="0"/>
        </a:xfrm>
      </p:grpSpPr>
      <p:sp>
        <p:nvSpPr>
          <p:cNvPr id="2131" name="Google Shape;2131;p174"/>
          <p:cNvSpPr txBox="1"/>
          <p:nvPr>
            <p:ph type="title"/>
          </p:nvPr>
        </p:nvSpPr>
        <p:spPr>
          <a:xfrm>
            <a:off x="3280375" y="1653075"/>
            <a:ext cx="7430700" cy="39315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None/>
              <a:defRPr sz="2800">
                <a:solidFill>
                  <a:schemeClr val="accent1"/>
                </a:solidFill>
              </a:defRPr>
            </a:lvl1pPr>
            <a:lvl2pPr lvl="1" rtl="0">
              <a:lnSpc>
                <a:spcPct val="115000"/>
              </a:lnSpc>
              <a:spcBef>
                <a:spcPts val="0"/>
              </a:spcBef>
              <a:spcAft>
                <a:spcPts val="0"/>
              </a:spcAft>
              <a:buNone/>
              <a:defRPr sz="27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7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7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7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7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7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7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700">
                <a:solidFill>
                  <a:schemeClr val="accent1"/>
                </a:solidFill>
                <a:latin typeface="Red Hat Text"/>
                <a:ea typeface="Red Hat Text"/>
                <a:cs typeface="Red Hat Text"/>
                <a:sym typeface="Red Hat Text"/>
              </a:defRPr>
            </a:lvl9pPr>
          </a:lstStyle>
          <a:p/>
        </p:txBody>
      </p:sp>
      <p:sp>
        <p:nvSpPr>
          <p:cNvPr id="2132" name="Google Shape;2132;p17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cxnSp>
        <p:nvCxnSpPr>
          <p:cNvPr id="2133" name="Google Shape;2133;p17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134" name="Google Shape;2134;p174"/>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2135" name="Google Shape;2135;p17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136" name="Google Shape;2136;p17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137" name="Google Shape;2137;p174"/>
          <p:cNvSpPr txBox="1"/>
          <p:nvPr>
            <p:ph idx="2"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353535"/>
        </a:solidFill>
      </p:bgPr>
    </p:bg>
    <p:spTree>
      <p:nvGrpSpPr>
        <p:cNvPr id="2138" name="Shape 2138"/>
        <p:cNvGrpSpPr/>
        <p:nvPr/>
      </p:nvGrpSpPr>
      <p:grpSpPr>
        <a:xfrm>
          <a:off x="0" y="0"/>
          <a:ext cx="0" cy="0"/>
          <a:chOff x="0" y="0"/>
          <a:chExt cx="0" cy="0"/>
        </a:xfrm>
      </p:grpSpPr>
      <p:sp>
        <p:nvSpPr>
          <p:cNvPr id="2139" name="Google Shape;2139;p175"/>
          <p:cNvSpPr txBox="1"/>
          <p:nvPr>
            <p:ph idx="1" type="body"/>
          </p:nvPr>
        </p:nvSpPr>
        <p:spPr>
          <a:xfrm>
            <a:off x="8669900" y="1849475"/>
            <a:ext cx="2132100" cy="3000000"/>
          </a:xfrm>
          <a:prstGeom prst="rect">
            <a:avLst/>
          </a:prstGeom>
        </p:spPr>
        <p:txBody>
          <a:bodyPr anchorCtr="0" anchor="t" bIns="0" lIns="0" spcFirstLastPara="1" rIns="0" wrap="square" tIns="0">
            <a:noAutofit/>
          </a:bodyPr>
          <a:lstStyle>
            <a:lvl1pPr indent="-349250" lvl="0" marL="457200" rtl="0">
              <a:lnSpc>
                <a:spcPct val="115000"/>
              </a:lnSpc>
              <a:spcBef>
                <a:spcPts val="0"/>
              </a:spcBef>
              <a:spcAft>
                <a:spcPts val="0"/>
              </a:spcAft>
              <a:buClr>
                <a:srgbClr val="FFFFFF"/>
              </a:buClr>
              <a:buSzPts val="1900"/>
              <a:buChar char="▸"/>
              <a:defRPr>
                <a:solidFill>
                  <a:srgbClr val="FFFFFF"/>
                </a:solidFill>
              </a:defRPr>
            </a:lvl1pPr>
            <a:lvl2pPr indent="-349250" lvl="1" marL="914400" rtl="0">
              <a:lnSpc>
                <a:spcPct val="115000"/>
              </a:lnSpc>
              <a:spcBef>
                <a:spcPts val="2000"/>
              </a:spcBef>
              <a:spcAft>
                <a:spcPts val="0"/>
              </a:spcAft>
              <a:buClr>
                <a:srgbClr val="FFFFFF"/>
              </a:buClr>
              <a:buSzPts val="1900"/>
              <a:buChar char="･"/>
              <a:defRPr>
                <a:solidFill>
                  <a:srgbClr val="FFFFFF"/>
                </a:solidFill>
              </a:defRPr>
            </a:lvl2pPr>
            <a:lvl3pPr indent="-349250" lvl="2" marL="1371600" rtl="0">
              <a:lnSpc>
                <a:spcPct val="115000"/>
              </a:lnSpc>
              <a:spcBef>
                <a:spcPts val="2000"/>
              </a:spcBef>
              <a:spcAft>
                <a:spcPts val="0"/>
              </a:spcAft>
              <a:buClr>
                <a:srgbClr val="FFFFFF"/>
              </a:buClr>
              <a:buSzPts val="1900"/>
              <a:buChar char="･"/>
              <a:defRPr>
                <a:solidFill>
                  <a:srgbClr val="FFFFFF"/>
                </a:solidFill>
              </a:defRPr>
            </a:lvl3pPr>
            <a:lvl4pPr indent="-349250" lvl="3" marL="1828800" rtl="0">
              <a:lnSpc>
                <a:spcPct val="115000"/>
              </a:lnSpc>
              <a:spcBef>
                <a:spcPts val="2000"/>
              </a:spcBef>
              <a:spcAft>
                <a:spcPts val="0"/>
              </a:spcAft>
              <a:buClr>
                <a:srgbClr val="FFFFFF"/>
              </a:buClr>
              <a:buSzPts val="1900"/>
              <a:buChar char="･"/>
              <a:defRPr>
                <a:solidFill>
                  <a:srgbClr val="FFFFFF"/>
                </a:solidFill>
              </a:defRPr>
            </a:lvl4pPr>
            <a:lvl5pPr indent="-349250" lvl="4" marL="2286000" rtl="0">
              <a:lnSpc>
                <a:spcPct val="115000"/>
              </a:lnSpc>
              <a:spcBef>
                <a:spcPts val="2000"/>
              </a:spcBef>
              <a:spcAft>
                <a:spcPts val="0"/>
              </a:spcAft>
              <a:buClr>
                <a:srgbClr val="FFFFFF"/>
              </a:buClr>
              <a:buSzPts val="1900"/>
              <a:buChar char="･"/>
              <a:defRPr>
                <a:solidFill>
                  <a:srgbClr val="FFFFFF"/>
                </a:solidFill>
              </a:defRPr>
            </a:lvl5pPr>
            <a:lvl6pPr indent="-349250" lvl="5" marL="2743200" rtl="0">
              <a:lnSpc>
                <a:spcPct val="115000"/>
              </a:lnSpc>
              <a:spcBef>
                <a:spcPts val="2000"/>
              </a:spcBef>
              <a:spcAft>
                <a:spcPts val="0"/>
              </a:spcAft>
              <a:buClr>
                <a:srgbClr val="FFFFFF"/>
              </a:buClr>
              <a:buSzPts val="1900"/>
              <a:buChar char="･"/>
              <a:defRPr>
                <a:solidFill>
                  <a:srgbClr val="FFFFFF"/>
                </a:solidFill>
              </a:defRPr>
            </a:lvl6pPr>
            <a:lvl7pPr indent="-349250" lvl="6" marL="3200400" rtl="0">
              <a:lnSpc>
                <a:spcPct val="115000"/>
              </a:lnSpc>
              <a:spcBef>
                <a:spcPts val="2000"/>
              </a:spcBef>
              <a:spcAft>
                <a:spcPts val="0"/>
              </a:spcAft>
              <a:buClr>
                <a:srgbClr val="FFFFFF"/>
              </a:buClr>
              <a:buSzPts val="1900"/>
              <a:buChar char="･"/>
              <a:defRPr>
                <a:solidFill>
                  <a:srgbClr val="FFFFFF"/>
                </a:solidFill>
              </a:defRPr>
            </a:lvl7pPr>
            <a:lvl8pPr indent="-349250" lvl="7" marL="3657600" rtl="0">
              <a:lnSpc>
                <a:spcPct val="115000"/>
              </a:lnSpc>
              <a:spcBef>
                <a:spcPts val="2000"/>
              </a:spcBef>
              <a:spcAft>
                <a:spcPts val="0"/>
              </a:spcAft>
              <a:buClr>
                <a:srgbClr val="FFFFFF"/>
              </a:buClr>
              <a:buSzPts val="1900"/>
              <a:buChar char="･"/>
              <a:defRPr>
                <a:solidFill>
                  <a:srgbClr val="FFFFFF"/>
                </a:solidFill>
              </a:defRPr>
            </a:lvl8pPr>
            <a:lvl9pPr indent="-349250" lvl="8" marL="4114800" rtl="0">
              <a:lnSpc>
                <a:spcPct val="115000"/>
              </a:lnSpc>
              <a:spcBef>
                <a:spcPts val="2000"/>
              </a:spcBef>
              <a:spcAft>
                <a:spcPts val="2000"/>
              </a:spcAft>
              <a:buClr>
                <a:srgbClr val="FFFFFF"/>
              </a:buClr>
              <a:buSzPts val="1900"/>
              <a:buChar char="･"/>
              <a:defRPr>
                <a:solidFill>
                  <a:srgbClr val="FFFFFF"/>
                </a:solidFill>
              </a:defRPr>
            </a:lvl9pPr>
          </a:lstStyle>
          <a:p/>
        </p:txBody>
      </p:sp>
      <p:sp>
        <p:nvSpPr>
          <p:cNvPr id="2140" name="Google Shape;2140;p175"/>
          <p:cNvSpPr txBox="1"/>
          <p:nvPr>
            <p:ph idx="2" type="body"/>
          </p:nvPr>
        </p:nvSpPr>
        <p:spPr>
          <a:xfrm>
            <a:off x="5708700" y="1849475"/>
            <a:ext cx="2132100" cy="3000000"/>
          </a:xfrm>
          <a:prstGeom prst="rect">
            <a:avLst/>
          </a:prstGeom>
        </p:spPr>
        <p:txBody>
          <a:bodyPr anchorCtr="0" anchor="t" bIns="0" lIns="0" spcFirstLastPara="1" rIns="0" wrap="square" tIns="0">
            <a:noAutofit/>
          </a:bodyPr>
          <a:lstStyle>
            <a:lvl1pPr indent="-349250" lvl="0" marL="457200" rtl="0">
              <a:lnSpc>
                <a:spcPct val="115000"/>
              </a:lnSpc>
              <a:spcBef>
                <a:spcPts val="0"/>
              </a:spcBef>
              <a:spcAft>
                <a:spcPts val="0"/>
              </a:spcAft>
              <a:buClr>
                <a:srgbClr val="FFFFFF"/>
              </a:buClr>
              <a:buSzPts val="1900"/>
              <a:buChar char="▸"/>
              <a:defRPr>
                <a:solidFill>
                  <a:srgbClr val="FFFFFF"/>
                </a:solidFill>
              </a:defRPr>
            </a:lvl1pPr>
            <a:lvl2pPr indent="-349250" lvl="1" marL="914400" rtl="0">
              <a:lnSpc>
                <a:spcPct val="115000"/>
              </a:lnSpc>
              <a:spcBef>
                <a:spcPts val="2000"/>
              </a:spcBef>
              <a:spcAft>
                <a:spcPts val="0"/>
              </a:spcAft>
              <a:buClr>
                <a:srgbClr val="FFFFFF"/>
              </a:buClr>
              <a:buSzPts val="1900"/>
              <a:buChar char="･"/>
              <a:defRPr>
                <a:solidFill>
                  <a:srgbClr val="FFFFFF"/>
                </a:solidFill>
              </a:defRPr>
            </a:lvl2pPr>
            <a:lvl3pPr indent="-349250" lvl="2" marL="1371600" rtl="0">
              <a:lnSpc>
                <a:spcPct val="115000"/>
              </a:lnSpc>
              <a:spcBef>
                <a:spcPts val="2000"/>
              </a:spcBef>
              <a:spcAft>
                <a:spcPts val="0"/>
              </a:spcAft>
              <a:buClr>
                <a:srgbClr val="FFFFFF"/>
              </a:buClr>
              <a:buSzPts val="1900"/>
              <a:buChar char="･"/>
              <a:defRPr>
                <a:solidFill>
                  <a:srgbClr val="FFFFFF"/>
                </a:solidFill>
              </a:defRPr>
            </a:lvl3pPr>
            <a:lvl4pPr indent="-349250" lvl="3" marL="1828800" rtl="0">
              <a:lnSpc>
                <a:spcPct val="115000"/>
              </a:lnSpc>
              <a:spcBef>
                <a:spcPts val="2000"/>
              </a:spcBef>
              <a:spcAft>
                <a:spcPts val="0"/>
              </a:spcAft>
              <a:buClr>
                <a:srgbClr val="FFFFFF"/>
              </a:buClr>
              <a:buSzPts val="1900"/>
              <a:buChar char="･"/>
              <a:defRPr>
                <a:solidFill>
                  <a:srgbClr val="FFFFFF"/>
                </a:solidFill>
              </a:defRPr>
            </a:lvl4pPr>
            <a:lvl5pPr indent="-349250" lvl="4" marL="2286000" rtl="0">
              <a:lnSpc>
                <a:spcPct val="115000"/>
              </a:lnSpc>
              <a:spcBef>
                <a:spcPts val="2000"/>
              </a:spcBef>
              <a:spcAft>
                <a:spcPts val="0"/>
              </a:spcAft>
              <a:buClr>
                <a:srgbClr val="FFFFFF"/>
              </a:buClr>
              <a:buSzPts val="1900"/>
              <a:buChar char="･"/>
              <a:defRPr>
                <a:solidFill>
                  <a:srgbClr val="FFFFFF"/>
                </a:solidFill>
              </a:defRPr>
            </a:lvl5pPr>
            <a:lvl6pPr indent="-349250" lvl="5" marL="2743200" rtl="0">
              <a:lnSpc>
                <a:spcPct val="115000"/>
              </a:lnSpc>
              <a:spcBef>
                <a:spcPts val="2000"/>
              </a:spcBef>
              <a:spcAft>
                <a:spcPts val="0"/>
              </a:spcAft>
              <a:buClr>
                <a:srgbClr val="FFFFFF"/>
              </a:buClr>
              <a:buSzPts val="1900"/>
              <a:buChar char="･"/>
              <a:defRPr>
                <a:solidFill>
                  <a:srgbClr val="FFFFFF"/>
                </a:solidFill>
              </a:defRPr>
            </a:lvl6pPr>
            <a:lvl7pPr indent="-349250" lvl="6" marL="3200400" rtl="0">
              <a:lnSpc>
                <a:spcPct val="115000"/>
              </a:lnSpc>
              <a:spcBef>
                <a:spcPts val="2000"/>
              </a:spcBef>
              <a:spcAft>
                <a:spcPts val="0"/>
              </a:spcAft>
              <a:buClr>
                <a:srgbClr val="FFFFFF"/>
              </a:buClr>
              <a:buSzPts val="1900"/>
              <a:buChar char="･"/>
              <a:defRPr>
                <a:solidFill>
                  <a:srgbClr val="FFFFFF"/>
                </a:solidFill>
              </a:defRPr>
            </a:lvl7pPr>
            <a:lvl8pPr indent="-349250" lvl="7" marL="3657600" rtl="0">
              <a:lnSpc>
                <a:spcPct val="115000"/>
              </a:lnSpc>
              <a:spcBef>
                <a:spcPts val="2000"/>
              </a:spcBef>
              <a:spcAft>
                <a:spcPts val="0"/>
              </a:spcAft>
              <a:buClr>
                <a:srgbClr val="FFFFFF"/>
              </a:buClr>
              <a:buSzPts val="1900"/>
              <a:buChar char="･"/>
              <a:defRPr>
                <a:solidFill>
                  <a:srgbClr val="FFFFFF"/>
                </a:solidFill>
              </a:defRPr>
            </a:lvl8pPr>
            <a:lvl9pPr indent="-349250" lvl="8" marL="4114800" rtl="0">
              <a:lnSpc>
                <a:spcPct val="115000"/>
              </a:lnSpc>
              <a:spcBef>
                <a:spcPts val="2000"/>
              </a:spcBef>
              <a:spcAft>
                <a:spcPts val="2000"/>
              </a:spcAft>
              <a:buClr>
                <a:srgbClr val="FFFFFF"/>
              </a:buClr>
              <a:buSzPts val="1900"/>
              <a:buChar char="･"/>
              <a:defRPr>
                <a:solidFill>
                  <a:srgbClr val="FFFFFF"/>
                </a:solidFill>
              </a:defRPr>
            </a:lvl9pPr>
          </a:lstStyle>
          <a:p/>
        </p:txBody>
      </p:sp>
      <p:sp>
        <p:nvSpPr>
          <p:cNvPr id="2141" name="Google Shape;2141;p175"/>
          <p:cNvSpPr txBox="1"/>
          <p:nvPr>
            <p:ph type="title"/>
          </p:nvPr>
        </p:nvSpPr>
        <p:spPr>
          <a:xfrm>
            <a:off x="900275" y="1736433"/>
            <a:ext cx="3885900" cy="26979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4800"/>
              <a:buNone/>
              <a:defRPr sz="4800">
                <a:solidFill>
                  <a:srgbClr val="FFFFFF"/>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2142" name="Google Shape;2142;p17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143" name="Google Shape;2143;p175"/>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100"/>
              <a:buFont typeface="Red Hat Text Medium"/>
              <a:buNone/>
              <a:defRPr sz="1100">
                <a:solidFill>
                  <a:schemeClr val="lt1"/>
                </a:solidFill>
                <a:latin typeface="Red Hat Text Medium"/>
                <a:ea typeface="Red Hat Text Medium"/>
                <a:cs typeface="Red Hat Text Medium"/>
                <a:sym typeface="Red Hat Text Medium"/>
              </a:defRPr>
            </a:lvl9pPr>
          </a:lstStyle>
          <a:p/>
        </p:txBody>
      </p:sp>
      <p:cxnSp>
        <p:nvCxnSpPr>
          <p:cNvPr id="2144" name="Google Shape;2144;p175"/>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pic>
        <p:nvPicPr>
          <p:cNvPr id="2145" name="Google Shape;2145;p175"/>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2146" name="Google Shape;2146;p17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Red Hat Text Medium"/>
                <a:ea typeface="Red Hat Text Medium"/>
                <a:cs typeface="Red Hat Text Medium"/>
                <a:sym typeface="Red Hat Text Medium"/>
              </a:defRPr>
            </a:lvl1pPr>
            <a:lvl2pPr lvl="1" rtl="0" algn="ctr">
              <a:buNone/>
              <a:defRPr sz="800">
                <a:solidFill>
                  <a:schemeClr val="lt1"/>
                </a:solidFill>
                <a:latin typeface="Red Hat Text Medium"/>
                <a:ea typeface="Red Hat Text Medium"/>
                <a:cs typeface="Red Hat Text Medium"/>
                <a:sym typeface="Red Hat Text Medium"/>
              </a:defRPr>
            </a:lvl2pPr>
            <a:lvl3pPr lvl="2" rtl="0" algn="ctr">
              <a:buNone/>
              <a:defRPr sz="800">
                <a:solidFill>
                  <a:schemeClr val="lt1"/>
                </a:solidFill>
                <a:latin typeface="Red Hat Text Medium"/>
                <a:ea typeface="Red Hat Text Medium"/>
                <a:cs typeface="Red Hat Text Medium"/>
                <a:sym typeface="Red Hat Text Medium"/>
              </a:defRPr>
            </a:lvl3pPr>
            <a:lvl4pPr lvl="3" rtl="0" algn="ctr">
              <a:buNone/>
              <a:defRPr sz="800">
                <a:solidFill>
                  <a:schemeClr val="lt1"/>
                </a:solidFill>
                <a:latin typeface="Red Hat Text Medium"/>
                <a:ea typeface="Red Hat Text Medium"/>
                <a:cs typeface="Red Hat Text Medium"/>
                <a:sym typeface="Red Hat Text Medium"/>
              </a:defRPr>
            </a:lvl4pPr>
            <a:lvl5pPr lvl="4" rtl="0" algn="ctr">
              <a:buNone/>
              <a:defRPr sz="800">
                <a:solidFill>
                  <a:schemeClr val="lt1"/>
                </a:solidFill>
                <a:latin typeface="Red Hat Text Medium"/>
                <a:ea typeface="Red Hat Text Medium"/>
                <a:cs typeface="Red Hat Text Medium"/>
                <a:sym typeface="Red Hat Text Medium"/>
              </a:defRPr>
            </a:lvl5pPr>
            <a:lvl6pPr lvl="5" rtl="0" algn="ctr">
              <a:buNone/>
              <a:defRPr sz="800">
                <a:solidFill>
                  <a:schemeClr val="lt1"/>
                </a:solidFill>
                <a:latin typeface="Red Hat Text Medium"/>
                <a:ea typeface="Red Hat Text Medium"/>
                <a:cs typeface="Red Hat Text Medium"/>
                <a:sym typeface="Red Hat Text Medium"/>
              </a:defRPr>
            </a:lvl6pPr>
            <a:lvl7pPr lvl="6" rtl="0" algn="ctr">
              <a:buNone/>
              <a:defRPr sz="800">
                <a:solidFill>
                  <a:schemeClr val="lt1"/>
                </a:solidFill>
                <a:latin typeface="Red Hat Text Medium"/>
                <a:ea typeface="Red Hat Text Medium"/>
                <a:cs typeface="Red Hat Text Medium"/>
                <a:sym typeface="Red Hat Text Medium"/>
              </a:defRPr>
            </a:lvl7pPr>
            <a:lvl8pPr lvl="7" rtl="0" algn="ctr">
              <a:buNone/>
              <a:defRPr sz="800">
                <a:solidFill>
                  <a:schemeClr val="lt1"/>
                </a:solidFill>
                <a:latin typeface="Red Hat Text Medium"/>
                <a:ea typeface="Red Hat Text Medium"/>
                <a:cs typeface="Red Hat Text Medium"/>
                <a:sym typeface="Red Hat Text Medium"/>
              </a:defRPr>
            </a:lvl8pPr>
            <a:lvl9pPr lvl="8" rtl="0" algn="ctr">
              <a:buNone/>
              <a:defRPr sz="8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147" name="Google Shape;2147;p175"/>
          <p:cNvSpPr txBox="1"/>
          <p:nvPr>
            <p:ph idx="4"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lt1"/>
                </a:solidFill>
              </a:defRPr>
            </a:lvl1pPr>
            <a:lvl2pPr lvl="1" rtl="0">
              <a:lnSpc>
                <a:spcPct val="115000"/>
              </a:lnSpc>
              <a:spcBef>
                <a:spcPts val="0"/>
              </a:spcBef>
              <a:spcAft>
                <a:spcPts val="0"/>
              </a:spcAft>
              <a:buNone/>
              <a:defRPr sz="800">
                <a:solidFill>
                  <a:schemeClr val="lt1"/>
                </a:solidFill>
              </a:defRPr>
            </a:lvl2pPr>
            <a:lvl3pPr lvl="2" rtl="0">
              <a:lnSpc>
                <a:spcPct val="115000"/>
              </a:lnSpc>
              <a:spcBef>
                <a:spcPts val="0"/>
              </a:spcBef>
              <a:spcAft>
                <a:spcPts val="0"/>
              </a:spcAft>
              <a:buNone/>
              <a:defRPr sz="800">
                <a:solidFill>
                  <a:schemeClr val="lt1"/>
                </a:solidFill>
              </a:defRPr>
            </a:lvl3pPr>
            <a:lvl4pPr lvl="3" rtl="0">
              <a:lnSpc>
                <a:spcPct val="115000"/>
              </a:lnSpc>
              <a:spcBef>
                <a:spcPts val="0"/>
              </a:spcBef>
              <a:spcAft>
                <a:spcPts val="0"/>
              </a:spcAft>
              <a:buNone/>
              <a:defRPr sz="800">
                <a:solidFill>
                  <a:schemeClr val="lt1"/>
                </a:solidFill>
              </a:defRPr>
            </a:lvl4pPr>
            <a:lvl5pPr lvl="4" rtl="0">
              <a:lnSpc>
                <a:spcPct val="115000"/>
              </a:lnSpc>
              <a:spcBef>
                <a:spcPts val="0"/>
              </a:spcBef>
              <a:spcAft>
                <a:spcPts val="0"/>
              </a:spcAft>
              <a:buNone/>
              <a:defRPr sz="800">
                <a:solidFill>
                  <a:schemeClr val="lt1"/>
                </a:solidFill>
              </a:defRPr>
            </a:lvl5pPr>
            <a:lvl6pPr lvl="5" rtl="0">
              <a:lnSpc>
                <a:spcPct val="115000"/>
              </a:lnSpc>
              <a:spcBef>
                <a:spcPts val="0"/>
              </a:spcBef>
              <a:spcAft>
                <a:spcPts val="0"/>
              </a:spcAft>
              <a:buNone/>
              <a:defRPr sz="800">
                <a:solidFill>
                  <a:schemeClr val="lt1"/>
                </a:solidFill>
              </a:defRPr>
            </a:lvl6pPr>
            <a:lvl7pPr lvl="6" rtl="0">
              <a:lnSpc>
                <a:spcPct val="115000"/>
              </a:lnSpc>
              <a:spcBef>
                <a:spcPts val="0"/>
              </a:spcBef>
              <a:spcAft>
                <a:spcPts val="0"/>
              </a:spcAft>
              <a:buNone/>
              <a:defRPr sz="800">
                <a:solidFill>
                  <a:schemeClr val="lt1"/>
                </a:solidFill>
              </a:defRPr>
            </a:lvl7pPr>
            <a:lvl8pPr lvl="7" rtl="0">
              <a:lnSpc>
                <a:spcPct val="115000"/>
              </a:lnSpc>
              <a:spcBef>
                <a:spcPts val="0"/>
              </a:spcBef>
              <a:spcAft>
                <a:spcPts val="0"/>
              </a:spcAft>
              <a:buNone/>
              <a:defRPr sz="800">
                <a:solidFill>
                  <a:schemeClr val="lt1"/>
                </a:solidFill>
              </a:defRPr>
            </a:lvl8pPr>
            <a:lvl9pPr lvl="8" rtl="0">
              <a:lnSpc>
                <a:spcPct val="115000"/>
              </a:lnSpc>
              <a:spcBef>
                <a:spcPts val="0"/>
              </a:spcBef>
              <a:spcAft>
                <a:spcPts val="0"/>
              </a:spcAft>
              <a:buNone/>
              <a:defRPr sz="800">
                <a:solidFill>
                  <a:schemeClr val="lt1"/>
                </a:solidFill>
              </a:defRPr>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2148" name="Shape 2148"/>
        <p:cNvGrpSpPr/>
        <p:nvPr/>
      </p:nvGrpSpPr>
      <p:grpSpPr>
        <a:xfrm>
          <a:off x="0" y="0"/>
          <a:ext cx="0" cy="0"/>
          <a:chOff x="0" y="0"/>
          <a:chExt cx="0" cy="0"/>
        </a:xfrm>
      </p:grpSpPr>
      <p:cxnSp>
        <p:nvCxnSpPr>
          <p:cNvPr id="2149" name="Google Shape;2149;p17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150" name="Google Shape;2150;p17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9pPr>
          </a:lstStyle>
          <a:p/>
        </p:txBody>
      </p:sp>
      <p:cxnSp>
        <p:nvCxnSpPr>
          <p:cNvPr id="2151" name="Google Shape;2151;p176"/>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2152" name="Google Shape;2152;p17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dk1"/>
                </a:solidFill>
                <a:latin typeface="Red Hat Text Medium"/>
                <a:ea typeface="Red Hat Text Medium"/>
                <a:cs typeface="Red Hat Text Medium"/>
                <a:sym typeface="Red Hat Text Medium"/>
              </a:defRPr>
            </a:lvl1pPr>
            <a:lvl2pPr lvl="1" rtl="0" algn="ctr">
              <a:buNone/>
              <a:defRPr sz="800">
                <a:solidFill>
                  <a:schemeClr val="dk1"/>
                </a:solidFill>
                <a:latin typeface="Red Hat Text Medium"/>
                <a:ea typeface="Red Hat Text Medium"/>
                <a:cs typeface="Red Hat Text Medium"/>
                <a:sym typeface="Red Hat Text Medium"/>
              </a:defRPr>
            </a:lvl2pPr>
            <a:lvl3pPr lvl="2" rtl="0" algn="ctr">
              <a:buNone/>
              <a:defRPr sz="800">
                <a:solidFill>
                  <a:schemeClr val="dk1"/>
                </a:solidFill>
                <a:latin typeface="Red Hat Text Medium"/>
                <a:ea typeface="Red Hat Text Medium"/>
                <a:cs typeface="Red Hat Text Medium"/>
                <a:sym typeface="Red Hat Text Medium"/>
              </a:defRPr>
            </a:lvl3pPr>
            <a:lvl4pPr lvl="3" rtl="0" algn="ctr">
              <a:buNone/>
              <a:defRPr sz="800">
                <a:solidFill>
                  <a:schemeClr val="dk1"/>
                </a:solidFill>
                <a:latin typeface="Red Hat Text Medium"/>
                <a:ea typeface="Red Hat Text Medium"/>
                <a:cs typeface="Red Hat Text Medium"/>
                <a:sym typeface="Red Hat Text Medium"/>
              </a:defRPr>
            </a:lvl4pPr>
            <a:lvl5pPr lvl="4" rtl="0" algn="ctr">
              <a:buNone/>
              <a:defRPr sz="800">
                <a:solidFill>
                  <a:schemeClr val="dk1"/>
                </a:solidFill>
                <a:latin typeface="Red Hat Text Medium"/>
                <a:ea typeface="Red Hat Text Medium"/>
                <a:cs typeface="Red Hat Text Medium"/>
                <a:sym typeface="Red Hat Text Medium"/>
              </a:defRPr>
            </a:lvl5pPr>
            <a:lvl6pPr lvl="5" rtl="0" algn="ctr">
              <a:buNone/>
              <a:defRPr sz="800">
                <a:solidFill>
                  <a:schemeClr val="dk1"/>
                </a:solidFill>
                <a:latin typeface="Red Hat Text Medium"/>
                <a:ea typeface="Red Hat Text Medium"/>
                <a:cs typeface="Red Hat Text Medium"/>
                <a:sym typeface="Red Hat Text Medium"/>
              </a:defRPr>
            </a:lvl6pPr>
            <a:lvl7pPr lvl="6" rtl="0" algn="ctr">
              <a:buNone/>
              <a:defRPr sz="800">
                <a:solidFill>
                  <a:schemeClr val="dk1"/>
                </a:solidFill>
                <a:latin typeface="Red Hat Text Medium"/>
                <a:ea typeface="Red Hat Text Medium"/>
                <a:cs typeface="Red Hat Text Medium"/>
                <a:sym typeface="Red Hat Text Medium"/>
              </a:defRPr>
            </a:lvl7pPr>
            <a:lvl8pPr lvl="7" rtl="0" algn="ctr">
              <a:buNone/>
              <a:defRPr sz="800">
                <a:solidFill>
                  <a:schemeClr val="dk1"/>
                </a:solidFill>
                <a:latin typeface="Red Hat Text Medium"/>
                <a:ea typeface="Red Hat Text Medium"/>
                <a:cs typeface="Red Hat Text Medium"/>
                <a:sym typeface="Red Hat Text Medium"/>
              </a:defRPr>
            </a:lvl8pPr>
            <a:lvl9pPr lvl="8" rtl="0"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153" name="Google Shape;2153;p17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154" name="Google Shape;2154;p176"/>
          <p:cNvSpPr txBox="1"/>
          <p:nvPr>
            <p:ph idx="2"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155" name="Google Shape;2155;p176"/>
          <p:cNvSpPr txBox="1"/>
          <p:nvPr>
            <p:ph idx="3" type="body"/>
          </p:nvPr>
        </p:nvSpPr>
        <p:spPr>
          <a:xfrm>
            <a:off x="8669900" y="1849475"/>
            <a:ext cx="2132100" cy="3000000"/>
          </a:xfrm>
          <a:prstGeom prst="rect">
            <a:avLst/>
          </a:prstGeom>
        </p:spPr>
        <p:txBody>
          <a:bodyPr anchorCtr="0" anchor="t" bIns="0" lIns="0" spcFirstLastPara="1" rIns="0" wrap="square" tIns="0">
            <a:noAutofit/>
          </a:bodyPr>
          <a:lstStyle>
            <a:lvl1pPr indent="-349250" lvl="0" marL="457200" rtl="0">
              <a:lnSpc>
                <a:spcPct val="115000"/>
              </a:lnSpc>
              <a:spcBef>
                <a:spcPts val="0"/>
              </a:spcBef>
              <a:spcAft>
                <a:spcPts val="0"/>
              </a:spcAft>
              <a:buSzPts val="1900"/>
              <a:buChar char="▸"/>
              <a:defRPr/>
            </a:lvl1pPr>
            <a:lvl2pPr indent="-349250" lvl="1" marL="914400" rtl="0">
              <a:lnSpc>
                <a:spcPct val="115000"/>
              </a:lnSpc>
              <a:spcBef>
                <a:spcPts val="2000"/>
              </a:spcBef>
              <a:spcAft>
                <a:spcPts val="0"/>
              </a:spcAft>
              <a:buSzPts val="1900"/>
              <a:buChar char="･"/>
              <a:defRPr/>
            </a:lvl2pPr>
            <a:lvl3pPr indent="-349250" lvl="2" marL="1371600" rtl="0">
              <a:lnSpc>
                <a:spcPct val="115000"/>
              </a:lnSpc>
              <a:spcBef>
                <a:spcPts val="2000"/>
              </a:spcBef>
              <a:spcAft>
                <a:spcPts val="0"/>
              </a:spcAft>
              <a:buSzPts val="1900"/>
              <a:buChar char="･"/>
              <a:defRPr/>
            </a:lvl3pPr>
            <a:lvl4pPr indent="-349250" lvl="3" marL="1828800" rtl="0">
              <a:lnSpc>
                <a:spcPct val="115000"/>
              </a:lnSpc>
              <a:spcBef>
                <a:spcPts val="2000"/>
              </a:spcBef>
              <a:spcAft>
                <a:spcPts val="0"/>
              </a:spcAft>
              <a:buSzPts val="1900"/>
              <a:buChar char="･"/>
              <a:defRPr/>
            </a:lvl4pPr>
            <a:lvl5pPr indent="-349250" lvl="4" marL="2286000" rtl="0">
              <a:lnSpc>
                <a:spcPct val="115000"/>
              </a:lnSpc>
              <a:spcBef>
                <a:spcPts val="2000"/>
              </a:spcBef>
              <a:spcAft>
                <a:spcPts val="0"/>
              </a:spcAft>
              <a:buSzPts val="1900"/>
              <a:buChar char="･"/>
              <a:defRPr/>
            </a:lvl5pPr>
            <a:lvl6pPr indent="-349250" lvl="5" marL="2743200" rtl="0">
              <a:lnSpc>
                <a:spcPct val="115000"/>
              </a:lnSpc>
              <a:spcBef>
                <a:spcPts val="2000"/>
              </a:spcBef>
              <a:spcAft>
                <a:spcPts val="0"/>
              </a:spcAft>
              <a:buSzPts val="1900"/>
              <a:buChar char="･"/>
              <a:defRPr/>
            </a:lvl6pPr>
            <a:lvl7pPr indent="-349250" lvl="6" marL="3200400" rtl="0">
              <a:lnSpc>
                <a:spcPct val="115000"/>
              </a:lnSpc>
              <a:spcBef>
                <a:spcPts val="2000"/>
              </a:spcBef>
              <a:spcAft>
                <a:spcPts val="0"/>
              </a:spcAft>
              <a:buSzPts val="1900"/>
              <a:buChar char="･"/>
              <a:defRPr/>
            </a:lvl7pPr>
            <a:lvl8pPr indent="-349250" lvl="7" marL="3657600" rtl="0">
              <a:lnSpc>
                <a:spcPct val="115000"/>
              </a:lnSpc>
              <a:spcBef>
                <a:spcPts val="2000"/>
              </a:spcBef>
              <a:spcAft>
                <a:spcPts val="0"/>
              </a:spcAft>
              <a:buSzPts val="1900"/>
              <a:buChar char="･"/>
              <a:defRPr/>
            </a:lvl8pPr>
            <a:lvl9pPr indent="-349250" lvl="8" marL="4114800" rtl="0">
              <a:lnSpc>
                <a:spcPct val="115000"/>
              </a:lnSpc>
              <a:spcBef>
                <a:spcPts val="2000"/>
              </a:spcBef>
              <a:spcAft>
                <a:spcPts val="2000"/>
              </a:spcAft>
              <a:buSzPts val="1900"/>
              <a:buChar char="･"/>
              <a:defRPr/>
            </a:lvl9pPr>
          </a:lstStyle>
          <a:p/>
        </p:txBody>
      </p:sp>
      <p:sp>
        <p:nvSpPr>
          <p:cNvPr id="2156" name="Google Shape;2156;p176"/>
          <p:cNvSpPr txBox="1"/>
          <p:nvPr>
            <p:ph idx="4" type="body"/>
          </p:nvPr>
        </p:nvSpPr>
        <p:spPr>
          <a:xfrm>
            <a:off x="5708700" y="1849475"/>
            <a:ext cx="2132100" cy="3000000"/>
          </a:xfrm>
          <a:prstGeom prst="rect">
            <a:avLst/>
          </a:prstGeom>
        </p:spPr>
        <p:txBody>
          <a:bodyPr anchorCtr="0" anchor="t" bIns="0" lIns="0" spcFirstLastPara="1" rIns="0" wrap="square" tIns="0">
            <a:noAutofit/>
          </a:bodyPr>
          <a:lstStyle>
            <a:lvl1pPr indent="-349250" lvl="0" marL="457200" rtl="0">
              <a:lnSpc>
                <a:spcPct val="115000"/>
              </a:lnSpc>
              <a:spcBef>
                <a:spcPts val="0"/>
              </a:spcBef>
              <a:spcAft>
                <a:spcPts val="0"/>
              </a:spcAft>
              <a:buSzPts val="1900"/>
              <a:buChar char="▸"/>
              <a:defRPr/>
            </a:lvl1pPr>
            <a:lvl2pPr indent="-349250" lvl="1" marL="914400" rtl="0">
              <a:lnSpc>
                <a:spcPct val="115000"/>
              </a:lnSpc>
              <a:spcBef>
                <a:spcPts val="2000"/>
              </a:spcBef>
              <a:spcAft>
                <a:spcPts val="0"/>
              </a:spcAft>
              <a:buSzPts val="1900"/>
              <a:buChar char="･"/>
              <a:defRPr/>
            </a:lvl2pPr>
            <a:lvl3pPr indent="-349250" lvl="2" marL="1371600" rtl="0">
              <a:lnSpc>
                <a:spcPct val="115000"/>
              </a:lnSpc>
              <a:spcBef>
                <a:spcPts val="2000"/>
              </a:spcBef>
              <a:spcAft>
                <a:spcPts val="0"/>
              </a:spcAft>
              <a:buSzPts val="1900"/>
              <a:buChar char="･"/>
              <a:defRPr/>
            </a:lvl3pPr>
            <a:lvl4pPr indent="-349250" lvl="3" marL="1828800" rtl="0">
              <a:lnSpc>
                <a:spcPct val="115000"/>
              </a:lnSpc>
              <a:spcBef>
                <a:spcPts val="2000"/>
              </a:spcBef>
              <a:spcAft>
                <a:spcPts val="0"/>
              </a:spcAft>
              <a:buSzPts val="1900"/>
              <a:buChar char="･"/>
              <a:defRPr/>
            </a:lvl4pPr>
            <a:lvl5pPr indent="-349250" lvl="4" marL="2286000" rtl="0">
              <a:lnSpc>
                <a:spcPct val="115000"/>
              </a:lnSpc>
              <a:spcBef>
                <a:spcPts val="2000"/>
              </a:spcBef>
              <a:spcAft>
                <a:spcPts val="0"/>
              </a:spcAft>
              <a:buSzPts val="1900"/>
              <a:buChar char="･"/>
              <a:defRPr/>
            </a:lvl5pPr>
            <a:lvl6pPr indent="-349250" lvl="5" marL="2743200" rtl="0">
              <a:lnSpc>
                <a:spcPct val="115000"/>
              </a:lnSpc>
              <a:spcBef>
                <a:spcPts val="2000"/>
              </a:spcBef>
              <a:spcAft>
                <a:spcPts val="0"/>
              </a:spcAft>
              <a:buSzPts val="1900"/>
              <a:buChar char="･"/>
              <a:defRPr/>
            </a:lvl6pPr>
            <a:lvl7pPr indent="-349250" lvl="6" marL="3200400" rtl="0">
              <a:lnSpc>
                <a:spcPct val="115000"/>
              </a:lnSpc>
              <a:spcBef>
                <a:spcPts val="2000"/>
              </a:spcBef>
              <a:spcAft>
                <a:spcPts val="0"/>
              </a:spcAft>
              <a:buSzPts val="1900"/>
              <a:buChar char="･"/>
              <a:defRPr/>
            </a:lvl7pPr>
            <a:lvl8pPr indent="-349250" lvl="7" marL="3657600" rtl="0">
              <a:lnSpc>
                <a:spcPct val="115000"/>
              </a:lnSpc>
              <a:spcBef>
                <a:spcPts val="2000"/>
              </a:spcBef>
              <a:spcAft>
                <a:spcPts val="0"/>
              </a:spcAft>
              <a:buSzPts val="1900"/>
              <a:buChar char="･"/>
              <a:defRPr/>
            </a:lvl8pPr>
            <a:lvl9pPr indent="-349250" lvl="8" marL="4114800" rtl="0">
              <a:lnSpc>
                <a:spcPct val="115000"/>
              </a:lnSpc>
              <a:spcBef>
                <a:spcPts val="2000"/>
              </a:spcBef>
              <a:spcAft>
                <a:spcPts val="2000"/>
              </a:spcAft>
              <a:buSzPts val="1900"/>
              <a:buChar char="･"/>
              <a:defRPr/>
            </a:lvl9pPr>
          </a:lstStyle>
          <a:p/>
        </p:txBody>
      </p:sp>
      <p:sp>
        <p:nvSpPr>
          <p:cNvPr id="2157" name="Google Shape;2157;p176"/>
          <p:cNvSpPr txBox="1"/>
          <p:nvPr>
            <p:ph type="title"/>
          </p:nvPr>
        </p:nvSpPr>
        <p:spPr>
          <a:xfrm>
            <a:off x="900275" y="1736433"/>
            <a:ext cx="3885900" cy="26979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overview">
  <p:cSld name="CUSTOM_4_1_1_1">
    <p:bg>
      <p:bgPr>
        <a:solidFill>
          <a:schemeClr val="lt1"/>
        </a:solidFill>
      </p:bgPr>
    </p:bg>
    <p:spTree>
      <p:nvGrpSpPr>
        <p:cNvPr id="2158" name="Shape 2158"/>
        <p:cNvGrpSpPr/>
        <p:nvPr/>
      </p:nvGrpSpPr>
      <p:grpSpPr>
        <a:xfrm>
          <a:off x="0" y="0"/>
          <a:ext cx="0" cy="0"/>
          <a:chOff x="0" y="0"/>
          <a:chExt cx="0" cy="0"/>
        </a:xfrm>
      </p:grpSpPr>
      <p:cxnSp>
        <p:nvCxnSpPr>
          <p:cNvPr id="2159" name="Google Shape;2159;p17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160" name="Google Shape;2160;p17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100"/>
              <a:buFont typeface="Red Hat Display Medium"/>
              <a:buNone/>
              <a:defRPr sz="1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9pPr>
          </a:lstStyle>
          <a:p/>
        </p:txBody>
      </p:sp>
      <p:cxnSp>
        <p:nvCxnSpPr>
          <p:cNvPr id="2161" name="Google Shape;2161;p177"/>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2162" name="Google Shape;2162;p17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dk1"/>
                </a:solidFill>
                <a:latin typeface="Red Hat Text Medium"/>
                <a:ea typeface="Red Hat Text Medium"/>
                <a:cs typeface="Red Hat Text Medium"/>
                <a:sym typeface="Red Hat Text Medium"/>
              </a:defRPr>
            </a:lvl1pPr>
            <a:lvl2pPr lvl="1" rtl="0" algn="ctr">
              <a:buNone/>
              <a:defRPr sz="800">
                <a:solidFill>
                  <a:schemeClr val="dk1"/>
                </a:solidFill>
                <a:latin typeface="Red Hat Text Medium"/>
                <a:ea typeface="Red Hat Text Medium"/>
                <a:cs typeface="Red Hat Text Medium"/>
                <a:sym typeface="Red Hat Text Medium"/>
              </a:defRPr>
            </a:lvl2pPr>
            <a:lvl3pPr lvl="2" rtl="0" algn="ctr">
              <a:buNone/>
              <a:defRPr sz="800">
                <a:solidFill>
                  <a:schemeClr val="dk1"/>
                </a:solidFill>
                <a:latin typeface="Red Hat Text Medium"/>
                <a:ea typeface="Red Hat Text Medium"/>
                <a:cs typeface="Red Hat Text Medium"/>
                <a:sym typeface="Red Hat Text Medium"/>
              </a:defRPr>
            </a:lvl3pPr>
            <a:lvl4pPr lvl="3" rtl="0" algn="ctr">
              <a:buNone/>
              <a:defRPr sz="800">
                <a:solidFill>
                  <a:schemeClr val="dk1"/>
                </a:solidFill>
                <a:latin typeface="Red Hat Text Medium"/>
                <a:ea typeface="Red Hat Text Medium"/>
                <a:cs typeface="Red Hat Text Medium"/>
                <a:sym typeface="Red Hat Text Medium"/>
              </a:defRPr>
            </a:lvl4pPr>
            <a:lvl5pPr lvl="4" rtl="0" algn="ctr">
              <a:buNone/>
              <a:defRPr sz="800">
                <a:solidFill>
                  <a:schemeClr val="dk1"/>
                </a:solidFill>
                <a:latin typeface="Red Hat Text Medium"/>
                <a:ea typeface="Red Hat Text Medium"/>
                <a:cs typeface="Red Hat Text Medium"/>
                <a:sym typeface="Red Hat Text Medium"/>
              </a:defRPr>
            </a:lvl5pPr>
            <a:lvl6pPr lvl="5" rtl="0" algn="ctr">
              <a:buNone/>
              <a:defRPr sz="800">
                <a:solidFill>
                  <a:schemeClr val="dk1"/>
                </a:solidFill>
                <a:latin typeface="Red Hat Text Medium"/>
                <a:ea typeface="Red Hat Text Medium"/>
                <a:cs typeface="Red Hat Text Medium"/>
                <a:sym typeface="Red Hat Text Medium"/>
              </a:defRPr>
            </a:lvl6pPr>
            <a:lvl7pPr lvl="6" rtl="0" algn="ctr">
              <a:buNone/>
              <a:defRPr sz="800">
                <a:solidFill>
                  <a:schemeClr val="dk1"/>
                </a:solidFill>
                <a:latin typeface="Red Hat Text Medium"/>
                <a:ea typeface="Red Hat Text Medium"/>
                <a:cs typeface="Red Hat Text Medium"/>
                <a:sym typeface="Red Hat Text Medium"/>
              </a:defRPr>
            </a:lvl7pPr>
            <a:lvl8pPr lvl="7" rtl="0" algn="ctr">
              <a:buNone/>
              <a:defRPr sz="800">
                <a:solidFill>
                  <a:schemeClr val="dk1"/>
                </a:solidFill>
                <a:latin typeface="Red Hat Text Medium"/>
                <a:ea typeface="Red Hat Text Medium"/>
                <a:cs typeface="Red Hat Text Medium"/>
                <a:sym typeface="Red Hat Text Medium"/>
              </a:defRPr>
            </a:lvl8pPr>
            <a:lvl9pPr lvl="8" rtl="0"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163" name="Google Shape;2163;p17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164" name="Google Shape;2164;p177"/>
          <p:cNvSpPr txBox="1"/>
          <p:nvPr>
            <p:ph idx="2"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165" name="Google Shape;2165;p177"/>
          <p:cNvSpPr txBox="1"/>
          <p:nvPr>
            <p:ph idx="3" type="body"/>
          </p:nvPr>
        </p:nvSpPr>
        <p:spPr>
          <a:xfrm>
            <a:off x="900275" y="3109300"/>
            <a:ext cx="5043900" cy="3000000"/>
          </a:xfrm>
          <a:prstGeom prst="rect">
            <a:avLst/>
          </a:prstGeom>
        </p:spPr>
        <p:txBody>
          <a:bodyPr anchorCtr="0" anchor="t" bIns="91425" lIns="914400" spcFirstLastPara="1" rIns="91425" wrap="square" tIns="91425">
            <a:noAutofit/>
          </a:bodyPr>
          <a:lstStyle>
            <a:lvl1pPr indent="-349250" lvl="0" marL="457200" rtl="0">
              <a:lnSpc>
                <a:spcPct val="115000"/>
              </a:lnSpc>
              <a:spcBef>
                <a:spcPts val="0"/>
              </a:spcBef>
              <a:spcAft>
                <a:spcPts val="0"/>
              </a:spcAft>
              <a:buSzPts val="1900"/>
              <a:buChar char="▸"/>
              <a:defRPr/>
            </a:lvl1pPr>
            <a:lvl2pPr indent="-349250" lvl="1" marL="914400" rtl="0">
              <a:lnSpc>
                <a:spcPct val="115000"/>
              </a:lnSpc>
              <a:spcBef>
                <a:spcPts val="2000"/>
              </a:spcBef>
              <a:spcAft>
                <a:spcPts val="0"/>
              </a:spcAft>
              <a:buSzPts val="1900"/>
              <a:buChar char="･"/>
              <a:defRPr/>
            </a:lvl2pPr>
            <a:lvl3pPr indent="-349250" lvl="2" marL="1371600" rtl="0">
              <a:lnSpc>
                <a:spcPct val="115000"/>
              </a:lnSpc>
              <a:spcBef>
                <a:spcPts val="2000"/>
              </a:spcBef>
              <a:spcAft>
                <a:spcPts val="0"/>
              </a:spcAft>
              <a:buSzPts val="1900"/>
              <a:buChar char="･"/>
              <a:defRPr/>
            </a:lvl3pPr>
            <a:lvl4pPr indent="-349250" lvl="3" marL="1828800" rtl="0">
              <a:lnSpc>
                <a:spcPct val="115000"/>
              </a:lnSpc>
              <a:spcBef>
                <a:spcPts val="2000"/>
              </a:spcBef>
              <a:spcAft>
                <a:spcPts val="0"/>
              </a:spcAft>
              <a:buSzPts val="1900"/>
              <a:buChar char="･"/>
              <a:defRPr/>
            </a:lvl4pPr>
            <a:lvl5pPr indent="-349250" lvl="4" marL="2286000" rtl="0">
              <a:lnSpc>
                <a:spcPct val="115000"/>
              </a:lnSpc>
              <a:spcBef>
                <a:spcPts val="2000"/>
              </a:spcBef>
              <a:spcAft>
                <a:spcPts val="0"/>
              </a:spcAft>
              <a:buSzPts val="1900"/>
              <a:buChar char="･"/>
              <a:defRPr/>
            </a:lvl5pPr>
            <a:lvl6pPr indent="-349250" lvl="5" marL="2743200" rtl="0">
              <a:lnSpc>
                <a:spcPct val="115000"/>
              </a:lnSpc>
              <a:spcBef>
                <a:spcPts val="2000"/>
              </a:spcBef>
              <a:spcAft>
                <a:spcPts val="0"/>
              </a:spcAft>
              <a:buSzPts val="1900"/>
              <a:buChar char="･"/>
              <a:defRPr/>
            </a:lvl6pPr>
            <a:lvl7pPr indent="-349250" lvl="6" marL="3200400" rtl="0">
              <a:lnSpc>
                <a:spcPct val="115000"/>
              </a:lnSpc>
              <a:spcBef>
                <a:spcPts val="2000"/>
              </a:spcBef>
              <a:spcAft>
                <a:spcPts val="0"/>
              </a:spcAft>
              <a:buSzPts val="1900"/>
              <a:buChar char="･"/>
              <a:defRPr/>
            </a:lvl7pPr>
            <a:lvl8pPr indent="-349250" lvl="7" marL="3657600" rtl="0">
              <a:lnSpc>
                <a:spcPct val="115000"/>
              </a:lnSpc>
              <a:spcBef>
                <a:spcPts val="2000"/>
              </a:spcBef>
              <a:spcAft>
                <a:spcPts val="0"/>
              </a:spcAft>
              <a:buSzPts val="1900"/>
              <a:buChar char="･"/>
              <a:defRPr/>
            </a:lvl8pPr>
            <a:lvl9pPr indent="-349250" lvl="8" marL="4114800" rtl="0">
              <a:lnSpc>
                <a:spcPct val="115000"/>
              </a:lnSpc>
              <a:spcBef>
                <a:spcPts val="2000"/>
              </a:spcBef>
              <a:spcAft>
                <a:spcPts val="2000"/>
              </a:spcAft>
              <a:buSzPts val="1900"/>
              <a:buChar char="･"/>
              <a:defRPr/>
            </a:lvl9pPr>
          </a:lstStyle>
          <a:p/>
        </p:txBody>
      </p:sp>
      <p:sp>
        <p:nvSpPr>
          <p:cNvPr id="2166" name="Google Shape;2166;p177"/>
          <p:cNvSpPr txBox="1"/>
          <p:nvPr>
            <p:ph type="title"/>
          </p:nvPr>
        </p:nvSpPr>
        <p:spPr>
          <a:xfrm>
            <a:off x="900275" y="1190987"/>
            <a:ext cx="3885900" cy="14613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21">
    <p:spTree>
      <p:nvGrpSpPr>
        <p:cNvPr id="2167" name="Shape 2167"/>
        <p:cNvGrpSpPr/>
        <p:nvPr/>
      </p:nvGrpSpPr>
      <p:grpSpPr>
        <a:xfrm>
          <a:off x="0" y="0"/>
          <a:ext cx="0" cy="0"/>
          <a:chOff x="0" y="0"/>
          <a:chExt cx="0" cy="0"/>
        </a:xfrm>
      </p:grpSpPr>
      <p:sp>
        <p:nvSpPr>
          <p:cNvPr id="2168" name="Google Shape;2168;p178"/>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500">
                <a:solidFill>
                  <a:srgbClr val="000000"/>
                </a:solidFill>
              </a:defRPr>
            </a:lvl1pPr>
            <a:lvl2pPr lvl="1" rtl="0" algn="ctr">
              <a:lnSpc>
                <a:spcPct val="130000"/>
              </a:lnSpc>
              <a:spcBef>
                <a:spcPts val="0"/>
              </a:spcBef>
              <a:spcAft>
                <a:spcPts val="0"/>
              </a:spcAft>
              <a:buNone/>
              <a:defRPr sz="2500">
                <a:solidFill>
                  <a:srgbClr val="000000"/>
                </a:solidFill>
              </a:defRPr>
            </a:lvl2pPr>
            <a:lvl3pPr lvl="2" rtl="0" algn="ctr">
              <a:lnSpc>
                <a:spcPct val="130000"/>
              </a:lnSpc>
              <a:spcBef>
                <a:spcPts val="0"/>
              </a:spcBef>
              <a:spcAft>
                <a:spcPts val="0"/>
              </a:spcAft>
              <a:buNone/>
              <a:defRPr sz="2500">
                <a:solidFill>
                  <a:srgbClr val="000000"/>
                </a:solidFill>
              </a:defRPr>
            </a:lvl3pPr>
            <a:lvl4pPr lvl="3" rtl="0" algn="ctr">
              <a:lnSpc>
                <a:spcPct val="130000"/>
              </a:lnSpc>
              <a:spcBef>
                <a:spcPts val="0"/>
              </a:spcBef>
              <a:spcAft>
                <a:spcPts val="0"/>
              </a:spcAft>
              <a:buNone/>
              <a:defRPr sz="2500">
                <a:solidFill>
                  <a:srgbClr val="000000"/>
                </a:solidFill>
              </a:defRPr>
            </a:lvl4pPr>
            <a:lvl5pPr lvl="4" rtl="0" algn="ctr">
              <a:lnSpc>
                <a:spcPct val="130000"/>
              </a:lnSpc>
              <a:spcBef>
                <a:spcPts val="0"/>
              </a:spcBef>
              <a:spcAft>
                <a:spcPts val="0"/>
              </a:spcAft>
              <a:buNone/>
              <a:defRPr sz="2500">
                <a:solidFill>
                  <a:srgbClr val="000000"/>
                </a:solidFill>
              </a:defRPr>
            </a:lvl5pPr>
            <a:lvl6pPr lvl="5" rtl="0" algn="ctr">
              <a:lnSpc>
                <a:spcPct val="130000"/>
              </a:lnSpc>
              <a:spcBef>
                <a:spcPts val="0"/>
              </a:spcBef>
              <a:spcAft>
                <a:spcPts val="0"/>
              </a:spcAft>
              <a:buNone/>
              <a:defRPr sz="2500">
                <a:solidFill>
                  <a:srgbClr val="000000"/>
                </a:solidFill>
              </a:defRPr>
            </a:lvl6pPr>
            <a:lvl7pPr lvl="6" rtl="0" algn="ctr">
              <a:lnSpc>
                <a:spcPct val="130000"/>
              </a:lnSpc>
              <a:spcBef>
                <a:spcPts val="0"/>
              </a:spcBef>
              <a:spcAft>
                <a:spcPts val="0"/>
              </a:spcAft>
              <a:buNone/>
              <a:defRPr sz="2500">
                <a:solidFill>
                  <a:srgbClr val="000000"/>
                </a:solidFill>
              </a:defRPr>
            </a:lvl7pPr>
            <a:lvl8pPr lvl="7" rtl="0" algn="ctr">
              <a:lnSpc>
                <a:spcPct val="130000"/>
              </a:lnSpc>
              <a:spcBef>
                <a:spcPts val="0"/>
              </a:spcBef>
              <a:spcAft>
                <a:spcPts val="0"/>
              </a:spcAft>
              <a:buNone/>
              <a:defRPr sz="2500">
                <a:solidFill>
                  <a:srgbClr val="000000"/>
                </a:solidFill>
              </a:defRPr>
            </a:lvl8pPr>
            <a:lvl9pPr lvl="8" rtl="0" algn="ctr">
              <a:lnSpc>
                <a:spcPct val="130000"/>
              </a:lnSpc>
              <a:spcBef>
                <a:spcPts val="0"/>
              </a:spcBef>
              <a:spcAft>
                <a:spcPts val="0"/>
              </a:spcAft>
              <a:buNone/>
              <a:defRPr sz="2500">
                <a:solidFill>
                  <a:srgbClr val="000000"/>
                </a:solidFill>
              </a:defRPr>
            </a:lvl9pPr>
          </a:lstStyle>
          <a:p/>
        </p:txBody>
      </p:sp>
      <p:cxnSp>
        <p:nvCxnSpPr>
          <p:cNvPr id="2169" name="Google Shape;2169;p17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2170" name="Google Shape;2170;p178"/>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2171" name="Google Shape;2171;p17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172" name="Google Shape;2172;p17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173" name="Google Shape;2173;p178"/>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2174" name="Google Shape;2174;p178"/>
          <p:cNvSpPr txBox="1"/>
          <p:nvPr/>
        </p:nvSpPr>
        <p:spPr>
          <a:xfrm>
            <a:off x="634300" y="340636"/>
            <a:ext cx="2944500" cy="2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4D4D4F"/>
                </a:solidFill>
                <a:latin typeface="Overpass"/>
                <a:ea typeface="Overpass"/>
                <a:cs typeface="Overpass"/>
                <a:sym typeface="Overpass"/>
              </a:rPr>
              <a:t>2020 Red Hat Tech Ready</a:t>
            </a:r>
            <a:endParaRPr b="1" sz="800">
              <a:solidFill>
                <a:srgbClr val="4D4D4F"/>
              </a:solidFill>
              <a:latin typeface="Overpass"/>
              <a:ea typeface="Overpass"/>
              <a:cs typeface="Overpass"/>
              <a:sym typeface="Overpass"/>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22">
    <p:spTree>
      <p:nvGrpSpPr>
        <p:cNvPr id="2175" name="Shape 2175"/>
        <p:cNvGrpSpPr/>
        <p:nvPr/>
      </p:nvGrpSpPr>
      <p:grpSpPr>
        <a:xfrm>
          <a:off x="0" y="0"/>
          <a:ext cx="0" cy="0"/>
          <a:chOff x="0" y="0"/>
          <a:chExt cx="0" cy="0"/>
        </a:xfrm>
      </p:grpSpPr>
      <p:sp>
        <p:nvSpPr>
          <p:cNvPr id="2176" name="Google Shape;2176;p179"/>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500">
                <a:solidFill>
                  <a:srgbClr val="000000"/>
                </a:solidFill>
              </a:defRPr>
            </a:lvl1pPr>
            <a:lvl2pPr lvl="1" rtl="0" algn="ctr">
              <a:lnSpc>
                <a:spcPct val="130000"/>
              </a:lnSpc>
              <a:spcBef>
                <a:spcPts val="0"/>
              </a:spcBef>
              <a:spcAft>
                <a:spcPts val="0"/>
              </a:spcAft>
              <a:buNone/>
              <a:defRPr sz="2500">
                <a:solidFill>
                  <a:srgbClr val="000000"/>
                </a:solidFill>
              </a:defRPr>
            </a:lvl2pPr>
            <a:lvl3pPr lvl="2" rtl="0" algn="ctr">
              <a:lnSpc>
                <a:spcPct val="130000"/>
              </a:lnSpc>
              <a:spcBef>
                <a:spcPts val="0"/>
              </a:spcBef>
              <a:spcAft>
                <a:spcPts val="0"/>
              </a:spcAft>
              <a:buNone/>
              <a:defRPr sz="2500">
                <a:solidFill>
                  <a:srgbClr val="000000"/>
                </a:solidFill>
              </a:defRPr>
            </a:lvl3pPr>
            <a:lvl4pPr lvl="3" rtl="0" algn="ctr">
              <a:lnSpc>
                <a:spcPct val="130000"/>
              </a:lnSpc>
              <a:spcBef>
                <a:spcPts val="0"/>
              </a:spcBef>
              <a:spcAft>
                <a:spcPts val="0"/>
              </a:spcAft>
              <a:buNone/>
              <a:defRPr sz="2500">
                <a:solidFill>
                  <a:srgbClr val="000000"/>
                </a:solidFill>
              </a:defRPr>
            </a:lvl4pPr>
            <a:lvl5pPr lvl="4" rtl="0" algn="ctr">
              <a:lnSpc>
                <a:spcPct val="130000"/>
              </a:lnSpc>
              <a:spcBef>
                <a:spcPts val="0"/>
              </a:spcBef>
              <a:spcAft>
                <a:spcPts val="0"/>
              </a:spcAft>
              <a:buNone/>
              <a:defRPr sz="2500">
                <a:solidFill>
                  <a:srgbClr val="000000"/>
                </a:solidFill>
              </a:defRPr>
            </a:lvl5pPr>
            <a:lvl6pPr lvl="5" rtl="0" algn="ctr">
              <a:lnSpc>
                <a:spcPct val="130000"/>
              </a:lnSpc>
              <a:spcBef>
                <a:spcPts val="0"/>
              </a:spcBef>
              <a:spcAft>
                <a:spcPts val="0"/>
              </a:spcAft>
              <a:buNone/>
              <a:defRPr sz="2500">
                <a:solidFill>
                  <a:srgbClr val="000000"/>
                </a:solidFill>
              </a:defRPr>
            </a:lvl6pPr>
            <a:lvl7pPr lvl="6" rtl="0" algn="ctr">
              <a:lnSpc>
                <a:spcPct val="130000"/>
              </a:lnSpc>
              <a:spcBef>
                <a:spcPts val="0"/>
              </a:spcBef>
              <a:spcAft>
                <a:spcPts val="0"/>
              </a:spcAft>
              <a:buNone/>
              <a:defRPr sz="2500">
                <a:solidFill>
                  <a:srgbClr val="000000"/>
                </a:solidFill>
              </a:defRPr>
            </a:lvl7pPr>
            <a:lvl8pPr lvl="7" rtl="0" algn="ctr">
              <a:lnSpc>
                <a:spcPct val="130000"/>
              </a:lnSpc>
              <a:spcBef>
                <a:spcPts val="0"/>
              </a:spcBef>
              <a:spcAft>
                <a:spcPts val="0"/>
              </a:spcAft>
              <a:buNone/>
              <a:defRPr sz="2500">
                <a:solidFill>
                  <a:srgbClr val="000000"/>
                </a:solidFill>
              </a:defRPr>
            </a:lvl8pPr>
            <a:lvl9pPr lvl="8" rtl="0" algn="ctr">
              <a:lnSpc>
                <a:spcPct val="130000"/>
              </a:lnSpc>
              <a:spcBef>
                <a:spcPts val="0"/>
              </a:spcBef>
              <a:spcAft>
                <a:spcPts val="0"/>
              </a:spcAft>
              <a:buNone/>
              <a:defRPr sz="2500">
                <a:solidFill>
                  <a:srgbClr val="000000"/>
                </a:solidFill>
              </a:defRPr>
            </a:lvl9pPr>
          </a:lstStyle>
          <a:p/>
        </p:txBody>
      </p:sp>
      <p:cxnSp>
        <p:nvCxnSpPr>
          <p:cNvPr id="2177" name="Google Shape;2177;p17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2178" name="Google Shape;2178;p179"/>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2179" name="Google Shape;2179;p17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180" name="Google Shape;2180;p179"/>
          <p:cNvSpPr txBox="1"/>
          <p:nvPr/>
        </p:nvSpPr>
        <p:spPr>
          <a:xfrm>
            <a:off x="10068030"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800">
                <a:solidFill>
                  <a:srgbClr val="666666"/>
                </a:solidFill>
                <a:latin typeface="Overpass"/>
                <a:ea typeface="Overpass"/>
                <a:cs typeface="Overpass"/>
                <a:sym typeface="Overpass"/>
              </a:rPr>
              <a:t>CONFIDENTIAL </a:t>
            </a:r>
            <a:r>
              <a:rPr lang="en" sz="800">
                <a:solidFill>
                  <a:srgbClr val="666666"/>
                </a:solidFill>
                <a:latin typeface="Overpass Light"/>
                <a:ea typeface="Overpass Light"/>
                <a:cs typeface="Overpass Light"/>
                <a:sym typeface="Overpass Light"/>
              </a:rPr>
              <a:t>INTERNAL USE</a:t>
            </a:r>
            <a:endParaRPr sz="800">
              <a:solidFill>
                <a:srgbClr val="666666"/>
              </a:solidFill>
              <a:latin typeface="Overpass Light"/>
              <a:ea typeface="Overpass Light"/>
              <a:cs typeface="Overpass Light"/>
              <a:sym typeface="Overpass Light"/>
            </a:endParaRPr>
          </a:p>
        </p:txBody>
      </p:sp>
      <p:pic>
        <p:nvPicPr>
          <p:cNvPr id="2181" name="Google Shape;2181;p17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182" name="Google Shape;2182;p179"/>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2183" name="Google Shape;2183;p179"/>
          <p:cNvSpPr txBox="1"/>
          <p:nvPr/>
        </p:nvSpPr>
        <p:spPr>
          <a:xfrm>
            <a:off x="634300" y="340636"/>
            <a:ext cx="2944500" cy="2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4D4D4F"/>
                </a:solidFill>
                <a:latin typeface="Overpass"/>
                <a:ea typeface="Overpass"/>
                <a:cs typeface="Overpass"/>
                <a:sym typeface="Overpass"/>
              </a:rPr>
              <a:t>2020 Red Hat Tech Ready</a:t>
            </a:r>
            <a:endParaRPr b="1" sz="800">
              <a:solidFill>
                <a:srgbClr val="4D4D4F"/>
              </a:solidFill>
              <a:latin typeface="Overpass"/>
              <a:ea typeface="Overpass"/>
              <a:cs typeface="Overpass"/>
              <a:sym typeface="Overpass"/>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
  <p:cSld name="CUSTOM_4_23">
    <p:bg>
      <p:bgPr>
        <a:solidFill>
          <a:srgbClr val="353535"/>
        </a:solidFill>
      </p:bgPr>
    </p:bg>
    <p:spTree>
      <p:nvGrpSpPr>
        <p:cNvPr id="2184" name="Shape 2184"/>
        <p:cNvGrpSpPr/>
        <p:nvPr/>
      </p:nvGrpSpPr>
      <p:grpSpPr>
        <a:xfrm>
          <a:off x="0" y="0"/>
          <a:ext cx="0" cy="0"/>
          <a:chOff x="0" y="0"/>
          <a:chExt cx="0" cy="0"/>
        </a:xfrm>
      </p:grpSpPr>
      <p:sp>
        <p:nvSpPr>
          <p:cNvPr id="2185" name="Google Shape;2185;p18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100"/>
              <a:buFont typeface="Red Hat Text Medium"/>
              <a:buNone/>
              <a:defRPr sz="1100">
                <a:solidFill>
                  <a:srgbClr val="FFFFFF"/>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FFFFFF"/>
              </a:buClr>
              <a:buSzPts val="1100"/>
              <a:buFont typeface="Red Hat Text Medium"/>
              <a:buNone/>
              <a:defRPr sz="1100">
                <a:solidFill>
                  <a:srgbClr val="FFFFFF"/>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FFFFFF"/>
              </a:buClr>
              <a:buSzPts val="1100"/>
              <a:buFont typeface="Red Hat Text Medium"/>
              <a:buNone/>
              <a:defRPr sz="1100">
                <a:solidFill>
                  <a:srgbClr val="FFFFFF"/>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FFFFFF"/>
              </a:buClr>
              <a:buSzPts val="1100"/>
              <a:buFont typeface="Red Hat Text Medium"/>
              <a:buNone/>
              <a:defRPr sz="1100">
                <a:solidFill>
                  <a:srgbClr val="FFFFFF"/>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FFFFFF"/>
              </a:buClr>
              <a:buSzPts val="1100"/>
              <a:buFont typeface="Red Hat Text Medium"/>
              <a:buNone/>
              <a:defRPr sz="1100">
                <a:solidFill>
                  <a:srgbClr val="FFFFFF"/>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FFFFFF"/>
              </a:buClr>
              <a:buSzPts val="1100"/>
              <a:buFont typeface="Red Hat Text Medium"/>
              <a:buNone/>
              <a:defRPr sz="1100">
                <a:solidFill>
                  <a:srgbClr val="FFFFFF"/>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FFFFFF"/>
              </a:buClr>
              <a:buSzPts val="1100"/>
              <a:buFont typeface="Red Hat Text Medium"/>
              <a:buNone/>
              <a:defRPr sz="1100">
                <a:solidFill>
                  <a:srgbClr val="FFFFFF"/>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FFFFFF"/>
              </a:buClr>
              <a:buSzPts val="1100"/>
              <a:buFont typeface="Red Hat Text Medium"/>
              <a:buNone/>
              <a:defRPr sz="1100">
                <a:solidFill>
                  <a:srgbClr val="FFFFFF"/>
                </a:solidFill>
                <a:latin typeface="Red Hat Text Medium"/>
                <a:ea typeface="Red Hat Text Medium"/>
                <a:cs typeface="Red Hat Text Medium"/>
                <a:sym typeface="Red Hat Text Medium"/>
              </a:defRPr>
            </a:lvl9pPr>
          </a:lstStyle>
          <a:p/>
        </p:txBody>
      </p:sp>
      <p:cxnSp>
        <p:nvCxnSpPr>
          <p:cNvPr id="2186" name="Google Shape;2186;p18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187" name="Google Shape;2187;p180"/>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2188" name="Google Shape;2188;p180"/>
          <p:cNvSpPr txBox="1"/>
          <p:nvPr>
            <p:ph idx="2"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2189" name="Google Shape;2189;p18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700">
                <a:solidFill>
                  <a:srgbClr val="FFFFFF"/>
                </a:solidFill>
              </a:defRPr>
            </a:lvl2pPr>
            <a:lvl3pPr lvl="2" rtl="0" algn="ctr">
              <a:lnSpc>
                <a:spcPct val="130000"/>
              </a:lnSpc>
              <a:spcBef>
                <a:spcPts val="0"/>
              </a:spcBef>
              <a:spcAft>
                <a:spcPts val="0"/>
              </a:spcAft>
              <a:buNone/>
              <a:defRPr sz="2700">
                <a:solidFill>
                  <a:srgbClr val="FFFFFF"/>
                </a:solidFill>
              </a:defRPr>
            </a:lvl3pPr>
            <a:lvl4pPr lvl="3" rtl="0" algn="ctr">
              <a:lnSpc>
                <a:spcPct val="130000"/>
              </a:lnSpc>
              <a:spcBef>
                <a:spcPts val="0"/>
              </a:spcBef>
              <a:spcAft>
                <a:spcPts val="0"/>
              </a:spcAft>
              <a:buNone/>
              <a:defRPr sz="2700">
                <a:solidFill>
                  <a:srgbClr val="FFFFFF"/>
                </a:solidFill>
              </a:defRPr>
            </a:lvl4pPr>
            <a:lvl5pPr lvl="4" rtl="0" algn="ctr">
              <a:lnSpc>
                <a:spcPct val="130000"/>
              </a:lnSpc>
              <a:spcBef>
                <a:spcPts val="0"/>
              </a:spcBef>
              <a:spcAft>
                <a:spcPts val="0"/>
              </a:spcAft>
              <a:buNone/>
              <a:defRPr sz="2700">
                <a:solidFill>
                  <a:srgbClr val="FFFFFF"/>
                </a:solidFill>
              </a:defRPr>
            </a:lvl5pPr>
            <a:lvl6pPr lvl="5" rtl="0" algn="ctr">
              <a:lnSpc>
                <a:spcPct val="130000"/>
              </a:lnSpc>
              <a:spcBef>
                <a:spcPts val="0"/>
              </a:spcBef>
              <a:spcAft>
                <a:spcPts val="0"/>
              </a:spcAft>
              <a:buNone/>
              <a:defRPr sz="2700">
                <a:solidFill>
                  <a:srgbClr val="FFFFFF"/>
                </a:solidFill>
              </a:defRPr>
            </a:lvl6pPr>
            <a:lvl7pPr lvl="6" rtl="0" algn="ctr">
              <a:lnSpc>
                <a:spcPct val="130000"/>
              </a:lnSpc>
              <a:spcBef>
                <a:spcPts val="0"/>
              </a:spcBef>
              <a:spcAft>
                <a:spcPts val="0"/>
              </a:spcAft>
              <a:buNone/>
              <a:defRPr sz="2700">
                <a:solidFill>
                  <a:srgbClr val="FFFFFF"/>
                </a:solidFill>
              </a:defRPr>
            </a:lvl7pPr>
            <a:lvl8pPr lvl="7" rtl="0" algn="ctr">
              <a:lnSpc>
                <a:spcPct val="130000"/>
              </a:lnSpc>
              <a:spcBef>
                <a:spcPts val="0"/>
              </a:spcBef>
              <a:spcAft>
                <a:spcPts val="0"/>
              </a:spcAft>
              <a:buNone/>
              <a:defRPr sz="2700">
                <a:solidFill>
                  <a:srgbClr val="FFFFFF"/>
                </a:solidFill>
              </a:defRPr>
            </a:lvl8pPr>
            <a:lvl9pPr lvl="8" rtl="0" algn="ctr">
              <a:lnSpc>
                <a:spcPct val="130000"/>
              </a:lnSpc>
              <a:spcBef>
                <a:spcPts val="0"/>
              </a:spcBef>
              <a:spcAft>
                <a:spcPts val="0"/>
              </a:spcAft>
              <a:buNone/>
              <a:defRPr sz="2700">
                <a:solidFill>
                  <a:srgbClr val="FFFFFF"/>
                </a:solidFill>
              </a:defRPr>
            </a:lvl9pPr>
          </a:lstStyle>
          <a:p/>
        </p:txBody>
      </p:sp>
      <p:sp>
        <p:nvSpPr>
          <p:cNvPr id="2190" name="Google Shape;2190;p180"/>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rgbClr val="FFFFFF"/>
                </a:solidFill>
              </a:defRPr>
            </a:lvl2pPr>
            <a:lvl3pPr lvl="2" rtl="0" algn="ctr">
              <a:spcBef>
                <a:spcPts val="500"/>
              </a:spcBef>
              <a:spcAft>
                <a:spcPts val="0"/>
              </a:spcAft>
              <a:buNone/>
              <a:defRPr sz="1900">
                <a:solidFill>
                  <a:srgbClr val="FFFFFF"/>
                </a:solidFill>
              </a:defRPr>
            </a:lvl3pPr>
            <a:lvl4pPr lvl="3" rtl="0" algn="ctr">
              <a:spcBef>
                <a:spcPts val="500"/>
              </a:spcBef>
              <a:spcAft>
                <a:spcPts val="0"/>
              </a:spcAft>
              <a:buNone/>
              <a:defRPr sz="1900">
                <a:solidFill>
                  <a:srgbClr val="FFFFFF"/>
                </a:solidFill>
              </a:defRPr>
            </a:lvl4pPr>
            <a:lvl5pPr lvl="4" rtl="0" algn="ctr">
              <a:spcBef>
                <a:spcPts val="500"/>
              </a:spcBef>
              <a:spcAft>
                <a:spcPts val="0"/>
              </a:spcAft>
              <a:buNone/>
              <a:defRPr sz="1900">
                <a:solidFill>
                  <a:srgbClr val="FFFFFF"/>
                </a:solidFill>
              </a:defRPr>
            </a:lvl5pPr>
            <a:lvl6pPr lvl="5" rtl="0" algn="ctr">
              <a:spcBef>
                <a:spcPts val="500"/>
              </a:spcBef>
              <a:spcAft>
                <a:spcPts val="0"/>
              </a:spcAft>
              <a:buNone/>
              <a:defRPr sz="1900">
                <a:solidFill>
                  <a:srgbClr val="FFFFFF"/>
                </a:solidFill>
              </a:defRPr>
            </a:lvl6pPr>
            <a:lvl7pPr lvl="6" rtl="0" algn="ctr">
              <a:spcBef>
                <a:spcPts val="500"/>
              </a:spcBef>
              <a:spcAft>
                <a:spcPts val="0"/>
              </a:spcAft>
              <a:buNone/>
              <a:defRPr sz="1900">
                <a:solidFill>
                  <a:srgbClr val="FFFFFF"/>
                </a:solidFill>
              </a:defRPr>
            </a:lvl7pPr>
            <a:lvl8pPr lvl="7" rtl="0" algn="ctr">
              <a:spcBef>
                <a:spcPts val="500"/>
              </a:spcBef>
              <a:spcAft>
                <a:spcPts val="0"/>
              </a:spcAft>
              <a:buNone/>
              <a:defRPr sz="1900">
                <a:solidFill>
                  <a:srgbClr val="FFFFFF"/>
                </a:solidFill>
              </a:defRPr>
            </a:lvl8pPr>
            <a:lvl9pPr lvl="8" rtl="0" algn="ctr">
              <a:spcBef>
                <a:spcPts val="500"/>
              </a:spcBef>
              <a:spcAft>
                <a:spcPts val="500"/>
              </a:spcAft>
              <a:buNone/>
              <a:defRPr sz="1900">
                <a:solidFill>
                  <a:srgbClr val="FFFFFF"/>
                </a:solidFill>
              </a:defRPr>
            </a:lvl9pPr>
          </a:lstStyle>
          <a:p/>
        </p:txBody>
      </p:sp>
      <p:pic>
        <p:nvPicPr>
          <p:cNvPr id="2191" name="Google Shape;2191;p180"/>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2192" name="Google Shape;2192;p18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1">
  <p:cSld name="CUSTOM_4_12_1">
    <p:bg>
      <p:bgPr>
        <a:solidFill>
          <a:srgbClr val="353535"/>
        </a:solidFill>
      </p:bgPr>
    </p:bg>
    <p:spTree>
      <p:nvGrpSpPr>
        <p:cNvPr id="2193" name="Shape 2193"/>
        <p:cNvGrpSpPr/>
        <p:nvPr/>
      </p:nvGrpSpPr>
      <p:grpSpPr>
        <a:xfrm>
          <a:off x="0" y="0"/>
          <a:ext cx="0" cy="0"/>
          <a:chOff x="0" y="0"/>
          <a:chExt cx="0" cy="0"/>
        </a:xfrm>
      </p:grpSpPr>
      <p:cxnSp>
        <p:nvCxnSpPr>
          <p:cNvPr id="2194" name="Google Shape;2194;p18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195" name="Google Shape;2195;p181"/>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2196" name="Google Shape;2196;p181"/>
          <p:cNvSpPr txBox="1"/>
          <p:nvPr>
            <p:ph idx="1"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cxnSp>
        <p:nvCxnSpPr>
          <p:cNvPr id="2197" name="Google Shape;2197;p181"/>
          <p:cNvCxnSpPr/>
          <p:nvPr/>
        </p:nvCxnSpPr>
        <p:spPr>
          <a:xfrm>
            <a:off x="7885850" y="4439350"/>
            <a:ext cx="0" cy="1404900"/>
          </a:xfrm>
          <a:prstGeom prst="straightConnector1">
            <a:avLst/>
          </a:prstGeom>
          <a:noFill/>
          <a:ln cap="flat" cmpd="sng" w="9525">
            <a:solidFill>
              <a:srgbClr val="FFFFFF"/>
            </a:solidFill>
            <a:prstDash val="dot"/>
            <a:round/>
            <a:headEnd len="med" w="med" type="none"/>
            <a:tailEnd len="med" w="med" type="none"/>
          </a:ln>
        </p:spPr>
      </p:cxnSp>
      <p:sp>
        <p:nvSpPr>
          <p:cNvPr id="2198" name="Google Shape;2198;p181"/>
          <p:cNvSpPr txBox="1"/>
          <p:nvPr>
            <p:ph idx="2"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9pPr>
          </a:lstStyle>
          <a:p/>
        </p:txBody>
      </p:sp>
      <p:sp>
        <p:nvSpPr>
          <p:cNvPr id="2199" name="Google Shape;2199;p181"/>
          <p:cNvSpPr txBox="1"/>
          <p:nvPr>
            <p:ph idx="3" type="subTitle"/>
          </p:nvPr>
        </p:nvSpPr>
        <p:spPr>
          <a:xfrm>
            <a:off x="4620750"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9pPr>
          </a:lstStyle>
          <a:p/>
        </p:txBody>
      </p:sp>
      <p:sp>
        <p:nvSpPr>
          <p:cNvPr id="2200" name="Google Shape;2200;p181"/>
          <p:cNvSpPr txBox="1"/>
          <p:nvPr>
            <p:ph idx="4" type="subTitle"/>
          </p:nvPr>
        </p:nvSpPr>
        <p:spPr>
          <a:xfrm>
            <a:off x="4620750"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500">
                <a:solidFill>
                  <a:srgbClr val="FFFFFF"/>
                </a:solidFill>
              </a:defRPr>
            </a:lvl1pPr>
            <a:lvl2pPr lvl="1" rtl="0">
              <a:spcBef>
                <a:spcPts val="500"/>
              </a:spcBef>
              <a:spcAft>
                <a:spcPts val="0"/>
              </a:spcAft>
              <a:buNone/>
              <a:defRPr sz="1500">
                <a:solidFill>
                  <a:srgbClr val="FFFFFF"/>
                </a:solidFill>
              </a:defRPr>
            </a:lvl2pPr>
            <a:lvl3pPr lvl="2" rtl="0">
              <a:spcBef>
                <a:spcPts val="500"/>
              </a:spcBef>
              <a:spcAft>
                <a:spcPts val="0"/>
              </a:spcAft>
              <a:buNone/>
              <a:defRPr sz="1500">
                <a:solidFill>
                  <a:srgbClr val="FFFFFF"/>
                </a:solidFill>
              </a:defRPr>
            </a:lvl3pPr>
            <a:lvl4pPr lvl="3" rtl="0">
              <a:spcBef>
                <a:spcPts val="500"/>
              </a:spcBef>
              <a:spcAft>
                <a:spcPts val="0"/>
              </a:spcAft>
              <a:buNone/>
              <a:defRPr sz="1500">
                <a:solidFill>
                  <a:srgbClr val="FFFFFF"/>
                </a:solidFill>
              </a:defRPr>
            </a:lvl4pPr>
            <a:lvl5pPr lvl="4" rtl="0">
              <a:spcBef>
                <a:spcPts val="500"/>
              </a:spcBef>
              <a:spcAft>
                <a:spcPts val="0"/>
              </a:spcAft>
              <a:buNone/>
              <a:defRPr sz="1500">
                <a:solidFill>
                  <a:srgbClr val="FFFFFF"/>
                </a:solidFill>
              </a:defRPr>
            </a:lvl5pPr>
            <a:lvl6pPr lvl="5" rtl="0">
              <a:spcBef>
                <a:spcPts val="500"/>
              </a:spcBef>
              <a:spcAft>
                <a:spcPts val="0"/>
              </a:spcAft>
              <a:buNone/>
              <a:defRPr sz="1500">
                <a:solidFill>
                  <a:srgbClr val="FFFFFF"/>
                </a:solidFill>
              </a:defRPr>
            </a:lvl6pPr>
            <a:lvl7pPr lvl="6" rtl="0">
              <a:spcBef>
                <a:spcPts val="500"/>
              </a:spcBef>
              <a:spcAft>
                <a:spcPts val="0"/>
              </a:spcAft>
              <a:buNone/>
              <a:defRPr sz="1500">
                <a:solidFill>
                  <a:srgbClr val="FFFFFF"/>
                </a:solidFill>
              </a:defRPr>
            </a:lvl7pPr>
            <a:lvl8pPr lvl="7" rtl="0">
              <a:spcBef>
                <a:spcPts val="500"/>
              </a:spcBef>
              <a:spcAft>
                <a:spcPts val="0"/>
              </a:spcAft>
              <a:buNone/>
              <a:defRPr sz="1500">
                <a:solidFill>
                  <a:srgbClr val="FFFFFF"/>
                </a:solidFill>
              </a:defRPr>
            </a:lvl8pPr>
            <a:lvl9pPr lvl="8" rtl="0">
              <a:spcBef>
                <a:spcPts val="500"/>
              </a:spcBef>
              <a:spcAft>
                <a:spcPts val="500"/>
              </a:spcAft>
              <a:buNone/>
              <a:defRPr sz="1500">
                <a:solidFill>
                  <a:srgbClr val="FFFFFF"/>
                </a:solidFill>
              </a:defRPr>
            </a:lvl9pPr>
          </a:lstStyle>
          <a:p/>
        </p:txBody>
      </p:sp>
      <p:sp>
        <p:nvSpPr>
          <p:cNvPr id="2201" name="Google Shape;2201;p181"/>
          <p:cNvSpPr txBox="1"/>
          <p:nvPr>
            <p:ph idx="5" type="subTitle"/>
          </p:nvPr>
        </p:nvSpPr>
        <p:spPr>
          <a:xfrm>
            <a:off x="8051175"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9pPr>
          </a:lstStyle>
          <a:p/>
        </p:txBody>
      </p:sp>
      <p:sp>
        <p:nvSpPr>
          <p:cNvPr id="2202" name="Google Shape;2202;p181"/>
          <p:cNvSpPr txBox="1"/>
          <p:nvPr>
            <p:ph idx="6" type="subTitle"/>
          </p:nvPr>
        </p:nvSpPr>
        <p:spPr>
          <a:xfrm>
            <a:off x="8051175"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500">
                <a:solidFill>
                  <a:srgbClr val="FFFFFF"/>
                </a:solidFill>
              </a:defRPr>
            </a:lvl1pPr>
            <a:lvl2pPr lvl="1" rtl="0">
              <a:spcBef>
                <a:spcPts val="500"/>
              </a:spcBef>
              <a:spcAft>
                <a:spcPts val="0"/>
              </a:spcAft>
              <a:buNone/>
              <a:defRPr sz="1500">
                <a:solidFill>
                  <a:srgbClr val="FFFFFF"/>
                </a:solidFill>
              </a:defRPr>
            </a:lvl2pPr>
            <a:lvl3pPr lvl="2" rtl="0">
              <a:spcBef>
                <a:spcPts val="500"/>
              </a:spcBef>
              <a:spcAft>
                <a:spcPts val="0"/>
              </a:spcAft>
              <a:buNone/>
              <a:defRPr sz="1500">
                <a:solidFill>
                  <a:srgbClr val="FFFFFF"/>
                </a:solidFill>
              </a:defRPr>
            </a:lvl3pPr>
            <a:lvl4pPr lvl="3" rtl="0">
              <a:spcBef>
                <a:spcPts val="500"/>
              </a:spcBef>
              <a:spcAft>
                <a:spcPts val="0"/>
              </a:spcAft>
              <a:buNone/>
              <a:defRPr sz="1500">
                <a:solidFill>
                  <a:srgbClr val="FFFFFF"/>
                </a:solidFill>
              </a:defRPr>
            </a:lvl4pPr>
            <a:lvl5pPr lvl="4" rtl="0">
              <a:spcBef>
                <a:spcPts val="500"/>
              </a:spcBef>
              <a:spcAft>
                <a:spcPts val="0"/>
              </a:spcAft>
              <a:buNone/>
              <a:defRPr sz="1500">
                <a:solidFill>
                  <a:srgbClr val="FFFFFF"/>
                </a:solidFill>
              </a:defRPr>
            </a:lvl5pPr>
            <a:lvl6pPr lvl="5" rtl="0">
              <a:spcBef>
                <a:spcPts val="500"/>
              </a:spcBef>
              <a:spcAft>
                <a:spcPts val="0"/>
              </a:spcAft>
              <a:buNone/>
              <a:defRPr sz="1500">
                <a:solidFill>
                  <a:srgbClr val="FFFFFF"/>
                </a:solidFill>
              </a:defRPr>
            </a:lvl6pPr>
            <a:lvl7pPr lvl="6" rtl="0">
              <a:spcBef>
                <a:spcPts val="500"/>
              </a:spcBef>
              <a:spcAft>
                <a:spcPts val="0"/>
              </a:spcAft>
              <a:buNone/>
              <a:defRPr sz="1500">
                <a:solidFill>
                  <a:srgbClr val="FFFFFF"/>
                </a:solidFill>
              </a:defRPr>
            </a:lvl7pPr>
            <a:lvl8pPr lvl="7" rtl="0">
              <a:spcBef>
                <a:spcPts val="500"/>
              </a:spcBef>
              <a:spcAft>
                <a:spcPts val="0"/>
              </a:spcAft>
              <a:buNone/>
              <a:defRPr sz="1500">
                <a:solidFill>
                  <a:srgbClr val="FFFFFF"/>
                </a:solidFill>
              </a:defRPr>
            </a:lvl8pPr>
            <a:lvl9pPr lvl="8" rtl="0">
              <a:spcBef>
                <a:spcPts val="500"/>
              </a:spcBef>
              <a:spcAft>
                <a:spcPts val="500"/>
              </a:spcAft>
              <a:buNone/>
              <a:defRPr sz="1500">
                <a:solidFill>
                  <a:srgbClr val="FFFFFF"/>
                </a:solidFill>
              </a:defRPr>
            </a:lvl9pPr>
          </a:lstStyle>
          <a:p/>
        </p:txBody>
      </p:sp>
      <p:sp>
        <p:nvSpPr>
          <p:cNvPr id="2203" name="Google Shape;2203;p181"/>
          <p:cNvSpPr txBox="1"/>
          <p:nvPr>
            <p:ph idx="7"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9pPr>
          </a:lstStyle>
          <a:p/>
        </p:txBody>
      </p:sp>
      <p:sp>
        <p:nvSpPr>
          <p:cNvPr id="2204" name="Google Shape;2204;p18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9pPr>
          </a:lstStyle>
          <a:p/>
        </p:txBody>
      </p:sp>
      <p:pic>
        <p:nvPicPr>
          <p:cNvPr id="2205" name="Google Shape;2205;p181"/>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2206" name="Google Shape;2206;p18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2207" name="Google Shape;2207;p181"/>
          <p:cNvSpPr txBox="1"/>
          <p:nvPr>
            <p:ph idx="8"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rgbClr val="FFFFFF"/>
                </a:solidFill>
              </a:defRPr>
            </a:lvl2pPr>
            <a:lvl3pPr lvl="2" rtl="0" algn="ctr">
              <a:spcBef>
                <a:spcPts val="500"/>
              </a:spcBef>
              <a:spcAft>
                <a:spcPts val="0"/>
              </a:spcAft>
              <a:buNone/>
              <a:defRPr sz="1900">
                <a:solidFill>
                  <a:srgbClr val="FFFFFF"/>
                </a:solidFill>
              </a:defRPr>
            </a:lvl3pPr>
            <a:lvl4pPr lvl="3" rtl="0" algn="ctr">
              <a:spcBef>
                <a:spcPts val="500"/>
              </a:spcBef>
              <a:spcAft>
                <a:spcPts val="0"/>
              </a:spcAft>
              <a:buNone/>
              <a:defRPr sz="1900">
                <a:solidFill>
                  <a:srgbClr val="FFFFFF"/>
                </a:solidFill>
              </a:defRPr>
            </a:lvl4pPr>
            <a:lvl5pPr lvl="4" rtl="0" algn="ctr">
              <a:spcBef>
                <a:spcPts val="500"/>
              </a:spcBef>
              <a:spcAft>
                <a:spcPts val="0"/>
              </a:spcAft>
              <a:buNone/>
              <a:defRPr sz="1900">
                <a:solidFill>
                  <a:srgbClr val="FFFFFF"/>
                </a:solidFill>
              </a:defRPr>
            </a:lvl5pPr>
            <a:lvl6pPr lvl="5" rtl="0" algn="ctr">
              <a:spcBef>
                <a:spcPts val="500"/>
              </a:spcBef>
              <a:spcAft>
                <a:spcPts val="0"/>
              </a:spcAft>
              <a:buNone/>
              <a:defRPr sz="1900">
                <a:solidFill>
                  <a:srgbClr val="FFFFFF"/>
                </a:solidFill>
              </a:defRPr>
            </a:lvl6pPr>
            <a:lvl7pPr lvl="6" rtl="0" algn="ctr">
              <a:spcBef>
                <a:spcPts val="500"/>
              </a:spcBef>
              <a:spcAft>
                <a:spcPts val="0"/>
              </a:spcAft>
              <a:buNone/>
              <a:defRPr sz="1900">
                <a:solidFill>
                  <a:srgbClr val="FFFFFF"/>
                </a:solidFill>
              </a:defRPr>
            </a:lvl7pPr>
            <a:lvl8pPr lvl="7" rtl="0" algn="ctr">
              <a:spcBef>
                <a:spcPts val="500"/>
              </a:spcBef>
              <a:spcAft>
                <a:spcPts val="0"/>
              </a:spcAft>
              <a:buNone/>
              <a:defRPr sz="1900">
                <a:solidFill>
                  <a:srgbClr val="FFFFFF"/>
                </a:solidFill>
              </a:defRPr>
            </a:lvl8pPr>
            <a:lvl9pPr lvl="8" rtl="0" algn="ctr">
              <a:spcBef>
                <a:spcPts val="500"/>
              </a:spcBef>
              <a:spcAft>
                <a:spcPts val="500"/>
              </a:spcAft>
              <a:buNone/>
              <a:defRPr sz="1900">
                <a:solidFill>
                  <a:srgbClr val="FFFFFF"/>
                </a:solidFill>
              </a:defRPr>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1">
  <p:cSld name="CUSTOM_4_2_2_1">
    <p:bg>
      <p:bgPr>
        <a:solidFill>
          <a:srgbClr val="353535"/>
        </a:solidFill>
      </p:bgPr>
    </p:bg>
    <p:spTree>
      <p:nvGrpSpPr>
        <p:cNvPr id="2208" name="Shape 2208"/>
        <p:cNvGrpSpPr/>
        <p:nvPr/>
      </p:nvGrpSpPr>
      <p:grpSpPr>
        <a:xfrm>
          <a:off x="0" y="0"/>
          <a:ext cx="0" cy="0"/>
          <a:chOff x="0" y="0"/>
          <a:chExt cx="0" cy="0"/>
        </a:xfrm>
      </p:grpSpPr>
      <p:cxnSp>
        <p:nvCxnSpPr>
          <p:cNvPr id="2209" name="Google Shape;2209;p18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210" name="Google Shape;2210;p182"/>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2211" name="Google Shape;2211;p182"/>
          <p:cNvSpPr txBox="1"/>
          <p:nvPr>
            <p:ph idx="1"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2212" name="Google Shape;2212;p182"/>
          <p:cNvSpPr txBox="1"/>
          <p:nvPr>
            <p:ph idx="2" type="subTitle"/>
          </p:nvPr>
        </p:nvSpPr>
        <p:spPr>
          <a:xfrm>
            <a:off x="2087850" y="2416425"/>
            <a:ext cx="8044800" cy="13041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a:solidFill>
                  <a:srgbClr val="FFFFFF"/>
                </a:solidFill>
              </a:defRPr>
            </a:lvl1pPr>
            <a:lvl2pPr lvl="1" rtl="0">
              <a:spcBef>
                <a:spcPts val="500"/>
              </a:spcBef>
              <a:spcAft>
                <a:spcPts val="0"/>
              </a:spcAft>
              <a:buNone/>
              <a:defRPr>
                <a:solidFill>
                  <a:srgbClr val="FFFFFF"/>
                </a:solidFill>
              </a:defRPr>
            </a:lvl2pPr>
            <a:lvl3pPr lvl="2" rtl="0">
              <a:spcBef>
                <a:spcPts val="500"/>
              </a:spcBef>
              <a:spcAft>
                <a:spcPts val="0"/>
              </a:spcAft>
              <a:buNone/>
              <a:defRPr>
                <a:solidFill>
                  <a:srgbClr val="FFFFFF"/>
                </a:solidFill>
              </a:defRPr>
            </a:lvl3pPr>
            <a:lvl4pPr lvl="3" rtl="0">
              <a:spcBef>
                <a:spcPts val="500"/>
              </a:spcBef>
              <a:spcAft>
                <a:spcPts val="0"/>
              </a:spcAft>
              <a:buNone/>
              <a:defRPr>
                <a:solidFill>
                  <a:srgbClr val="FFFFFF"/>
                </a:solidFill>
              </a:defRPr>
            </a:lvl4pPr>
            <a:lvl5pPr lvl="4" rtl="0">
              <a:spcBef>
                <a:spcPts val="500"/>
              </a:spcBef>
              <a:spcAft>
                <a:spcPts val="0"/>
              </a:spcAft>
              <a:buNone/>
              <a:defRPr>
                <a:solidFill>
                  <a:srgbClr val="FFFFFF"/>
                </a:solidFill>
              </a:defRPr>
            </a:lvl5pPr>
            <a:lvl6pPr lvl="5" rtl="0">
              <a:spcBef>
                <a:spcPts val="500"/>
              </a:spcBef>
              <a:spcAft>
                <a:spcPts val="0"/>
              </a:spcAft>
              <a:buNone/>
              <a:defRPr>
                <a:solidFill>
                  <a:srgbClr val="FFFFFF"/>
                </a:solidFill>
              </a:defRPr>
            </a:lvl6pPr>
            <a:lvl7pPr lvl="6" rtl="0">
              <a:spcBef>
                <a:spcPts val="500"/>
              </a:spcBef>
              <a:spcAft>
                <a:spcPts val="0"/>
              </a:spcAft>
              <a:buNone/>
              <a:defRPr>
                <a:solidFill>
                  <a:srgbClr val="FFFFFF"/>
                </a:solidFill>
              </a:defRPr>
            </a:lvl7pPr>
            <a:lvl8pPr lvl="7" rtl="0">
              <a:spcBef>
                <a:spcPts val="500"/>
              </a:spcBef>
              <a:spcAft>
                <a:spcPts val="0"/>
              </a:spcAft>
              <a:buNone/>
              <a:defRPr>
                <a:solidFill>
                  <a:srgbClr val="FFFFFF"/>
                </a:solidFill>
              </a:defRPr>
            </a:lvl8pPr>
            <a:lvl9pPr lvl="8" rtl="0">
              <a:spcBef>
                <a:spcPts val="500"/>
              </a:spcBef>
              <a:spcAft>
                <a:spcPts val="500"/>
              </a:spcAft>
              <a:buNone/>
              <a:defRPr>
                <a:solidFill>
                  <a:srgbClr val="FFFFFF"/>
                </a:solidFill>
              </a:defRPr>
            </a:lvl9pPr>
          </a:lstStyle>
          <a:p/>
        </p:txBody>
      </p:sp>
      <p:sp>
        <p:nvSpPr>
          <p:cNvPr id="2213" name="Google Shape;2213;p182"/>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9pPr>
          </a:lstStyle>
          <a:p/>
        </p:txBody>
      </p:sp>
      <p:sp>
        <p:nvSpPr>
          <p:cNvPr id="2214" name="Google Shape;2214;p18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9pPr>
          </a:lstStyle>
          <a:p/>
        </p:txBody>
      </p:sp>
      <p:pic>
        <p:nvPicPr>
          <p:cNvPr id="2215" name="Google Shape;2215;p182"/>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2216" name="Google Shape;2216;p18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2217" name="Google Shape;2217;p182"/>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rgbClr val="FFFFFF"/>
                </a:solidFill>
              </a:defRPr>
            </a:lvl2pPr>
            <a:lvl3pPr lvl="2" rtl="0" algn="ctr">
              <a:spcBef>
                <a:spcPts val="500"/>
              </a:spcBef>
              <a:spcAft>
                <a:spcPts val="0"/>
              </a:spcAft>
              <a:buNone/>
              <a:defRPr sz="1900">
                <a:solidFill>
                  <a:srgbClr val="FFFFFF"/>
                </a:solidFill>
              </a:defRPr>
            </a:lvl3pPr>
            <a:lvl4pPr lvl="3" rtl="0" algn="ctr">
              <a:spcBef>
                <a:spcPts val="500"/>
              </a:spcBef>
              <a:spcAft>
                <a:spcPts val="0"/>
              </a:spcAft>
              <a:buNone/>
              <a:defRPr sz="1900">
                <a:solidFill>
                  <a:srgbClr val="FFFFFF"/>
                </a:solidFill>
              </a:defRPr>
            </a:lvl4pPr>
            <a:lvl5pPr lvl="4" rtl="0" algn="ctr">
              <a:spcBef>
                <a:spcPts val="500"/>
              </a:spcBef>
              <a:spcAft>
                <a:spcPts val="0"/>
              </a:spcAft>
              <a:buNone/>
              <a:defRPr sz="1900">
                <a:solidFill>
                  <a:srgbClr val="FFFFFF"/>
                </a:solidFill>
              </a:defRPr>
            </a:lvl5pPr>
            <a:lvl6pPr lvl="5" rtl="0" algn="ctr">
              <a:spcBef>
                <a:spcPts val="500"/>
              </a:spcBef>
              <a:spcAft>
                <a:spcPts val="0"/>
              </a:spcAft>
              <a:buNone/>
              <a:defRPr sz="1900">
                <a:solidFill>
                  <a:srgbClr val="FFFFFF"/>
                </a:solidFill>
              </a:defRPr>
            </a:lvl6pPr>
            <a:lvl7pPr lvl="6" rtl="0" algn="ctr">
              <a:spcBef>
                <a:spcPts val="500"/>
              </a:spcBef>
              <a:spcAft>
                <a:spcPts val="0"/>
              </a:spcAft>
              <a:buNone/>
              <a:defRPr sz="1900">
                <a:solidFill>
                  <a:srgbClr val="FFFFFF"/>
                </a:solidFill>
              </a:defRPr>
            </a:lvl7pPr>
            <a:lvl8pPr lvl="7" rtl="0" algn="ctr">
              <a:spcBef>
                <a:spcPts val="500"/>
              </a:spcBef>
              <a:spcAft>
                <a:spcPts val="0"/>
              </a:spcAft>
              <a:buNone/>
              <a:defRPr sz="1900">
                <a:solidFill>
                  <a:srgbClr val="FFFFFF"/>
                </a:solidFill>
              </a:defRPr>
            </a:lvl8pPr>
            <a:lvl9pPr lvl="8" rtl="0" algn="ctr">
              <a:spcBef>
                <a:spcPts val="500"/>
              </a:spcBef>
              <a:spcAft>
                <a:spcPts val="500"/>
              </a:spcAft>
              <a:buNone/>
              <a:defRPr sz="1900">
                <a:solidFill>
                  <a:srgbClr val="FFFFFF"/>
                </a:solidFill>
              </a:defRPr>
            </a:lvl9pPr>
          </a:lstStyle>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1">
  <p:cSld name="CUSTOM_4_2_3">
    <p:bg>
      <p:bgPr>
        <a:solidFill>
          <a:srgbClr val="353535"/>
        </a:solidFill>
      </p:bgPr>
    </p:bg>
    <p:spTree>
      <p:nvGrpSpPr>
        <p:cNvPr id="2218" name="Shape 2218"/>
        <p:cNvGrpSpPr/>
        <p:nvPr/>
      </p:nvGrpSpPr>
      <p:grpSpPr>
        <a:xfrm>
          <a:off x="0" y="0"/>
          <a:ext cx="0" cy="0"/>
          <a:chOff x="0" y="0"/>
          <a:chExt cx="0" cy="0"/>
        </a:xfrm>
      </p:grpSpPr>
      <p:cxnSp>
        <p:nvCxnSpPr>
          <p:cNvPr id="2219" name="Google Shape;2219;p18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220" name="Google Shape;2220;p183"/>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2221" name="Google Shape;2221;p183"/>
          <p:cNvSpPr txBox="1"/>
          <p:nvPr>
            <p:ph idx="1"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2222" name="Google Shape;2222;p183"/>
          <p:cNvSpPr txBox="1"/>
          <p:nvPr>
            <p:ph idx="2" type="subTitle"/>
          </p:nvPr>
        </p:nvSpPr>
        <p:spPr>
          <a:xfrm>
            <a:off x="5662075" y="2539250"/>
            <a:ext cx="5486400" cy="31689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solidFill>
                  <a:srgbClr val="FFFFFF"/>
                </a:solidFill>
              </a:defRPr>
            </a:lvl1pPr>
            <a:lvl2pPr lvl="1" rtl="0">
              <a:lnSpc>
                <a:spcPct val="113000"/>
              </a:lnSpc>
              <a:spcBef>
                <a:spcPts val="2000"/>
              </a:spcBef>
              <a:spcAft>
                <a:spcPts val="0"/>
              </a:spcAft>
              <a:buNone/>
              <a:defRPr>
                <a:solidFill>
                  <a:srgbClr val="FFFFFF"/>
                </a:solidFill>
              </a:defRPr>
            </a:lvl2pPr>
            <a:lvl3pPr lvl="2" rtl="0">
              <a:lnSpc>
                <a:spcPct val="113000"/>
              </a:lnSpc>
              <a:spcBef>
                <a:spcPts val="2000"/>
              </a:spcBef>
              <a:spcAft>
                <a:spcPts val="0"/>
              </a:spcAft>
              <a:buNone/>
              <a:defRPr>
                <a:solidFill>
                  <a:srgbClr val="FFFFFF"/>
                </a:solidFill>
              </a:defRPr>
            </a:lvl3pPr>
            <a:lvl4pPr lvl="3" rtl="0">
              <a:lnSpc>
                <a:spcPct val="113000"/>
              </a:lnSpc>
              <a:spcBef>
                <a:spcPts val="2000"/>
              </a:spcBef>
              <a:spcAft>
                <a:spcPts val="0"/>
              </a:spcAft>
              <a:buNone/>
              <a:defRPr>
                <a:solidFill>
                  <a:srgbClr val="FFFFFF"/>
                </a:solidFill>
              </a:defRPr>
            </a:lvl4pPr>
            <a:lvl5pPr lvl="4" rtl="0">
              <a:lnSpc>
                <a:spcPct val="113000"/>
              </a:lnSpc>
              <a:spcBef>
                <a:spcPts val="2000"/>
              </a:spcBef>
              <a:spcAft>
                <a:spcPts val="0"/>
              </a:spcAft>
              <a:buNone/>
              <a:defRPr>
                <a:solidFill>
                  <a:srgbClr val="FFFFFF"/>
                </a:solidFill>
              </a:defRPr>
            </a:lvl5pPr>
            <a:lvl6pPr lvl="5" rtl="0">
              <a:lnSpc>
                <a:spcPct val="113000"/>
              </a:lnSpc>
              <a:spcBef>
                <a:spcPts val="2000"/>
              </a:spcBef>
              <a:spcAft>
                <a:spcPts val="0"/>
              </a:spcAft>
              <a:buNone/>
              <a:defRPr>
                <a:solidFill>
                  <a:srgbClr val="FFFFFF"/>
                </a:solidFill>
              </a:defRPr>
            </a:lvl6pPr>
            <a:lvl7pPr lvl="6" rtl="0">
              <a:lnSpc>
                <a:spcPct val="113000"/>
              </a:lnSpc>
              <a:spcBef>
                <a:spcPts val="2000"/>
              </a:spcBef>
              <a:spcAft>
                <a:spcPts val="0"/>
              </a:spcAft>
              <a:buNone/>
              <a:defRPr>
                <a:solidFill>
                  <a:srgbClr val="FFFFFF"/>
                </a:solidFill>
              </a:defRPr>
            </a:lvl7pPr>
            <a:lvl8pPr lvl="7" rtl="0">
              <a:lnSpc>
                <a:spcPct val="113000"/>
              </a:lnSpc>
              <a:spcBef>
                <a:spcPts val="2000"/>
              </a:spcBef>
              <a:spcAft>
                <a:spcPts val="0"/>
              </a:spcAft>
              <a:buNone/>
              <a:defRPr>
                <a:solidFill>
                  <a:srgbClr val="FFFFFF"/>
                </a:solidFill>
              </a:defRPr>
            </a:lvl8pPr>
            <a:lvl9pPr lvl="8" rtl="0">
              <a:lnSpc>
                <a:spcPct val="113000"/>
              </a:lnSpc>
              <a:spcBef>
                <a:spcPts val="2000"/>
              </a:spcBef>
              <a:spcAft>
                <a:spcPts val="2000"/>
              </a:spcAft>
              <a:buNone/>
              <a:defRPr>
                <a:solidFill>
                  <a:srgbClr val="FFFFFF"/>
                </a:solidFill>
              </a:defRPr>
            </a:lvl9pPr>
          </a:lstStyle>
          <a:p/>
        </p:txBody>
      </p:sp>
      <p:sp>
        <p:nvSpPr>
          <p:cNvPr id="2223" name="Google Shape;2223;p183"/>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9pPr>
          </a:lstStyle>
          <a:p/>
        </p:txBody>
      </p:sp>
      <p:sp>
        <p:nvSpPr>
          <p:cNvPr id="2224" name="Google Shape;2224;p18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9pPr>
          </a:lstStyle>
          <a:p/>
        </p:txBody>
      </p:sp>
      <p:pic>
        <p:nvPicPr>
          <p:cNvPr id="2225" name="Google Shape;2225;p183"/>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2226" name="Google Shape;2226;p18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2227" name="Google Shape;2227;p183"/>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rgbClr val="FFFFFF"/>
                </a:solidFill>
              </a:defRPr>
            </a:lvl2pPr>
            <a:lvl3pPr lvl="2" rtl="0" algn="ctr">
              <a:spcBef>
                <a:spcPts val="500"/>
              </a:spcBef>
              <a:spcAft>
                <a:spcPts val="0"/>
              </a:spcAft>
              <a:buNone/>
              <a:defRPr sz="1900">
                <a:solidFill>
                  <a:srgbClr val="FFFFFF"/>
                </a:solidFill>
              </a:defRPr>
            </a:lvl3pPr>
            <a:lvl4pPr lvl="3" rtl="0" algn="ctr">
              <a:spcBef>
                <a:spcPts val="500"/>
              </a:spcBef>
              <a:spcAft>
                <a:spcPts val="0"/>
              </a:spcAft>
              <a:buNone/>
              <a:defRPr sz="1900">
                <a:solidFill>
                  <a:srgbClr val="FFFFFF"/>
                </a:solidFill>
              </a:defRPr>
            </a:lvl4pPr>
            <a:lvl5pPr lvl="4" rtl="0" algn="ctr">
              <a:spcBef>
                <a:spcPts val="500"/>
              </a:spcBef>
              <a:spcAft>
                <a:spcPts val="0"/>
              </a:spcAft>
              <a:buNone/>
              <a:defRPr sz="1900">
                <a:solidFill>
                  <a:srgbClr val="FFFFFF"/>
                </a:solidFill>
              </a:defRPr>
            </a:lvl5pPr>
            <a:lvl6pPr lvl="5" rtl="0" algn="ctr">
              <a:spcBef>
                <a:spcPts val="500"/>
              </a:spcBef>
              <a:spcAft>
                <a:spcPts val="0"/>
              </a:spcAft>
              <a:buNone/>
              <a:defRPr sz="1900">
                <a:solidFill>
                  <a:srgbClr val="FFFFFF"/>
                </a:solidFill>
              </a:defRPr>
            </a:lvl6pPr>
            <a:lvl7pPr lvl="6" rtl="0" algn="ctr">
              <a:spcBef>
                <a:spcPts val="500"/>
              </a:spcBef>
              <a:spcAft>
                <a:spcPts val="0"/>
              </a:spcAft>
              <a:buNone/>
              <a:defRPr sz="1900">
                <a:solidFill>
                  <a:srgbClr val="FFFFFF"/>
                </a:solidFill>
              </a:defRPr>
            </a:lvl7pPr>
            <a:lvl8pPr lvl="7" rtl="0" algn="ctr">
              <a:spcBef>
                <a:spcPts val="500"/>
              </a:spcBef>
              <a:spcAft>
                <a:spcPts val="0"/>
              </a:spcAft>
              <a:buNone/>
              <a:defRPr sz="1900">
                <a:solidFill>
                  <a:srgbClr val="FFFFFF"/>
                </a:solidFill>
              </a:defRPr>
            </a:lvl8pPr>
            <a:lvl9pPr lvl="8" rtl="0" algn="ctr">
              <a:spcBef>
                <a:spcPts val="500"/>
              </a:spcBef>
              <a:spcAft>
                <a:spcPts val="500"/>
              </a:spcAft>
              <a:buNone/>
              <a:defRPr sz="1900">
                <a:solidFill>
                  <a:srgbClr val="FFFFFF"/>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2">
    <p:spTree>
      <p:nvGrpSpPr>
        <p:cNvPr id="164" name="Shape 164"/>
        <p:cNvGrpSpPr/>
        <p:nvPr/>
      </p:nvGrpSpPr>
      <p:grpSpPr>
        <a:xfrm>
          <a:off x="0" y="0"/>
          <a:ext cx="0" cy="0"/>
          <a:chOff x="0" y="0"/>
          <a:chExt cx="0" cy="0"/>
        </a:xfrm>
      </p:grpSpPr>
      <p:sp>
        <p:nvSpPr>
          <p:cNvPr id="165" name="Google Shape;165;p19"/>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500">
                <a:solidFill>
                  <a:srgbClr val="000000"/>
                </a:solidFill>
              </a:defRPr>
            </a:lvl1pPr>
            <a:lvl2pPr lvl="1" rtl="0" algn="ctr">
              <a:lnSpc>
                <a:spcPct val="130000"/>
              </a:lnSpc>
              <a:spcBef>
                <a:spcPts val="0"/>
              </a:spcBef>
              <a:spcAft>
                <a:spcPts val="0"/>
              </a:spcAft>
              <a:buNone/>
              <a:defRPr sz="2500">
                <a:solidFill>
                  <a:srgbClr val="000000"/>
                </a:solidFill>
              </a:defRPr>
            </a:lvl2pPr>
            <a:lvl3pPr lvl="2" rtl="0" algn="ctr">
              <a:lnSpc>
                <a:spcPct val="130000"/>
              </a:lnSpc>
              <a:spcBef>
                <a:spcPts val="0"/>
              </a:spcBef>
              <a:spcAft>
                <a:spcPts val="0"/>
              </a:spcAft>
              <a:buNone/>
              <a:defRPr sz="2500">
                <a:solidFill>
                  <a:srgbClr val="000000"/>
                </a:solidFill>
              </a:defRPr>
            </a:lvl3pPr>
            <a:lvl4pPr lvl="3" rtl="0" algn="ctr">
              <a:lnSpc>
                <a:spcPct val="130000"/>
              </a:lnSpc>
              <a:spcBef>
                <a:spcPts val="0"/>
              </a:spcBef>
              <a:spcAft>
                <a:spcPts val="0"/>
              </a:spcAft>
              <a:buNone/>
              <a:defRPr sz="2500">
                <a:solidFill>
                  <a:srgbClr val="000000"/>
                </a:solidFill>
              </a:defRPr>
            </a:lvl4pPr>
            <a:lvl5pPr lvl="4" rtl="0" algn="ctr">
              <a:lnSpc>
                <a:spcPct val="130000"/>
              </a:lnSpc>
              <a:spcBef>
                <a:spcPts val="0"/>
              </a:spcBef>
              <a:spcAft>
                <a:spcPts val="0"/>
              </a:spcAft>
              <a:buNone/>
              <a:defRPr sz="2500">
                <a:solidFill>
                  <a:srgbClr val="000000"/>
                </a:solidFill>
              </a:defRPr>
            </a:lvl5pPr>
            <a:lvl6pPr lvl="5" rtl="0" algn="ctr">
              <a:lnSpc>
                <a:spcPct val="130000"/>
              </a:lnSpc>
              <a:spcBef>
                <a:spcPts val="0"/>
              </a:spcBef>
              <a:spcAft>
                <a:spcPts val="0"/>
              </a:spcAft>
              <a:buNone/>
              <a:defRPr sz="2500">
                <a:solidFill>
                  <a:srgbClr val="000000"/>
                </a:solidFill>
              </a:defRPr>
            </a:lvl6pPr>
            <a:lvl7pPr lvl="6" rtl="0" algn="ctr">
              <a:lnSpc>
                <a:spcPct val="130000"/>
              </a:lnSpc>
              <a:spcBef>
                <a:spcPts val="0"/>
              </a:spcBef>
              <a:spcAft>
                <a:spcPts val="0"/>
              </a:spcAft>
              <a:buNone/>
              <a:defRPr sz="2500">
                <a:solidFill>
                  <a:srgbClr val="000000"/>
                </a:solidFill>
              </a:defRPr>
            </a:lvl7pPr>
            <a:lvl8pPr lvl="7" rtl="0" algn="ctr">
              <a:lnSpc>
                <a:spcPct val="130000"/>
              </a:lnSpc>
              <a:spcBef>
                <a:spcPts val="0"/>
              </a:spcBef>
              <a:spcAft>
                <a:spcPts val="0"/>
              </a:spcAft>
              <a:buNone/>
              <a:defRPr sz="2500">
                <a:solidFill>
                  <a:srgbClr val="000000"/>
                </a:solidFill>
              </a:defRPr>
            </a:lvl8pPr>
            <a:lvl9pPr lvl="8" rtl="0" algn="ctr">
              <a:lnSpc>
                <a:spcPct val="130000"/>
              </a:lnSpc>
              <a:spcBef>
                <a:spcPts val="0"/>
              </a:spcBef>
              <a:spcAft>
                <a:spcPts val="0"/>
              </a:spcAft>
              <a:buNone/>
              <a:defRPr sz="2500">
                <a:solidFill>
                  <a:srgbClr val="000000"/>
                </a:solidFill>
              </a:defRPr>
            </a:lvl9pPr>
          </a:lstStyle>
          <a:p/>
        </p:txBody>
      </p:sp>
      <p:cxnSp>
        <p:nvCxnSpPr>
          <p:cNvPr id="166" name="Google Shape;166;p1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167" name="Google Shape;167;p19"/>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168" name="Google Shape;168;p1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69" name="Google Shape;169;p19"/>
          <p:cNvSpPr txBox="1"/>
          <p:nvPr/>
        </p:nvSpPr>
        <p:spPr>
          <a:xfrm>
            <a:off x="10068030"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800">
                <a:solidFill>
                  <a:srgbClr val="666666"/>
                </a:solidFill>
                <a:latin typeface="Overpass"/>
                <a:ea typeface="Overpass"/>
                <a:cs typeface="Overpass"/>
                <a:sym typeface="Overpass"/>
              </a:rPr>
              <a:t>CONFIDENTIAL </a:t>
            </a:r>
            <a:r>
              <a:rPr lang="en" sz="800">
                <a:solidFill>
                  <a:srgbClr val="666666"/>
                </a:solidFill>
                <a:latin typeface="Overpass Light"/>
                <a:ea typeface="Overpass Light"/>
                <a:cs typeface="Overpass Light"/>
                <a:sym typeface="Overpass Light"/>
              </a:rPr>
              <a:t>INTERNAL USE</a:t>
            </a:r>
            <a:endParaRPr sz="800">
              <a:solidFill>
                <a:srgbClr val="666666"/>
              </a:solidFill>
              <a:latin typeface="Overpass Light"/>
              <a:ea typeface="Overpass Light"/>
              <a:cs typeface="Overpass Light"/>
              <a:sym typeface="Overpass Light"/>
            </a:endParaRPr>
          </a:p>
        </p:txBody>
      </p:sp>
      <p:pic>
        <p:nvPicPr>
          <p:cNvPr id="170" name="Google Shape;170;p1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71" name="Google Shape;171;p19"/>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172" name="Google Shape;172;p19"/>
          <p:cNvSpPr txBox="1"/>
          <p:nvPr/>
        </p:nvSpPr>
        <p:spPr>
          <a:xfrm>
            <a:off x="634300" y="340636"/>
            <a:ext cx="2944500" cy="2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4D4D4F"/>
                </a:solidFill>
                <a:latin typeface="Overpass"/>
                <a:ea typeface="Overpass"/>
                <a:cs typeface="Overpass"/>
                <a:sym typeface="Overpass"/>
              </a:rPr>
              <a:t>2019 RED HAT TECH EXCHANGE</a:t>
            </a:r>
            <a:endParaRPr b="1" sz="800">
              <a:solidFill>
                <a:srgbClr val="4D4D4F"/>
              </a:solidFill>
              <a:latin typeface="Overpass"/>
              <a:ea typeface="Overpass"/>
              <a:cs typeface="Overpass"/>
              <a:sym typeface="Overpass"/>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1">
  <p:cSld name="CUSTOM_4_3_1">
    <p:bg>
      <p:bgPr>
        <a:solidFill>
          <a:srgbClr val="353535"/>
        </a:solidFill>
      </p:bgPr>
    </p:bg>
    <p:spTree>
      <p:nvGrpSpPr>
        <p:cNvPr id="2228" name="Shape 2228"/>
        <p:cNvGrpSpPr/>
        <p:nvPr/>
      </p:nvGrpSpPr>
      <p:grpSpPr>
        <a:xfrm>
          <a:off x="0" y="0"/>
          <a:ext cx="0" cy="0"/>
          <a:chOff x="0" y="0"/>
          <a:chExt cx="0" cy="0"/>
        </a:xfrm>
      </p:grpSpPr>
      <p:cxnSp>
        <p:nvCxnSpPr>
          <p:cNvPr id="2229" name="Google Shape;2229;p18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230" name="Google Shape;2230;p184"/>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2231" name="Google Shape;2231;p184"/>
          <p:cNvSpPr txBox="1"/>
          <p:nvPr>
            <p:ph idx="1"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cxnSp>
        <p:nvCxnSpPr>
          <p:cNvPr id="2232" name="Google Shape;2232;p184"/>
          <p:cNvCxnSpPr/>
          <p:nvPr/>
        </p:nvCxnSpPr>
        <p:spPr>
          <a:xfrm>
            <a:off x="4306150" y="4229725"/>
            <a:ext cx="0" cy="1557600"/>
          </a:xfrm>
          <a:prstGeom prst="straightConnector1">
            <a:avLst/>
          </a:prstGeom>
          <a:noFill/>
          <a:ln cap="flat" cmpd="sng" w="9525">
            <a:solidFill>
              <a:srgbClr val="FFFFFF"/>
            </a:solidFill>
            <a:prstDash val="dot"/>
            <a:round/>
            <a:headEnd len="med" w="med" type="none"/>
            <a:tailEnd len="med" w="med" type="none"/>
          </a:ln>
        </p:spPr>
      </p:cxnSp>
      <p:cxnSp>
        <p:nvCxnSpPr>
          <p:cNvPr id="2233" name="Google Shape;2233;p184"/>
          <p:cNvCxnSpPr/>
          <p:nvPr/>
        </p:nvCxnSpPr>
        <p:spPr>
          <a:xfrm>
            <a:off x="7885850" y="4229725"/>
            <a:ext cx="0" cy="1557600"/>
          </a:xfrm>
          <a:prstGeom prst="straightConnector1">
            <a:avLst/>
          </a:prstGeom>
          <a:noFill/>
          <a:ln cap="flat" cmpd="sng" w="9525">
            <a:solidFill>
              <a:srgbClr val="FFFFFF"/>
            </a:solidFill>
            <a:prstDash val="dot"/>
            <a:round/>
            <a:headEnd len="med" w="med" type="none"/>
            <a:tailEnd len="med" w="med" type="none"/>
          </a:ln>
        </p:spPr>
      </p:cxnSp>
      <p:sp>
        <p:nvSpPr>
          <p:cNvPr id="2234" name="Google Shape;2234;p184"/>
          <p:cNvSpPr txBox="1"/>
          <p:nvPr>
            <p:ph idx="2" type="subTitle"/>
          </p:nvPr>
        </p:nvSpPr>
        <p:spPr>
          <a:xfrm>
            <a:off x="44683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9pPr>
          </a:lstStyle>
          <a:p/>
        </p:txBody>
      </p:sp>
      <p:sp>
        <p:nvSpPr>
          <p:cNvPr id="2235" name="Google Shape;2235;p184"/>
          <p:cNvSpPr txBox="1"/>
          <p:nvPr>
            <p:ph idx="3" type="subTitle"/>
          </p:nvPr>
        </p:nvSpPr>
        <p:spPr>
          <a:xfrm>
            <a:off x="44684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500">
                <a:solidFill>
                  <a:srgbClr val="FFFFFF"/>
                </a:solidFill>
              </a:defRPr>
            </a:lvl1pPr>
            <a:lvl2pPr lvl="1" rtl="0" algn="ctr">
              <a:spcBef>
                <a:spcPts val="500"/>
              </a:spcBef>
              <a:spcAft>
                <a:spcPts val="0"/>
              </a:spcAft>
              <a:buNone/>
              <a:defRPr sz="1500">
                <a:solidFill>
                  <a:srgbClr val="FFFFFF"/>
                </a:solidFill>
              </a:defRPr>
            </a:lvl2pPr>
            <a:lvl3pPr lvl="2" rtl="0" algn="ctr">
              <a:spcBef>
                <a:spcPts val="500"/>
              </a:spcBef>
              <a:spcAft>
                <a:spcPts val="0"/>
              </a:spcAft>
              <a:buNone/>
              <a:defRPr sz="1500">
                <a:solidFill>
                  <a:srgbClr val="FFFFFF"/>
                </a:solidFill>
              </a:defRPr>
            </a:lvl3pPr>
            <a:lvl4pPr lvl="3" rtl="0" algn="ctr">
              <a:spcBef>
                <a:spcPts val="500"/>
              </a:spcBef>
              <a:spcAft>
                <a:spcPts val="0"/>
              </a:spcAft>
              <a:buNone/>
              <a:defRPr sz="1500">
                <a:solidFill>
                  <a:srgbClr val="FFFFFF"/>
                </a:solidFill>
              </a:defRPr>
            </a:lvl4pPr>
            <a:lvl5pPr lvl="4" rtl="0" algn="ctr">
              <a:spcBef>
                <a:spcPts val="500"/>
              </a:spcBef>
              <a:spcAft>
                <a:spcPts val="0"/>
              </a:spcAft>
              <a:buNone/>
              <a:defRPr sz="1500">
                <a:solidFill>
                  <a:srgbClr val="FFFFFF"/>
                </a:solidFill>
              </a:defRPr>
            </a:lvl5pPr>
            <a:lvl6pPr lvl="5" rtl="0" algn="ctr">
              <a:spcBef>
                <a:spcPts val="500"/>
              </a:spcBef>
              <a:spcAft>
                <a:spcPts val="0"/>
              </a:spcAft>
              <a:buNone/>
              <a:defRPr sz="1500">
                <a:solidFill>
                  <a:srgbClr val="FFFFFF"/>
                </a:solidFill>
              </a:defRPr>
            </a:lvl6pPr>
            <a:lvl7pPr lvl="6" rtl="0" algn="ctr">
              <a:spcBef>
                <a:spcPts val="500"/>
              </a:spcBef>
              <a:spcAft>
                <a:spcPts val="0"/>
              </a:spcAft>
              <a:buNone/>
              <a:defRPr sz="1500">
                <a:solidFill>
                  <a:srgbClr val="FFFFFF"/>
                </a:solidFill>
              </a:defRPr>
            </a:lvl7pPr>
            <a:lvl8pPr lvl="7" rtl="0" algn="ctr">
              <a:spcBef>
                <a:spcPts val="500"/>
              </a:spcBef>
              <a:spcAft>
                <a:spcPts val="0"/>
              </a:spcAft>
              <a:buNone/>
              <a:defRPr sz="1500">
                <a:solidFill>
                  <a:srgbClr val="FFFFFF"/>
                </a:solidFill>
              </a:defRPr>
            </a:lvl8pPr>
            <a:lvl9pPr lvl="8" rtl="0" algn="ctr">
              <a:spcBef>
                <a:spcPts val="500"/>
              </a:spcBef>
              <a:spcAft>
                <a:spcPts val="500"/>
              </a:spcAft>
              <a:buNone/>
              <a:defRPr sz="1500">
                <a:solidFill>
                  <a:srgbClr val="FFFFFF"/>
                </a:solidFill>
              </a:defRPr>
            </a:lvl9pPr>
          </a:lstStyle>
          <a:p/>
        </p:txBody>
      </p:sp>
      <p:sp>
        <p:nvSpPr>
          <p:cNvPr id="2236" name="Google Shape;2236;p184"/>
          <p:cNvSpPr txBox="1"/>
          <p:nvPr>
            <p:ph idx="4" type="subTitle"/>
          </p:nvPr>
        </p:nvSpPr>
        <p:spPr>
          <a:xfrm>
            <a:off x="80480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9pPr>
          </a:lstStyle>
          <a:p/>
        </p:txBody>
      </p:sp>
      <p:sp>
        <p:nvSpPr>
          <p:cNvPr id="2237" name="Google Shape;2237;p184"/>
          <p:cNvSpPr txBox="1"/>
          <p:nvPr>
            <p:ph idx="5" type="subTitle"/>
          </p:nvPr>
        </p:nvSpPr>
        <p:spPr>
          <a:xfrm>
            <a:off x="80481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500">
                <a:solidFill>
                  <a:srgbClr val="FFFFFF"/>
                </a:solidFill>
              </a:defRPr>
            </a:lvl1pPr>
            <a:lvl2pPr lvl="1" rtl="0" algn="ctr">
              <a:spcBef>
                <a:spcPts val="500"/>
              </a:spcBef>
              <a:spcAft>
                <a:spcPts val="0"/>
              </a:spcAft>
              <a:buNone/>
              <a:defRPr sz="1500">
                <a:solidFill>
                  <a:srgbClr val="FFFFFF"/>
                </a:solidFill>
              </a:defRPr>
            </a:lvl2pPr>
            <a:lvl3pPr lvl="2" rtl="0" algn="ctr">
              <a:spcBef>
                <a:spcPts val="500"/>
              </a:spcBef>
              <a:spcAft>
                <a:spcPts val="0"/>
              </a:spcAft>
              <a:buNone/>
              <a:defRPr sz="1500">
                <a:solidFill>
                  <a:srgbClr val="FFFFFF"/>
                </a:solidFill>
              </a:defRPr>
            </a:lvl3pPr>
            <a:lvl4pPr lvl="3" rtl="0" algn="ctr">
              <a:spcBef>
                <a:spcPts val="500"/>
              </a:spcBef>
              <a:spcAft>
                <a:spcPts val="0"/>
              </a:spcAft>
              <a:buNone/>
              <a:defRPr sz="1500">
                <a:solidFill>
                  <a:srgbClr val="FFFFFF"/>
                </a:solidFill>
              </a:defRPr>
            </a:lvl4pPr>
            <a:lvl5pPr lvl="4" rtl="0" algn="ctr">
              <a:spcBef>
                <a:spcPts val="500"/>
              </a:spcBef>
              <a:spcAft>
                <a:spcPts val="0"/>
              </a:spcAft>
              <a:buNone/>
              <a:defRPr sz="1500">
                <a:solidFill>
                  <a:srgbClr val="FFFFFF"/>
                </a:solidFill>
              </a:defRPr>
            </a:lvl5pPr>
            <a:lvl6pPr lvl="5" rtl="0" algn="ctr">
              <a:spcBef>
                <a:spcPts val="500"/>
              </a:spcBef>
              <a:spcAft>
                <a:spcPts val="0"/>
              </a:spcAft>
              <a:buNone/>
              <a:defRPr sz="1500">
                <a:solidFill>
                  <a:srgbClr val="FFFFFF"/>
                </a:solidFill>
              </a:defRPr>
            </a:lvl6pPr>
            <a:lvl7pPr lvl="6" rtl="0" algn="ctr">
              <a:spcBef>
                <a:spcPts val="500"/>
              </a:spcBef>
              <a:spcAft>
                <a:spcPts val="0"/>
              </a:spcAft>
              <a:buNone/>
              <a:defRPr sz="1500">
                <a:solidFill>
                  <a:srgbClr val="FFFFFF"/>
                </a:solidFill>
              </a:defRPr>
            </a:lvl7pPr>
            <a:lvl8pPr lvl="7" rtl="0" algn="ctr">
              <a:spcBef>
                <a:spcPts val="500"/>
              </a:spcBef>
              <a:spcAft>
                <a:spcPts val="0"/>
              </a:spcAft>
              <a:buNone/>
              <a:defRPr sz="1500">
                <a:solidFill>
                  <a:srgbClr val="FFFFFF"/>
                </a:solidFill>
              </a:defRPr>
            </a:lvl8pPr>
            <a:lvl9pPr lvl="8" rtl="0" algn="ctr">
              <a:spcBef>
                <a:spcPts val="500"/>
              </a:spcBef>
              <a:spcAft>
                <a:spcPts val="500"/>
              </a:spcAft>
              <a:buNone/>
              <a:defRPr sz="1500">
                <a:solidFill>
                  <a:srgbClr val="FFFFFF"/>
                </a:solidFill>
              </a:defRPr>
            </a:lvl9pPr>
          </a:lstStyle>
          <a:p/>
        </p:txBody>
      </p:sp>
      <p:sp>
        <p:nvSpPr>
          <p:cNvPr id="2238" name="Google Shape;2238;p184"/>
          <p:cNvSpPr txBox="1"/>
          <p:nvPr>
            <p:ph idx="6" type="subTitle"/>
          </p:nvPr>
        </p:nvSpPr>
        <p:spPr>
          <a:xfrm>
            <a:off x="8886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9pPr>
          </a:lstStyle>
          <a:p/>
        </p:txBody>
      </p:sp>
      <p:sp>
        <p:nvSpPr>
          <p:cNvPr id="2239" name="Google Shape;2239;p184"/>
          <p:cNvSpPr txBox="1"/>
          <p:nvPr>
            <p:ph idx="7" type="subTitle"/>
          </p:nvPr>
        </p:nvSpPr>
        <p:spPr>
          <a:xfrm>
            <a:off x="8887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500">
                <a:solidFill>
                  <a:srgbClr val="FFFFFF"/>
                </a:solidFill>
              </a:defRPr>
            </a:lvl1pPr>
            <a:lvl2pPr lvl="1" rtl="0" algn="ctr">
              <a:spcBef>
                <a:spcPts val="500"/>
              </a:spcBef>
              <a:spcAft>
                <a:spcPts val="0"/>
              </a:spcAft>
              <a:buNone/>
              <a:defRPr sz="1500">
                <a:solidFill>
                  <a:srgbClr val="FFFFFF"/>
                </a:solidFill>
              </a:defRPr>
            </a:lvl2pPr>
            <a:lvl3pPr lvl="2" rtl="0" algn="ctr">
              <a:spcBef>
                <a:spcPts val="500"/>
              </a:spcBef>
              <a:spcAft>
                <a:spcPts val="0"/>
              </a:spcAft>
              <a:buNone/>
              <a:defRPr sz="1500">
                <a:solidFill>
                  <a:srgbClr val="FFFFFF"/>
                </a:solidFill>
              </a:defRPr>
            </a:lvl3pPr>
            <a:lvl4pPr lvl="3" rtl="0" algn="ctr">
              <a:spcBef>
                <a:spcPts val="500"/>
              </a:spcBef>
              <a:spcAft>
                <a:spcPts val="0"/>
              </a:spcAft>
              <a:buNone/>
              <a:defRPr sz="1500">
                <a:solidFill>
                  <a:srgbClr val="FFFFFF"/>
                </a:solidFill>
              </a:defRPr>
            </a:lvl4pPr>
            <a:lvl5pPr lvl="4" rtl="0" algn="ctr">
              <a:spcBef>
                <a:spcPts val="500"/>
              </a:spcBef>
              <a:spcAft>
                <a:spcPts val="0"/>
              </a:spcAft>
              <a:buNone/>
              <a:defRPr sz="1500">
                <a:solidFill>
                  <a:srgbClr val="FFFFFF"/>
                </a:solidFill>
              </a:defRPr>
            </a:lvl5pPr>
            <a:lvl6pPr lvl="5" rtl="0" algn="ctr">
              <a:spcBef>
                <a:spcPts val="500"/>
              </a:spcBef>
              <a:spcAft>
                <a:spcPts val="0"/>
              </a:spcAft>
              <a:buNone/>
              <a:defRPr sz="1500">
                <a:solidFill>
                  <a:srgbClr val="FFFFFF"/>
                </a:solidFill>
              </a:defRPr>
            </a:lvl6pPr>
            <a:lvl7pPr lvl="6" rtl="0" algn="ctr">
              <a:spcBef>
                <a:spcPts val="500"/>
              </a:spcBef>
              <a:spcAft>
                <a:spcPts val="0"/>
              </a:spcAft>
              <a:buNone/>
              <a:defRPr sz="1500">
                <a:solidFill>
                  <a:srgbClr val="FFFFFF"/>
                </a:solidFill>
              </a:defRPr>
            </a:lvl7pPr>
            <a:lvl8pPr lvl="7" rtl="0" algn="ctr">
              <a:spcBef>
                <a:spcPts val="500"/>
              </a:spcBef>
              <a:spcAft>
                <a:spcPts val="0"/>
              </a:spcAft>
              <a:buNone/>
              <a:defRPr sz="1500">
                <a:solidFill>
                  <a:srgbClr val="FFFFFF"/>
                </a:solidFill>
              </a:defRPr>
            </a:lvl8pPr>
            <a:lvl9pPr lvl="8" rtl="0" algn="ctr">
              <a:spcBef>
                <a:spcPts val="500"/>
              </a:spcBef>
              <a:spcAft>
                <a:spcPts val="500"/>
              </a:spcAft>
              <a:buNone/>
              <a:defRPr sz="1500">
                <a:solidFill>
                  <a:srgbClr val="FFFFFF"/>
                </a:solidFill>
              </a:defRPr>
            </a:lvl9pPr>
          </a:lstStyle>
          <a:p/>
        </p:txBody>
      </p:sp>
      <p:sp>
        <p:nvSpPr>
          <p:cNvPr id="2240" name="Google Shape;2240;p184"/>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9pPr>
          </a:lstStyle>
          <a:p/>
        </p:txBody>
      </p:sp>
      <p:sp>
        <p:nvSpPr>
          <p:cNvPr id="2241" name="Google Shape;2241;p184"/>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9pPr>
          </a:lstStyle>
          <a:p/>
        </p:txBody>
      </p:sp>
      <p:pic>
        <p:nvPicPr>
          <p:cNvPr id="2242" name="Google Shape;2242;p184"/>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2243" name="Google Shape;2243;p18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2244" name="Google Shape;2244;p184"/>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rgbClr val="FFFFFF"/>
                </a:solidFill>
              </a:defRPr>
            </a:lvl2pPr>
            <a:lvl3pPr lvl="2" rtl="0" algn="ctr">
              <a:spcBef>
                <a:spcPts val="500"/>
              </a:spcBef>
              <a:spcAft>
                <a:spcPts val="0"/>
              </a:spcAft>
              <a:buNone/>
              <a:defRPr sz="1900">
                <a:solidFill>
                  <a:srgbClr val="FFFFFF"/>
                </a:solidFill>
              </a:defRPr>
            </a:lvl3pPr>
            <a:lvl4pPr lvl="3" rtl="0" algn="ctr">
              <a:spcBef>
                <a:spcPts val="500"/>
              </a:spcBef>
              <a:spcAft>
                <a:spcPts val="0"/>
              </a:spcAft>
              <a:buNone/>
              <a:defRPr sz="1900">
                <a:solidFill>
                  <a:srgbClr val="FFFFFF"/>
                </a:solidFill>
              </a:defRPr>
            </a:lvl4pPr>
            <a:lvl5pPr lvl="4" rtl="0" algn="ctr">
              <a:spcBef>
                <a:spcPts val="500"/>
              </a:spcBef>
              <a:spcAft>
                <a:spcPts val="0"/>
              </a:spcAft>
              <a:buNone/>
              <a:defRPr sz="1900">
                <a:solidFill>
                  <a:srgbClr val="FFFFFF"/>
                </a:solidFill>
              </a:defRPr>
            </a:lvl5pPr>
            <a:lvl6pPr lvl="5" rtl="0" algn="ctr">
              <a:spcBef>
                <a:spcPts val="500"/>
              </a:spcBef>
              <a:spcAft>
                <a:spcPts val="0"/>
              </a:spcAft>
              <a:buNone/>
              <a:defRPr sz="1900">
                <a:solidFill>
                  <a:srgbClr val="FFFFFF"/>
                </a:solidFill>
              </a:defRPr>
            </a:lvl6pPr>
            <a:lvl7pPr lvl="6" rtl="0" algn="ctr">
              <a:spcBef>
                <a:spcPts val="500"/>
              </a:spcBef>
              <a:spcAft>
                <a:spcPts val="0"/>
              </a:spcAft>
              <a:buNone/>
              <a:defRPr sz="1900">
                <a:solidFill>
                  <a:srgbClr val="FFFFFF"/>
                </a:solidFill>
              </a:defRPr>
            </a:lvl7pPr>
            <a:lvl8pPr lvl="7" rtl="0" algn="ctr">
              <a:spcBef>
                <a:spcPts val="500"/>
              </a:spcBef>
              <a:spcAft>
                <a:spcPts val="0"/>
              </a:spcAft>
              <a:buNone/>
              <a:defRPr sz="1900">
                <a:solidFill>
                  <a:srgbClr val="FFFFFF"/>
                </a:solidFill>
              </a:defRPr>
            </a:lvl8pPr>
            <a:lvl9pPr lvl="8" rtl="0" algn="ctr">
              <a:spcBef>
                <a:spcPts val="500"/>
              </a:spcBef>
              <a:spcAft>
                <a:spcPts val="500"/>
              </a:spcAft>
              <a:buNone/>
              <a:defRPr sz="1900">
                <a:solidFill>
                  <a:srgbClr val="FFFFFF"/>
                </a:solidFill>
              </a:defRPr>
            </a:lvl9pPr>
          </a:lstStyle>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1">
  <p:cSld name="CUSTOM_4_5_1">
    <p:bg>
      <p:bgPr>
        <a:solidFill>
          <a:srgbClr val="353535"/>
        </a:solidFill>
      </p:bgPr>
    </p:bg>
    <p:spTree>
      <p:nvGrpSpPr>
        <p:cNvPr id="2245" name="Shape 2245"/>
        <p:cNvGrpSpPr/>
        <p:nvPr/>
      </p:nvGrpSpPr>
      <p:grpSpPr>
        <a:xfrm>
          <a:off x="0" y="0"/>
          <a:ext cx="0" cy="0"/>
          <a:chOff x="0" y="0"/>
          <a:chExt cx="0" cy="0"/>
        </a:xfrm>
      </p:grpSpPr>
      <p:cxnSp>
        <p:nvCxnSpPr>
          <p:cNvPr id="2246" name="Google Shape;2246;p18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247" name="Google Shape;2247;p185"/>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2248" name="Google Shape;2248;p185"/>
          <p:cNvSpPr txBox="1"/>
          <p:nvPr>
            <p:ph idx="1"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cxnSp>
        <p:nvCxnSpPr>
          <p:cNvPr id="2249" name="Google Shape;2249;p185"/>
          <p:cNvCxnSpPr/>
          <p:nvPr/>
        </p:nvCxnSpPr>
        <p:spPr>
          <a:xfrm>
            <a:off x="3416583" y="3678000"/>
            <a:ext cx="0" cy="1527600"/>
          </a:xfrm>
          <a:prstGeom prst="straightConnector1">
            <a:avLst/>
          </a:prstGeom>
          <a:noFill/>
          <a:ln cap="flat" cmpd="sng" w="9525">
            <a:solidFill>
              <a:srgbClr val="FFFFFF"/>
            </a:solidFill>
            <a:prstDash val="dot"/>
            <a:round/>
            <a:headEnd len="med" w="med" type="none"/>
            <a:tailEnd len="med" w="med" type="none"/>
          </a:ln>
        </p:spPr>
      </p:cxnSp>
      <p:cxnSp>
        <p:nvCxnSpPr>
          <p:cNvPr id="2250" name="Google Shape;2250;p185"/>
          <p:cNvCxnSpPr/>
          <p:nvPr/>
        </p:nvCxnSpPr>
        <p:spPr>
          <a:xfrm>
            <a:off x="6096100" y="3678000"/>
            <a:ext cx="0" cy="1527600"/>
          </a:xfrm>
          <a:prstGeom prst="straightConnector1">
            <a:avLst/>
          </a:prstGeom>
          <a:noFill/>
          <a:ln cap="flat" cmpd="sng" w="9525">
            <a:solidFill>
              <a:srgbClr val="FFFFFF"/>
            </a:solidFill>
            <a:prstDash val="dot"/>
            <a:round/>
            <a:headEnd len="med" w="med" type="none"/>
            <a:tailEnd len="med" w="med" type="none"/>
          </a:ln>
        </p:spPr>
      </p:cxnSp>
      <p:cxnSp>
        <p:nvCxnSpPr>
          <p:cNvPr id="2251" name="Google Shape;2251;p185"/>
          <p:cNvCxnSpPr/>
          <p:nvPr/>
        </p:nvCxnSpPr>
        <p:spPr>
          <a:xfrm>
            <a:off x="8775617" y="3678000"/>
            <a:ext cx="0" cy="1527600"/>
          </a:xfrm>
          <a:prstGeom prst="straightConnector1">
            <a:avLst/>
          </a:prstGeom>
          <a:noFill/>
          <a:ln cap="flat" cmpd="sng" w="9525">
            <a:solidFill>
              <a:srgbClr val="FFFFFF"/>
            </a:solidFill>
            <a:prstDash val="dot"/>
            <a:round/>
            <a:headEnd len="med" w="med" type="none"/>
            <a:tailEnd len="med" w="med" type="none"/>
          </a:ln>
        </p:spPr>
      </p:cxnSp>
      <p:sp>
        <p:nvSpPr>
          <p:cNvPr id="2252" name="Google Shape;2252;p185"/>
          <p:cNvSpPr txBox="1"/>
          <p:nvPr>
            <p:ph idx="2" type="subTitle"/>
          </p:nvPr>
        </p:nvSpPr>
        <p:spPr>
          <a:xfrm>
            <a:off x="88507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500">
                <a:solidFill>
                  <a:srgbClr val="FFFFFF"/>
                </a:solidFill>
              </a:defRPr>
            </a:lvl1pPr>
            <a:lvl2pPr lvl="1" rtl="0" algn="ctr">
              <a:spcBef>
                <a:spcPts val="500"/>
              </a:spcBef>
              <a:spcAft>
                <a:spcPts val="0"/>
              </a:spcAft>
              <a:buNone/>
              <a:defRPr sz="1500">
                <a:solidFill>
                  <a:srgbClr val="FFFFFF"/>
                </a:solidFill>
              </a:defRPr>
            </a:lvl2pPr>
            <a:lvl3pPr lvl="2" rtl="0" algn="ctr">
              <a:spcBef>
                <a:spcPts val="500"/>
              </a:spcBef>
              <a:spcAft>
                <a:spcPts val="0"/>
              </a:spcAft>
              <a:buNone/>
              <a:defRPr sz="1500">
                <a:solidFill>
                  <a:srgbClr val="FFFFFF"/>
                </a:solidFill>
              </a:defRPr>
            </a:lvl3pPr>
            <a:lvl4pPr lvl="3" rtl="0" algn="ctr">
              <a:spcBef>
                <a:spcPts val="500"/>
              </a:spcBef>
              <a:spcAft>
                <a:spcPts val="0"/>
              </a:spcAft>
              <a:buNone/>
              <a:defRPr sz="1500">
                <a:solidFill>
                  <a:srgbClr val="FFFFFF"/>
                </a:solidFill>
              </a:defRPr>
            </a:lvl4pPr>
            <a:lvl5pPr lvl="4" rtl="0" algn="ctr">
              <a:spcBef>
                <a:spcPts val="500"/>
              </a:spcBef>
              <a:spcAft>
                <a:spcPts val="0"/>
              </a:spcAft>
              <a:buNone/>
              <a:defRPr sz="1500">
                <a:solidFill>
                  <a:srgbClr val="FFFFFF"/>
                </a:solidFill>
              </a:defRPr>
            </a:lvl5pPr>
            <a:lvl6pPr lvl="5" rtl="0" algn="ctr">
              <a:spcBef>
                <a:spcPts val="500"/>
              </a:spcBef>
              <a:spcAft>
                <a:spcPts val="0"/>
              </a:spcAft>
              <a:buNone/>
              <a:defRPr sz="1500">
                <a:solidFill>
                  <a:srgbClr val="FFFFFF"/>
                </a:solidFill>
              </a:defRPr>
            </a:lvl6pPr>
            <a:lvl7pPr lvl="6" rtl="0" algn="ctr">
              <a:spcBef>
                <a:spcPts val="500"/>
              </a:spcBef>
              <a:spcAft>
                <a:spcPts val="0"/>
              </a:spcAft>
              <a:buNone/>
              <a:defRPr sz="1500">
                <a:solidFill>
                  <a:srgbClr val="FFFFFF"/>
                </a:solidFill>
              </a:defRPr>
            </a:lvl7pPr>
            <a:lvl8pPr lvl="7" rtl="0" algn="ctr">
              <a:spcBef>
                <a:spcPts val="500"/>
              </a:spcBef>
              <a:spcAft>
                <a:spcPts val="0"/>
              </a:spcAft>
              <a:buNone/>
              <a:defRPr sz="1500">
                <a:solidFill>
                  <a:srgbClr val="FFFFFF"/>
                </a:solidFill>
              </a:defRPr>
            </a:lvl8pPr>
            <a:lvl9pPr lvl="8" rtl="0" algn="ctr">
              <a:spcBef>
                <a:spcPts val="500"/>
              </a:spcBef>
              <a:spcAft>
                <a:spcPts val="500"/>
              </a:spcAft>
              <a:buNone/>
              <a:defRPr sz="1500">
                <a:solidFill>
                  <a:srgbClr val="FFFFFF"/>
                </a:solidFill>
              </a:defRPr>
            </a:lvl9pPr>
          </a:lstStyle>
          <a:p/>
        </p:txBody>
      </p:sp>
      <p:sp>
        <p:nvSpPr>
          <p:cNvPr id="2253" name="Google Shape;2253;p185"/>
          <p:cNvSpPr txBox="1"/>
          <p:nvPr>
            <p:ph idx="3" type="subTitle"/>
          </p:nvPr>
        </p:nvSpPr>
        <p:spPr>
          <a:xfrm>
            <a:off x="88505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9pPr>
          </a:lstStyle>
          <a:p/>
        </p:txBody>
      </p:sp>
      <p:sp>
        <p:nvSpPr>
          <p:cNvPr id="2254" name="Google Shape;2254;p185"/>
          <p:cNvSpPr txBox="1"/>
          <p:nvPr>
            <p:ph idx="4" type="subTitle"/>
          </p:nvPr>
        </p:nvSpPr>
        <p:spPr>
          <a:xfrm>
            <a:off x="892362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500">
                <a:solidFill>
                  <a:srgbClr val="FFFFFF"/>
                </a:solidFill>
              </a:defRPr>
            </a:lvl1pPr>
            <a:lvl2pPr lvl="1" rtl="0" algn="ctr">
              <a:spcBef>
                <a:spcPts val="500"/>
              </a:spcBef>
              <a:spcAft>
                <a:spcPts val="0"/>
              </a:spcAft>
              <a:buNone/>
              <a:defRPr sz="1500">
                <a:solidFill>
                  <a:srgbClr val="FFFFFF"/>
                </a:solidFill>
              </a:defRPr>
            </a:lvl2pPr>
            <a:lvl3pPr lvl="2" rtl="0" algn="ctr">
              <a:spcBef>
                <a:spcPts val="500"/>
              </a:spcBef>
              <a:spcAft>
                <a:spcPts val="0"/>
              </a:spcAft>
              <a:buNone/>
              <a:defRPr sz="1500">
                <a:solidFill>
                  <a:srgbClr val="FFFFFF"/>
                </a:solidFill>
              </a:defRPr>
            </a:lvl3pPr>
            <a:lvl4pPr lvl="3" rtl="0" algn="ctr">
              <a:spcBef>
                <a:spcPts val="500"/>
              </a:spcBef>
              <a:spcAft>
                <a:spcPts val="0"/>
              </a:spcAft>
              <a:buNone/>
              <a:defRPr sz="1500">
                <a:solidFill>
                  <a:srgbClr val="FFFFFF"/>
                </a:solidFill>
              </a:defRPr>
            </a:lvl4pPr>
            <a:lvl5pPr lvl="4" rtl="0" algn="ctr">
              <a:spcBef>
                <a:spcPts val="500"/>
              </a:spcBef>
              <a:spcAft>
                <a:spcPts val="0"/>
              </a:spcAft>
              <a:buNone/>
              <a:defRPr sz="1500">
                <a:solidFill>
                  <a:srgbClr val="FFFFFF"/>
                </a:solidFill>
              </a:defRPr>
            </a:lvl5pPr>
            <a:lvl6pPr lvl="5" rtl="0" algn="ctr">
              <a:spcBef>
                <a:spcPts val="500"/>
              </a:spcBef>
              <a:spcAft>
                <a:spcPts val="0"/>
              </a:spcAft>
              <a:buNone/>
              <a:defRPr sz="1500">
                <a:solidFill>
                  <a:srgbClr val="FFFFFF"/>
                </a:solidFill>
              </a:defRPr>
            </a:lvl6pPr>
            <a:lvl7pPr lvl="6" rtl="0" algn="ctr">
              <a:spcBef>
                <a:spcPts val="500"/>
              </a:spcBef>
              <a:spcAft>
                <a:spcPts val="0"/>
              </a:spcAft>
              <a:buNone/>
              <a:defRPr sz="1500">
                <a:solidFill>
                  <a:srgbClr val="FFFFFF"/>
                </a:solidFill>
              </a:defRPr>
            </a:lvl7pPr>
            <a:lvl8pPr lvl="7" rtl="0" algn="ctr">
              <a:spcBef>
                <a:spcPts val="500"/>
              </a:spcBef>
              <a:spcAft>
                <a:spcPts val="0"/>
              </a:spcAft>
              <a:buNone/>
              <a:defRPr sz="1500">
                <a:solidFill>
                  <a:srgbClr val="FFFFFF"/>
                </a:solidFill>
              </a:defRPr>
            </a:lvl8pPr>
            <a:lvl9pPr lvl="8" rtl="0" algn="ctr">
              <a:spcBef>
                <a:spcPts val="500"/>
              </a:spcBef>
              <a:spcAft>
                <a:spcPts val="500"/>
              </a:spcAft>
              <a:buNone/>
              <a:defRPr sz="1500">
                <a:solidFill>
                  <a:srgbClr val="FFFFFF"/>
                </a:solidFill>
              </a:defRPr>
            </a:lvl9pPr>
          </a:lstStyle>
          <a:p/>
        </p:txBody>
      </p:sp>
      <p:sp>
        <p:nvSpPr>
          <p:cNvPr id="2255" name="Google Shape;2255;p185"/>
          <p:cNvSpPr txBox="1"/>
          <p:nvPr>
            <p:ph idx="5" type="subTitle"/>
          </p:nvPr>
        </p:nvSpPr>
        <p:spPr>
          <a:xfrm>
            <a:off x="892360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9pPr>
          </a:lstStyle>
          <a:p/>
        </p:txBody>
      </p:sp>
      <p:sp>
        <p:nvSpPr>
          <p:cNvPr id="2256" name="Google Shape;2256;p185"/>
          <p:cNvSpPr txBox="1"/>
          <p:nvPr>
            <p:ph idx="6" type="subTitle"/>
          </p:nvPr>
        </p:nvSpPr>
        <p:spPr>
          <a:xfrm>
            <a:off x="6244108"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500">
                <a:solidFill>
                  <a:srgbClr val="FFFFFF"/>
                </a:solidFill>
              </a:defRPr>
            </a:lvl1pPr>
            <a:lvl2pPr lvl="1" rtl="0" algn="ctr">
              <a:spcBef>
                <a:spcPts val="500"/>
              </a:spcBef>
              <a:spcAft>
                <a:spcPts val="0"/>
              </a:spcAft>
              <a:buNone/>
              <a:defRPr sz="1500">
                <a:solidFill>
                  <a:srgbClr val="FFFFFF"/>
                </a:solidFill>
              </a:defRPr>
            </a:lvl2pPr>
            <a:lvl3pPr lvl="2" rtl="0" algn="ctr">
              <a:spcBef>
                <a:spcPts val="500"/>
              </a:spcBef>
              <a:spcAft>
                <a:spcPts val="0"/>
              </a:spcAft>
              <a:buNone/>
              <a:defRPr sz="1500">
                <a:solidFill>
                  <a:srgbClr val="FFFFFF"/>
                </a:solidFill>
              </a:defRPr>
            </a:lvl3pPr>
            <a:lvl4pPr lvl="3" rtl="0" algn="ctr">
              <a:spcBef>
                <a:spcPts val="500"/>
              </a:spcBef>
              <a:spcAft>
                <a:spcPts val="0"/>
              </a:spcAft>
              <a:buNone/>
              <a:defRPr sz="1500">
                <a:solidFill>
                  <a:srgbClr val="FFFFFF"/>
                </a:solidFill>
              </a:defRPr>
            </a:lvl4pPr>
            <a:lvl5pPr lvl="4" rtl="0" algn="ctr">
              <a:spcBef>
                <a:spcPts val="500"/>
              </a:spcBef>
              <a:spcAft>
                <a:spcPts val="0"/>
              </a:spcAft>
              <a:buNone/>
              <a:defRPr sz="1500">
                <a:solidFill>
                  <a:srgbClr val="FFFFFF"/>
                </a:solidFill>
              </a:defRPr>
            </a:lvl5pPr>
            <a:lvl6pPr lvl="5" rtl="0" algn="ctr">
              <a:spcBef>
                <a:spcPts val="500"/>
              </a:spcBef>
              <a:spcAft>
                <a:spcPts val="0"/>
              </a:spcAft>
              <a:buNone/>
              <a:defRPr sz="1500">
                <a:solidFill>
                  <a:srgbClr val="FFFFFF"/>
                </a:solidFill>
              </a:defRPr>
            </a:lvl6pPr>
            <a:lvl7pPr lvl="6" rtl="0" algn="ctr">
              <a:spcBef>
                <a:spcPts val="500"/>
              </a:spcBef>
              <a:spcAft>
                <a:spcPts val="0"/>
              </a:spcAft>
              <a:buNone/>
              <a:defRPr sz="1500">
                <a:solidFill>
                  <a:srgbClr val="FFFFFF"/>
                </a:solidFill>
              </a:defRPr>
            </a:lvl7pPr>
            <a:lvl8pPr lvl="7" rtl="0" algn="ctr">
              <a:spcBef>
                <a:spcPts val="500"/>
              </a:spcBef>
              <a:spcAft>
                <a:spcPts val="0"/>
              </a:spcAft>
              <a:buNone/>
              <a:defRPr sz="1500">
                <a:solidFill>
                  <a:srgbClr val="FFFFFF"/>
                </a:solidFill>
              </a:defRPr>
            </a:lvl8pPr>
            <a:lvl9pPr lvl="8" rtl="0" algn="ctr">
              <a:spcBef>
                <a:spcPts val="500"/>
              </a:spcBef>
              <a:spcAft>
                <a:spcPts val="500"/>
              </a:spcAft>
              <a:buNone/>
              <a:defRPr sz="1500">
                <a:solidFill>
                  <a:srgbClr val="FFFFFF"/>
                </a:solidFill>
              </a:defRPr>
            </a:lvl9pPr>
          </a:lstStyle>
          <a:p/>
        </p:txBody>
      </p:sp>
      <p:sp>
        <p:nvSpPr>
          <p:cNvPr id="2257" name="Google Shape;2257;p185"/>
          <p:cNvSpPr txBox="1"/>
          <p:nvPr>
            <p:ph idx="7" type="subTitle"/>
          </p:nvPr>
        </p:nvSpPr>
        <p:spPr>
          <a:xfrm>
            <a:off x="6244083"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9pPr>
          </a:lstStyle>
          <a:p/>
        </p:txBody>
      </p:sp>
      <p:sp>
        <p:nvSpPr>
          <p:cNvPr id="2258" name="Google Shape;2258;p185"/>
          <p:cNvSpPr txBox="1"/>
          <p:nvPr>
            <p:ph idx="8" type="subTitle"/>
          </p:nvPr>
        </p:nvSpPr>
        <p:spPr>
          <a:xfrm>
            <a:off x="3564592"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500">
                <a:solidFill>
                  <a:srgbClr val="FFFFFF"/>
                </a:solidFill>
              </a:defRPr>
            </a:lvl1pPr>
            <a:lvl2pPr lvl="1" rtl="0" algn="ctr">
              <a:spcBef>
                <a:spcPts val="500"/>
              </a:spcBef>
              <a:spcAft>
                <a:spcPts val="0"/>
              </a:spcAft>
              <a:buNone/>
              <a:defRPr sz="1500">
                <a:solidFill>
                  <a:srgbClr val="FFFFFF"/>
                </a:solidFill>
              </a:defRPr>
            </a:lvl2pPr>
            <a:lvl3pPr lvl="2" rtl="0" algn="ctr">
              <a:spcBef>
                <a:spcPts val="500"/>
              </a:spcBef>
              <a:spcAft>
                <a:spcPts val="0"/>
              </a:spcAft>
              <a:buNone/>
              <a:defRPr sz="1500">
                <a:solidFill>
                  <a:srgbClr val="FFFFFF"/>
                </a:solidFill>
              </a:defRPr>
            </a:lvl3pPr>
            <a:lvl4pPr lvl="3" rtl="0" algn="ctr">
              <a:spcBef>
                <a:spcPts val="500"/>
              </a:spcBef>
              <a:spcAft>
                <a:spcPts val="0"/>
              </a:spcAft>
              <a:buNone/>
              <a:defRPr sz="1500">
                <a:solidFill>
                  <a:srgbClr val="FFFFFF"/>
                </a:solidFill>
              </a:defRPr>
            </a:lvl4pPr>
            <a:lvl5pPr lvl="4" rtl="0" algn="ctr">
              <a:spcBef>
                <a:spcPts val="500"/>
              </a:spcBef>
              <a:spcAft>
                <a:spcPts val="0"/>
              </a:spcAft>
              <a:buNone/>
              <a:defRPr sz="1500">
                <a:solidFill>
                  <a:srgbClr val="FFFFFF"/>
                </a:solidFill>
              </a:defRPr>
            </a:lvl5pPr>
            <a:lvl6pPr lvl="5" rtl="0" algn="ctr">
              <a:spcBef>
                <a:spcPts val="500"/>
              </a:spcBef>
              <a:spcAft>
                <a:spcPts val="0"/>
              </a:spcAft>
              <a:buNone/>
              <a:defRPr sz="1500">
                <a:solidFill>
                  <a:srgbClr val="FFFFFF"/>
                </a:solidFill>
              </a:defRPr>
            </a:lvl6pPr>
            <a:lvl7pPr lvl="6" rtl="0" algn="ctr">
              <a:spcBef>
                <a:spcPts val="500"/>
              </a:spcBef>
              <a:spcAft>
                <a:spcPts val="0"/>
              </a:spcAft>
              <a:buNone/>
              <a:defRPr sz="1500">
                <a:solidFill>
                  <a:srgbClr val="FFFFFF"/>
                </a:solidFill>
              </a:defRPr>
            </a:lvl7pPr>
            <a:lvl8pPr lvl="7" rtl="0" algn="ctr">
              <a:spcBef>
                <a:spcPts val="500"/>
              </a:spcBef>
              <a:spcAft>
                <a:spcPts val="0"/>
              </a:spcAft>
              <a:buNone/>
              <a:defRPr sz="1500">
                <a:solidFill>
                  <a:srgbClr val="FFFFFF"/>
                </a:solidFill>
              </a:defRPr>
            </a:lvl8pPr>
            <a:lvl9pPr lvl="8" rtl="0" algn="ctr">
              <a:spcBef>
                <a:spcPts val="500"/>
              </a:spcBef>
              <a:spcAft>
                <a:spcPts val="500"/>
              </a:spcAft>
              <a:buNone/>
              <a:defRPr sz="1500">
                <a:solidFill>
                  <a:srgbClr val="FFFFFF"/>
                </a:solidFill>
              </a:defRPr>
            </a:lvl9pPr>
          </a:lstStyle>
          <a:p/>
        </p:txBody>
      </p:sp>
      <p:sp>
        <p:nvSpPr>
          <p:cNvPr id="2259" name="Google Shape;2259;p185"/>
          <p:cNvSpPr txBox="1"/>
          <p:nvPr>
            <p:ph idx="9" type="subTitle"/>
          </p:nvPr>
        </p:nvSpPr>
        <p:spPr>
          <a:xfrm>
            <a:off x="3564567"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9pPr>
          </a:lstStyle>
          <a:p/>
        </p:txBody>
      </p:sp>
      <p:sp>
        <p:nvSpPr>
          <p:cNvPr id="2260" name="Google Shape;2260;p185"/>
          <p:cNvSpPr txBox="1"/>
          <p:nvPr>
            <p:ph idx="1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9pPr>
          </a:lstStyle>
          <a:p/>
        </p:txBody>
      </p:sp>
      <p:sp>
        <p:nvSpPr>
          <p:cNvPr id="2261" name="Google Shape;2261;p185"/>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9pPr>
          </a:lstStyle>
          <a:p/>
        </p:txBody>
      </p:sp>
      <p:pic>
        <p:nvPicPr>
          <p:cNvPr id="2262" name="Google Shape;2262;p185"/>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2263" name="Google Shape;2263;p18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2264" name="Google Shape;2264;p185"/>
          <p:cNvSpPr txBox="1"/>
          <p:nvPr>
            <p:ph idx="1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rgbClr val="FFFFFF"/>
                </a:solidFill>
              </a:defRPr>
            </a:lvl2pPr>
            <a:lvl3pPr lvl="2" rtl="0" algn="ctr">
              <a:spcBef>
                <a:spcPts val="500"/>
              </a:spcBef>
              <a:spcAft>
                <a:spcPts val="0"/>
              </a:spcAft>
              <a:buNone/>
              <a:defRPr sz="1900">
                <a:solidFill>
                  <a:srgbClr val="FFFFFF"/>
                </a:solidFill>
              </a:defRPr>
            </a:lvl3pPr>
            <a:lvl4pPr lvl="3" rtl="0" algn="ctr">
              <a:spcBef>
                <a:spcPts val="500"/>
              </a:spcBef>
              <a:spcAft>
                <a:spcPts val="0"/>
              </a:spcAft>
              <a:buNone/>
              <a:defRPr sz="1900">
                <a:solidFill>
                  <a:srgbClr val="FFFFFF"/>
                </a:solidFill>
              </a:defRPr>
            </a:lvl4pPr>
            <a:lvl5pPr lvl="4" rtl="0" algn="ctr">
              <a:spcBef>
                <a:spcPts val="500"/>
              </a:spcBef>
              <a:spcAft>
                <a:spcPts val="0"/>
              </a:spcAft>
              <a:buNone/>
              <a:defRPr sz="1900">
                <a:solidFill>
                  <a:srgbClr val="FFFFFF"/>
                </a:solidFill>
              </a:defRPr>
            </a:lvl5pPr>
            <a:lvl6pPr lvl="5" rtl="0" algn="ctr">
              <a:spcBef>
                <a:spcPts val="500"/>
              </a:spcBef>
              <a:spcAft>
                <a:spcPts val="0"/>
              </a:spcAft>
              <a:buNone/>
              <a:defRPr sz="1900">
                <a:solidFill>
                  <a:srgbClr val="FFFFFF"/>
                </a:solidFill>
              </a:defRPr>
            </a:lvl6pPr>
            <a:lvl7pPr lvl="6" rtl="0" algn="ctr">
              <a:spcBef>
                <a:spcPts val="500"/>
              </a:spcBef>
              <a:spcAft>
                <a:spcPts val="0"/>
              </a:spcAft>
              <a:buNone/>
              <a:defRPr sz="1900">
                <a:solidFill>
                  <a:srgbClr val="FFFFFF"/>
                </a:solidFill>
              </a:defRPr>
            </a:lvl7pPr>
            <a:lvl8pPr lvl="7" rtl="0" algn="ctr">
              <a:spcBef>
                <a:spcPts val="500"/>
              </a:spcBef>
              <a:spcAft>
                <a:spcPts val="0"/>
              </a:spcAft>
              <a:buNone/>
              <a:defRPr sz="1900">
                <a:solidFill>
                  <a:srgbClr val="FFFFFF"/>
                </a:solidFill>
              </a:defRPr>
            </a:lvl8pPr>
            <a:lvl9pPr lvl="8" rtl="0" algn="ctr">
              <a:spcBef>
                <a:spcPts val="500"/>
              </a:spcBef>
              <a:spcAft>
                <a:spcPts val="500"/>
              </a:spcAft>
              <a:buNone/>
              <a:defRPr sz="1900">
                <a:solidFill>
                  <a:srgbClr val="FFFFFF"/>
                </a:solidFill>
              </a:defRPr>
            </a:lvl9pPr>
          </a:lstStyle>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1">
  <p:cSld name="CUSTOM_4_6_1">
    <p:bg>
      <p:bgPr>
        <a:solidFill>
          <a:srgbClr val="353535"/>
        </a:solidFill>
      </p:bgPr>
    </p:bg>
    <p:spTree>
      <p:nvGrpSpPr>
        <p:cNvPr id="2265" name="Shape 2265"/>
        <p:cNvGrpSpPr/>
        <p:nvPr/>
      </p:nvGrpSpPr>
      <p:grpSpPr>
        <a:xfrm>
          <a:off x="0" y="0"/>
          <a:ext cx="0" cy="0"/>
          <a:chOff x="0" y="0"/>
          <a:chExt cx="0" cy="0"/>
        </a:xfrm>
      </p:grpSpPr>
      <p:cxnSp>
        <p:nvCxnSpPr>
          <p:cNvPr id="2266" name="Google Shape;2266;p18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267" name="Google Shape;2267;p186"/>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2268" name="Google Shape;2268;p186"/>
          <p:cNvSpPr txBox="1"/>
          <p:nvPr>
            <p:ph idx="1"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2269" name="Google Shape;2269;p186"/>
          <p:cNvSpPr txBox="1"/>
          <p:nvPr>
            <p:ph idx="2" type="subTitle"/>
          </p:nvPr>
        </p:nvSpPr>
        <p:spPr>
          <a:xfrm>
            <a:off x="6855088"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500">
                <a:solidFill>
                  <a:srgbClr val="FFFFFF"/>
                </a:solidFill>
              </a:defRPr>
            </a:lvl1pPr>
            <a:lvl2pPr lvl="1" rtl="0">
              <a:spcBef>
                <a:spcPts val="500"/>
              </a:spcBef>
              <a:spcAft>
                <a:spcPts val="0"/>
              </a:spcAft>
              <a:buNone/>
              <a:defRPr sz="1500">
                <a:solidFill>
                  <a:srgbClr val="FFFFFF"/>
                </a:solidFill>
              </a:defRPr>
            </a:lvl2pPr>
            <a:lvl3pPr lvl="2" rtl="0">
              <a:spcBef>
                <a:spcPts val="500"/>
              </a:spcBef>
              <a:spcAft>
                <a:spcPts val="0"/>
              </a:spcAft>
              <a:buNone/>
              <a:defRPr sz="1500">
                <a:solidFill>
                  <a:srgbClr val="FFFFFF"/>
                </a:solidFill>
              </a:defRPr>
            </a:lvl3pPr>
            <a:lvl4pPr lvl="3" rtl="0">
              <a:spcBef>
                <a:spcPts val="500"/>
              </a:spcBef>
              <a:spcAft>
                <a:spcPts val="0"/>
              </a:spcAft>
              <a:buNone/>
              <a:defRPr sz="1500">
                <a:solidFill>
                  <a:srgbClr val="FFFFFF"/>
                </a:solidFill>
              </a:defRPr>
            </a:lvl4pPr>
            <a:lvl5pPr lvl="4" rtl="0">
              <a:spcBef>
                <a:spcPts val="500"/>
              </a:spcBef>
              <a:spcAft>
                <a:spcPts val="0"/>
              </a:spcAft>
              <a:buNone/>
              <a:defRPr sz="1500">
                <a:solidFill>
                  <a:srgbClr val="FFFFFF"/>
                </a:solidFill>
              </a:defRPr>
            </a:lvl5pPr>
            <a:lvl6pPr lvl="5" rtl="0">
              <a:spcBef>
                <a:spcPts val="500"/>
              </a:spcBef>
              <a:spcAft>
                <a:spcPts val="0"/>
              </a:spcAft>
              <a:buNone/>
              <a:defRPr sz="1500">
                <a:solidFill>
                  <a:srgbClr val="FFFFFF"/>
                </a:solidFill>
              </a:defRPr>
            </a:lvl6pPr>
            <a:lvl7pPr lvl="6" rtl="0">
              <a:spcBef>
                <a:spcPts val="500"/>
              </a:spcBef>
              <a:spcAft>
                <a:spcPts val="0"/>
              </a:spcAft>
              <a:buNone/>
              <a:defRPr sz="1500">
                <a:solidFill>
                  <a:srgbClr val="FFFFFF"/>
                </a:solidFill>
              </a:defRPr>
            </a:lvl7pPr>
            <a:lvl8pPr lvl="7" rtl="0">
              <a:spcBef>
                <a:spcPts val="500"/>
              </a:spcBef>
              <a:spcAft>
                <a:spcPts val="0"/>
              </a:spcAft>
              <a:buNone/>
              <a:defRPr sz="1500">
                <a:solidFill>
                  <a:srgbClr val="FFFFFF"/>
                </a:solidFill>
              </a:defRPr>
            </a:lvl8pPr>
            <a:lvl9pPr lvl="8" rtl="0">
              <a:spcBef>
                <a:spcPts val="500"/>
              </a:spcBef>
              <a:spcAft>
                <a:spcPts val="500"/>
              </a:spcAft>
              <a:buNone/>
              <a:defRPr sz="1500">
                <a:solidFill>
                  <a:srgbClr val="FFFFFF"/>
                </a:solidFill>
              </a:defRPr>
            </a:lvl9pPr>
          </a:lstStyle>
          <a:p/>
        </p:txBody>
      </p:sp>
      <p:sp>
        <p:nvSpPr>
          <p:cNvPr id="2270" name="Google Shape;2270;p186"/>
          <p:cNvSpPr txBox="1"/>
          <p:nvPr>
            <p:ph idx="3" type="subTitle"/>
          </p:nvPr>
        </p:nvSpPr>
        <p:spPr>
          <a:xfrm>
            <a:off x="6855081"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9pPr>
          </a:lstStyle>
          <a:p/>
        </p:txBody>
      </p:sp>
      <p:sp>
        <p:nvSpPr>
          <p:cNvPr id="2271" name="Google Shape;2271;p186"/>
          <p:cNvSpPr txBox="1"/>
          <p:nvPr>
            <p:ph idx="4" type="subTitle"/>
          </p:nvPr>
        </p:nvSpPr>
        <p:spPr>
          <a:xfrm>
            <a:off x="6855088"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500">
                <a:solidFill>
                  <a:srgbClr val="FFFFFF"/>
                </a:solidFill>
              </a:defRPr>
            </a:lvl1pPr>
            <a:lvl2pPr lvl="1" rtl="0">
              <a:spcBef>
                <a:spcPts val="500"/>
              </a:spcBef>
              <a:spcAft>
                <a:spcPts val="0"/>
              </a:spcAft>
              <a:buNone/>
              <a:defRPr sz="1500">
                <a:solidFill>
                  <a:srgbClr val="FFFFFF"/>
                </a:solidFill>
              </a:defRPr>
            </a:lvl2pPr>
            <a:lvl3pPr lvl="2" rtl="0">
              <a:spcBef>
                <a:spcPts val="500"/>
              </a:spcBef>
              <a:spcAft>
                <a:spcPts val="0"/>
              </a:spcAft>
              <a:buNone/>
              <a:defRPr sz="1500">
                <a:solidFill>
                  <a:srgbClr val="FFFFFF"/>
                </a:solidFill>
              </a:defRPr>
            </a:lvl3pPr>
            <a:lvl4pPr lvl="3" rtl="0">
              <a:spcBef>
                <a:spcPts val="500"/>
              </a:spcBef>
              <a:spcAft>
                <a:spcPts val="0"/>
              </a:spcAft>
              <a:buNone/>
              <a:defRPr sz="1500">
                <a:solidFill>
                  <a:srgbClr val="FFFFFF"/>
                </a:solidFill>
              </a:defRPr>
            </a:lvl4pPr>
            <a:lvl5pPr lvl="4" rtl="0">
              <a:spcBef>
                <a:spcPts val="500"/>
              </a:spcBef>
              <a:spcAft>
                <a:spcPts val="0"/>
              </a:spcAft>
              <a:buNone/>
              <a:defRPr sz="1500">
                <a:solidFill>
                  <a:srgbClr val="FFFFFF"/>
                </a:solidFill>
              </a:defRPr>
            </a:lvl5pPr>
            <a:lvl6pPr lvl="5" rtl="0">
              <a:spcBef>
                <a:spcPts val="500"/>
              </a:spcBef>
              <a:spcAft>
                <a:spcPts val="0"/>
              </a:spcAft>
              <a:buNone/>
              <a:defRPr sz="1500">
                <a:solidFill>
                  <a:srgbClr val="FFFFFF"/>
                </a:solidFill>
              </a:defRPr>
            </a:lvl6pPr>
            <a:lvl7pPr lvl="6" rtl="0">
              <a:spcBef>
                <a:spcPts val="500"/>
              </a:spcBef>
              <a:spcAft>
                <a:spcPts val="0"/>
              </a:spcAft>
              <a:buNone/>
              <a:defRPr sz="1500">
                <a:solidFill>
                  <a:srgbClr val="FFFFFF"/>
                </a:solidFill>
              </a:defRPr>
            </a:lvl7pPr>
            <a:lvl8pPr lvl="7" rtl="0">
              <a:spcBef>
                <a:spcPts val="500"/>
              </a:spcBef>
              <a:spcAft>
                <a:spcPts val="0"/>
              </a:spcAft>
              <a:buNone/>
              <a:defRPr sz="1500">
                <a:solidFill>
                  <a:srgbClr val="FFFFFF"/>
                </a:solidFill>
              </a:defRPr>
            </a:lvl8pPr>
            <a:lvl9pPr lvl="8" rtl="0">
              <a:spcBef>
                <a:spcPts val="500"/>
              </a:spcBef>
              <a:spcAft>
                <a:spcPts val="500"/>
              </a:spcAft>
              <a:buNone/>
              <a:defRPr sz="1500">
                <a:solidFill>
                  <a:srgbClr val="FFFFFF"/>
                </a:solidFill>
              </a:defRPr>
            </a:lvl9pPr>
          </a:lstStyle>
          <a:p/>
        </p:txBody>
      </p:sp>
      <p:sp>
        <p:nvSpPr>
          <p:cNvPr id="2272" name="Google Shape;2272;p186"/>
          <p:cNvSpPr txBox="1"/>
          <p:nvPr>
            <p:ph idx="5" type="subTitle"/>
          </p:nvPr>
        </p:nvSpPr>
        <p:spPr>
          <a:xfrm>
            <a:off x="6855081"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9pPr>
          </a:lstStyle>
          <a:p/>
        </p:txBody>
      </p:sp>
      <p:sp>
        <p:nvSpPr>
          <p:cNvPr id="2273" name="Google Shape;2273;p186"/>
          <p:cNvSpPr txBox="1"/>
          <p:nvPr>
            <p:ph idx="6" type="subTitle"/>
          </p:nvPr>
        </p:nvSpPr>
        <p:spPr>
          <a:xfrm>
            <a:off x="2084625"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500">
                <a:solidFill>
                  <a:srgbClr val="FFFFFF"/>
                </a:solidFill>
              </a:defRPr>
            </a:lvl1pPr>
            <a:lvl2pPr lvl="1" rtl="0">
              <a:spcBef>
                <a:spcPts val="500"/>
              </a:spcBef>
              <a:spcAft>
                <a:spcPts val="0"/>
              </a:spcAft>
              <a:buNone/>
              <a:defRPr sz="1500">
                <a:solidFill>
                  <a:srgbClr val="FFFFFF"/>
                </a:solidFill>
              </a:defRPr>
            </a:lvl2pPr>
            <a:lvl3pPr lvl="2" rtl="0">
              <a:spcBef>
                <a:spcPts val="500"/>
              </a:spcBef>
              <a:spcAft>
                <a:spcPts val="0"/>
              </a:spcAft>
              <a:buNone/>
              <a:defRPr sz="1500">
                <a:solidFill>
                  <a:srgbClr val="FFFFFF"/>
                </a:solidFill>
              </a:defRPr>
            </a:lvl3pPr>
            <a:lvl4pPr lvl="3" rtl="0">
              <a:spcBef>
                <a:spcPts val="500"/>
              </a:spcBef>
              <a:spcAft>
                <a:spcPts val="0"/>
              </a:spcAft>
              <a:buNone/>
              <a:defRPr sz="1500">
                <a:solidFill>
                  <a:srgbClr val="FFFFFF"/>
                </a:solidFill>
              </a:defRPr>
            </a:lvl4pPr>
            <a:lvl5pPr lvl="4" rtl="0">
              <a:spcBef>
                <a:spcPts val="500"/>
              </a:spcBef>
              <a:spcAft>
                <a:spcPts val="0"/>
              </a:spcAft>
              <a:buNone/>
              <a:defRPr sz="1500">
                <a:solidFill>
                  <a:srgbClr val="FFFFFF"/>
                </a:solidFill>
              </a:defRPr>
            </a:lvl5pPr>
            <a:lvl6pPr lvl="5" rtl="0">
              <a:spcBef>
                <a:spcPts val="500"/>
              </a:spcBef>
              <a:spcAft>
                <a:spcPts val="0"/>
              </a:spcAft>
              <a:buNone/>
              <a:defRPr sz="1500">
                <a:solidFill>
                  <a:srgbClr val="FFFFFF"/>
                </a:solidFill>
              </a:defRPr>
            </a:lvl6pPr>
            <a:lvl7pPr lvl="6" rtl="0">
              <a:spcBef>
                <a:spcPts val="500"/>
              </a:spcBef>
              <a:spcAft>
                <a:spcPts val="0"/>
              </a:spcAft>
              <a:buNone/>
              <a:defRPr sz="1500">
                <a:solidFill>
                  <a:srgbClr val="FFFFFF"/>
                </a:solidFill>
              </a:defRPr>
            </a:lvl7pPr>
            <a:lvl8pPr lvl="7" rtl="0">
              <a:spcBef>
                <a:spcPts val="500"/>
              </a:spcBef>
              <a:spcAft>
                <a:spcPts val="0"/>
              </a:spcAft>
              <a:buNone/>
              <a:defRPr sz="1500">
                <a:solidFill>
                  <a:srgbClr val="FFFFFF"/>
                </a:solidFill>
              </a:defRPr>
            </a:lvl8pPr>
            <a:lvl9pPr lvl="8" rtl="0">
              <a:spcBef>
                <a:spcPts val="500"/>
              </a:spcBef>
              <a:spcAft>
                <a:spcPts val="500"/>
              </a:spcAft>
              <a:buNone/>
              <a:defRPr sz="1500">
                <a:solidFill>
                  <a:srgbClr val="FFFFFF"/>
                </a:solidFill>
              </a:defRPr>
            </a:lvl9pPr>
          </a:lstStyle>
          <a:p/>
        </p:txBody>
      </p:sp>
      <p:sp>
        <p:nvSpPr>
          <p:cNvPr id="2274" name="Google Shape;2274;p186"/>
          <p:cNvSpPr txBox="1"/>
          <p:nvPr>
            <p:ph idx="7" type="subTitle"/>
          </p:nvPr>
        </p:nvSpPr>
        <p:spPr>
          <a:xfrm>
            <a:off x="2084600"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9pPr>
          </a:lstStyle>
          <a:p/>
        </p:txBody>
      </p:sp>
      <p:sp>
        <p:nvSpPr>
          <p:cNvPr id="2275" name="Google Shape;2275;p186"/>
          <p:cNvSpPr txBox="1"/>
          <p:nvPr>
            <p:ph idx="8" type="subTitle"/>
          </p:nvPr>
        </p:nvSpPr>
        <p:spPr>
          <a:xfrm>
            <a:off x="2084625"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500">
                <a:solidFill>
                  <a:srgbClr val="FFFFFF"/>
                </a:solidFill>
              </a:defRPr>
            </a:lvl1pPr>
            <a:lvl2pPr lvl="1" rtl="0">
              <a:spcBef>
                <a:spcPts val="500"/>
              </a:spcBef>
              <a:spcAft>
                <a:spcPts val="0"/>
              </a:spcAft>
              <a:buNone/>
              <a:defRPr sz="1500">
                <a:solidFill>
                  <a:srgbClr val="FFFFFF"/>
                </a:solidFill>
              </a:defRPr>
            </a:lvl2pPr>
            <a:lvl3pPr lvl="2" rtl="0">
              <a:spcBef>
                <a:spcPts val="500"/>
              </a:spcBef>
              <a:spcAft>
                <a:spcPts val="0"/>
              </a:spcAft>
              <a:buNone/>
              <a:defRPr sz="1500">
                <a:solidFill>
                  <a:srgbClr val="FFFFFF"/>
                </a:solidFill>
              </a:defRPr>
            </a:lvl3pPr>
            <a:lvl4pPr lvl="3" rtl="0">
              <a:spcBef>
                <a:spcPts val="500"/>
              </a:spcBef>
              <a:spcAft>
                <a:spcPts val="0"/>
              </a:spcAft>
              <a:buNone/>
              <a:defRPr sz="1500">
                <a:solidFill>
                  <a:srgbClr val="FFFFFF"/>
                </a:solidFill>
              </a:defRPr>
            </a:lvl4pPr>
            <a:lvl5pPr lvl="4" rtl="0">
              <a:spcBef>
                <a:spcPts val="500"/>
              </a:spcBef>
              <a:spcAft>
                <a:spcPts val="0"/>
              </a:spcAft>
              <a:buNone/>
              <a:defRPr sz="1500">
                <a:solidFill>
                  <a:srgbClr val="FFFFFF"/>
                </a:solidFill>
              </a:defRPr>
            </a:lvl5pPr>
            <a:lvl6pPr lvl="5" rtl="0">
              <a:spcBef>
                <a:spcPts val="500"/>
              </a:spcBef>
              <a:spcAft>
                <a:spcPts val="0"/>
              </a:spcAft>
              <a:buNone/>
              <a:defRPr sz="1500">
                <a:solidFill>
                  <a:srgbClr val="FFFFFF"/>
                </a:solidFill>
              </a:defRPr>
            </a:lvl6pPr>
            <a:lvl7pPr lvl="6" rtl="0">
              <a:spcBef>
                <a:spcPts val="500"/>
              </a:spcBef>
              <a:spcAft>
                <a:spcPts val="0"/>
              </a:spcAft>
              <a:buNone/>
              <a:defRPr sz="1500">
                <a:solidFill>
                  <a:srgbClr val="FFFFFF"/>
                </a:solidFill>
              </a:defRPr>
            </a:lvl7pPr>
            <a:lvl8pPr lvl="7" rtl="0">
              <a:spcBef>
                <a:spcPts val="500"/>
              </a:spcBef>
              <a:spcAft>
                <a:spcPts val="0"/>
              </a:spcAft>
              <a:buNone/>
              <a:defRPr sz="1500">
                <a:solidFill>
                  <a:srgbClr val="FFFFFF"/>
                </a:solidFill>
              </a:defRPr>
            </a:lvl8pPr>
            <a:lvl9pPr lvl="8" rtl="0">
              <a:spcBef>
                <a:spcPts val="500"/>
              </a:spcBef>
              <a:spcAft>
                <a:spcPts val="500"/>
              </a:spcAft>
              <a:buNone/>
              <a:defRPr sz="1500">
                <a:solidFill>
                  <a:srgbClr val="FFFFFF"/>
                </a:solidFill>
              </a:defRPr>
            </a:lvl9pPr>
          </a:lstStyle>
          <a:p/>
        </p:txBody>
      </p:sp>
      <p:sp>
        <p:nvSpPr>
          <p:cNvPr id="2276" name="Google Shape;2276;p186"/>
          <p:cNvSpPr txBox="1"/>
          <p:nvPr>
            <p:ph idx="9" type="subTitle"/>
          </p:nvPr>
        </p:nvSpPr>
        <p:spPr>
          <a:xfrm>
            <a:off x="2084600"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9pPr>
          </a:lstStyle>
          <a:p/>
        </p:txBody>
      </p:sp>
      <p:sp>
        <p:nvSpPr>
          <p:cNvPr id="2277" name="Google Shape;2277;p186"/>
          <p:cNvSpPr txBox="1"/>
          <p:nvPr>
            <p:ph idx="1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9pPr>
          </a:lstStyle>
          <a:p/>
        </p:txBody>
      </p:sp>
      <p:sp>
        <p:nvSpPr>
          <p:cNvPr id="2278" name="Google Shape;2278;p186"/>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9pPr>
          </a:lstStyle>
          <a:p/>
        </p:txBody>
      </p:sp>
      <p:pic>
        <p:nvPicPr>
          <p:cNvPr id="2279" name="Google Shape;2279;p186"/>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2280" name="Google Shape;2280;p18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2281" name="Google Shape;2281;p186"/>
          <p:cNvSpPr txBox="1"/>
          <p:nvPr>
            <p:ph idx="1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rgbClr val="FFFFFF"/>
                </a:solidFill>
              </a:defRPr>
            </a:lvl2pPr>
            <a:lvl3pPr lvl="2" rtl="0" algn="ctr">
              <a:spcBef>
                <a:spcPts val="500"/>
              </a:spcBef>
              <a:spcAft>
                <a:spcPts val="0"/>
              </a:spcAft>
              <a:buNone/>
              <a:defRPr sz="1900">
                <a:solidFill>
                  <a:srgbClr val="FFFFFF"/>
                </a:solidFill>
              </a:defRPr>
            </a:lvl3pPr>
            <a:lvl4pPr lvl="3" rtl="0" algn="ctr">
              <a:spcBef>
                <a:spcPts val="500"/>
              </a:spcBef>
              <a:spcAft>
                <a:spcPts val="0"/>
              </a:spcAft>
              <a:buNone/>
              <a:defRPr sz="1900">
                <a:solidFill>
                  <a:srgbClr val="FFFFFF"/>
                </a:solidFill>
              </a:defRPr>
            </a:lvl4pPr>
            <a:lvl5pPr lvl="4" rtl="0" algn="ctr">
              <a:spcBef>
                <a:spcPts val="500"/>
              </a:spcBef>
              <a:spcAft>
                <a:spcPts val="0"/>
              </a:spcAft>
              <a:buNone/>
              <a:defRPr sz="1900">
                <a:solidFill>
                  <a:srgbClr val="FFFFFF"/>
                </a:solidFill>
              </a:defRPr>
            </a:lvl5pPr>
            <a:lvl6pPr lvl="5" rtl="0" algn="ctr">
              <a:spcBef>
                <a:spcPts val="500"/>
              </a:spcBef>
              <a:spcAft>
                <a:spcPts val="0"/>
              </a:spcAft>
              <a:buNone/>
              <a:defRPr sz="1900">
                <a:solidFill>
                  <a:srgbClr val="FFFFFF"/>
                </a:solidFill>
              </a:defRPr>
            </a:lvl6pPr>
            <a:lvl7pPr lvl="6" rtl="0" algn="ctr">
              <a:spcBef>
                <a:spcPts val="500"/>
              </a:spcBef>
              <a:spcAft>
                <a:spcPts val="0"/>
              </a:spcAft>
              <a:buNone/>
              <a:defRPr sz="1900">
                <a:solidFill>
                  <a:srgbClr val="FFFFFF"/>
                </a:solidFill>
              </a:defRPr>
            </a:lvl7pPr>
            <a:lvl8pPr lvl="7" rtl="0" algn="ctr">
              <a:spcBef>
                <a:spcPts val="500"/>
              </a:spcBef>
              <a:spcAft>
                <a:spcPts val="0"/>
              </a:spcAft>
              <a:buNone/>
              <a:defRPr sz="1900">
                <a:solidFill>
                  <a:srgbClr val="FFFFFF"/>
                </a:solidFill>
              </a:defRPr>
            </a:lvl8pPr>
            <a:lvl9pPr lvl="8" rtl="0" algn="ctr">
              <a:spcBef>
                <a:spcPts val="500"/>
              </a:spcBef>
              <a:spcAft>
                <a:spcPts val="500"/>
              </a:spcAft>
              <a:buNone/>
              <a:defRPr sz="1900">
                <a:solidFill>
                  <a:srgbClr val="FFFFFF"/>
                </a:solidFill>
              </a:defRPr>
            </a:lvl9pPr>
          </a:lstStyle>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1">
  <p:cSld name="CUSTOM_4_19_1">
    <p:bg>
      <p:bgPr>
        <a:solidFill>
          <a:srgbClr val="353535"/>
        </a:solidFill>
      </p:bgPr>
    </p:bg>
    <p:spTree>
      <p:nvGrpSpPr>
        <p:cNvPr id="2282" name="Shape 2282"/>
        <p:cNvGrpSpPr/>
        <p:nvPr/>
      </p:nvGrpSpPr>
      <p:grpSpPr>
        <a:xfrm>
          <a:off x="0" y="0"/>
          <a:ext cx="0" cy="0"/>
          <a:chOff x="0" y="0"/>
          <a:chExt cx="0" cy="0"/>
        </a:xfrm>
      </p:grpSpPr>
      <p:cxnSp>
        <p:nvCxnSpPr>
          <p:cNvPr id="2283" name="Google Shape;2283;p18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284" name="Google Shape;2284;p187"/>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2285" name="Google Shape;2285;p187"/>
          <p:cNvSpPr txBox="1"/>
          <p:nvPr>
            <p:ph idx="1"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pic>
        <p:nvPicPr>
          <p:cNvPr id="2286" name="Google Shape;2286;p187"/>
          <p:cNvPicPr preferRelativeResize="0"/>
          <p:nvPr/>
        </p:nvPicPr>
        <p:blipFill rotWithShape="1">
          <a:blip r:embed="rId2">
            <a:alphaModFix/>
          </a:blip>
          <a:srcRect b="0" l="0" r="0" t="0"/>
          <a:stretch/>
        </p:blipFill>
        <p:spPr>
          <a:xfrm>
            <a:off x="1743525" y="2296425"/>
            <a:ext cx="8704948" cy="3247250"/>
          </a:xfrm>
          <a:prstGeom prst="rect">
            <a:avLst/>
          </a:prstGeom>
          <a:noFill/>
          <a:ln>
            <a:noFill/>
          </a:ln>
        </p:spPr>
      </p:pic>
      <p:sp>
        <p:nvSpPr>
          <p:cNvPr id="2287" name="Google Shape;2287;p187"/>
          <p:cNvSpPr txBox="1"/>
          <p:nvPr>
            <p:ph idx="2" type="subTitle"/>
          </p:nvPr>
        </p:nvSpPr>
        <p:spPr>
          <a:xfrm>
            <a:off x="2262374" y="2965028"/>
            <a:ext cx="2181600" cy="19101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900">
                <a:solidFill>
                  <a:srgbClr val="FFFFFF"/>
                </a:solidFill>
              </a:defRPr>
            </a:lvl1pPr>
            <a:lvl2pPr lvl="1" rtl="0" algn="ctr">
              <a:lnSpc>
                <a:spcPct val="100000"/>
              </a:lnSpc>
              <a:spcBef>
                <a:spcPts val="0"/>
              </a:spcBef>
              <a:spcAft>
                <a:spcPts val="0"/>
              </a:spcAft>
              <a:buNone/>
              <a:defRPr sz="1900">
                <a:solidFill>
                  <a:srgbClr val="FFFFFF"/>
                </a:solidFill>
              </a:defRPr>
            </a:lvl2pPr>
            <a:lvl3pPr lvl="2" rtl="0" algn="ctr">
              <a:lnSpc>
                <a:spcPct val="100000"/>
              </a:lnSpc>
              <a:spcBef>
                <a:spcPts val="0"/>
              </a:spcBef>
              <a:spcAft>
                <a:spcPts val="0"/>
              </a:spcAft>
              <a:buNone/>
              <a:defRPr sz="1900">
                <a:solidFill>
                  <a:srgbClr val="FFFFFF"/>
                </a:solidFill>
              </a:defRPr>
            </a:lvl3pPr>
            <a:lvl4pPr lvl="3" rtl="0" algn="ctr">
              <a:lnSpc>
                <a:spcPct val="100000"/>
              </a:lnSpc>
              <a:spcBef>
                <a:spcPts val="0"/>
              </a:spcBef>
              <a:spcAft>
                <a:spcPts val="0"/>
              </a:spcAft>
              <a:buNone/>
              <a:defRPr sz="1900">
                <a:solidFill>
                  <a:srgbClr val="FFFFFF"/>
                </a:solidFill>
              </a:defRPr>
            </a:lvl4pPr>
            <a:lvl5pPr lvl="4" rtl="0" algn="ctr">
              <a:lnSpc>
                <a:spcPct val="100000"/>
              </a:lnSpc>
              <a:spcBef>
                <a:spcPts val="0"/>
              </a:spcBef>
              <a:spcAft>
                <a:spcPts val="0"/>
              </a:spcAft>
              <a:buNone/>
              <a:defRPr sz="1900">
                <a:solidFill>
                  <a:srgbClr val="FFFFFF"/>
                </a:solidFill>
              </a:defRPr>
            </a:lvl5pPr>
            <a:lvl6pPr lvl="5" rtl="0" algn="ctr">
              <a:lnSpc>
                <a:spcPct val="100000"/>
              </a:lnSpc>
              <a:spcBef>
                <a:spcPts val="0"/>
              </a:spcBef>
              <a:spcAft>
                <a:spcPts val="0"/>
              </a:spcAft>
              <a:buNone/>
              <a:defRPr sz="1900">
                <a:solidFill>
                  <a:srgbClr val="FFFFFF"/>
                </a:solidFill>
              </a:defRPr>
            </a:lvl6pPr>
            <a:lvl7pPr lvl="6" rtl="0" algn="ctr">
              <a:lnSpc>
                <a:spcPct val="100000"/>
              </a:lnSpc>
              <a:spcBef>
                <a:spcPts val="0"/>
              </a:spcBef>
              <a:spcAft>
                <a:spcPts val="0"/>
              </a:spcAft>
              <a:buNone/>
              <a:defRPr sz="1900">
                <a:solidFill>
                  <a:srgbClr val="FFFFFF"/>
                </a:solidFill>
              </a:defRPr>
            </a:lvl7pPr>
            <a:lvl8pPr lvl="7" rtl="0" algn="ctr">
              <a:lnSpc>
                <a:spcPct val="100000"/>
              </a:lnSpc>
              <a:spcBef>
                <a:spcPts val="0"/>
              </a:spcBef>
              <a:spcAft>
                <a:spcPts val="0"/>
              </a:spcAft>
              <a:buNone/>
              <a:defRPr sz="1900">
                <a:solidFill>
                  <a:srgbClr val="FFFFFF"/>
                </a:solidFill>
              </a:defRPr>
            </a:lvl8pPr>
            <a:lvl9pPr lvl="8" rtl="0" algn="ctr">
              <a:lnSpc>
                <a:spcPct val="100000"/>
              </a:lnSpc>
              <a:spcBef>
                <a:spcPts val="0"/>
              </a:spcBef>
              <a:spcAft>
                <a:spcPts val="0"/>
              </a:spcAft>
              <a:buNone/>
              <a:defRPr sz="1900">
                <a:solidFill>
                  <a:srgbClr val="FFFFFF"/>
                </a:solidFill>
              </a:defRPr>
            </a:lvl9pPr>
          </a:lstStyle>
          <a:p/>
        </p:txBody>
      </p:sp>
      <p:sp>
        <p:nvSpPr>
          <p:cNvPr id="2288" name="Google Shape;2288;p187"/>
          <p:cNvSpPr txBox="1"/>
          <p:nvPr>
            <p:ph idx="3" type="subTitle"/>
          </p:nvPr>
        </p:nvSpPr>
        <p:spPr>
          <a:xfrm>
            <a:off x="5005265" y="2965023"/>
            <a:ext cx="2181600" cy="19101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900">
                <a:solidFill>
                  <a:srgbClr val="FFFFFF"/>
                </a:solidFill>
              </a:defRPr>
            </a:lvl1pPr>
            <a:lvl2pPr lvl="1" rtl="0" algn="ctr">
              <a:lnSpc>
                <a:spcPct val="100000"/>
              </a:lnSpc>
              <a:spcBef>
                <a:spcPts val="0"/>
              </a:spcBef>
              <a:spcAft>
                <a:spcPts val="0"/>
              </a:spcAft>
              <a:buNone/>
              <a:defRPr sz="1900">
                <a:solidFill>
                  <a:srgbClr val="FFFFFF"/>
                </a:solidFill>
              </a:defRPr>
            </a:lvl2pPr>
            <a:lvl3pPr lvl="2" rtl="0" algn="ctr">
              <a:lnSpc>
                <a:spcPct val="100000"/>
              </a:lnSpc>
              <a:spcBef>
                <a:spcPts val="0"/>
              </a:spcBef>
              <a:spcAft>
                <a:spcPts val="0"/>
              </a:spcAft>
              <a:buNone/>
              <a:defRPr sz="1900">
                <a:solidFill>
                  <a:srgbClr val="FFFFFF"/>
                </a:solidFill>
              </a:defRPr>
            </a:lvl3pPr>
            <a:lvl4pPr lvl="3" rtl="0" algn="ctr">
              <a:lnSpc>
                <a:spcPct val="100000"/>
              </a:lnSpc>
              <a:spcBef>
                <a:spcPts val="0"/>
              </a:spcBef>
              <a:spcAft>
                <a:spcPts val="0"/>
              </a:spcAft>
              <a:buNone/>
              <a:defRPr sz="1900">
                <a:solidFill>
                  <a:srgbClr val="FFFFFF"/>
                </a:solidFill>
              </a:defRPr>
            </a:lvl4pPr>
            <a:lvl5pPr lvl="4" rtl="0" algn="ctr">
              <a:lnSpc>
                <a:spcPct val="100000"/>
              </a:lnSpc>
              <a:spcBef>
                <a:spcPts val="0"/>
              </a:spcBef>
              <a:spcAft>
                <a:spcPts val="0"/>
              </a:spcAft>
              <a:buNone/>
              <a:defRPr sz="1900">
                <a:solidFill>
                  <a:srgbClr val="FFFFFF"/>
                </a:solidFill>
              </a:defRPr>
            </a:lvl5pPr>
            <a:lvl6pPr lvl="5" rtl="0" algn="ctr">
              <a:lnSpc>
                <a:spcPct val="100000"/>
              </a:lnSpc>
              <a:spcBef>
                <a:spcPts val="0"/>
              </a:spcBef>
              <a:spcAft>
                <a:spcPts val="0"/>
              </a:spcAft>
              <a:buNone/>
              <a:defRPr sz="1900">
                <a:solidFill>
                  <a:srgbClr val="FFFFFF"/>
                </a:solidFill>
              </a:defRPr>
            </a:lvl6pPr>
            <a:lvl7pPr lvl="6" rtl="0" algn="ctr">
              <a:lnSpc>
                <a:spcPct val="100000"/>
              </a:lnSpc>
              <a:spcBef>
                <a:spcPts val="0"/>
              </a:spcBef>
              <a:spcAft>
                <a:spcPts val="0"/>
              </a:spcAft>
              <a:buNone/>
              <a:defRPr sz="1900">
                <a:solidFill>
                  <a:srgbClr val="FFFFFF"/>
                </a:solidFill>
              </a:defRPr>
            </a:lvl7pPr>
            <a:lvl8pPr lvl="7" rtl="0" algn="ctr">
              <a:lnSpc>
                <a:spcPct val="100000"/>
              </a:lnSpc>
              <a:spcBef>
                <a:spcPts val="0"/>
              </a:spcBef>
              <a:spcAft>
                <a:spcPts val="0"/>
              </a:spcAft>
              <a:buNone/>
              <a:defRPr sz="1900">
                <a:solidFill>
                  <a:srgbClr val="FFFFFF"/>
                </a:solidFill>
              </a:defRPr>
            </a:lvl8pPr>
            <a:lvl9pPr lvl="8" rtl="0" algn="ctr">
              <a:lnSpc>
                <a:spcPct val="100000"/>
              </a:lnSpc>
              <a:spcBef>
                <a:spcPts val="0"/>
              </a:spcBef>
              <a:spcAft>
                <a:spcPts val="0"/>
              </a:spcAft>
              <a:buNone/>
              <a:defRPr sz="1900">
                <a:solidFill>
                  <a:srgbClr val="FFFFFF"/>
                </a:solidFill>
              </a:defRPr>
            </a:lvl9pPr>
          </a:lstStyle>
          <a:p/>
        </p:txBody>
      </p:sp>
      <p:sp>
        <p:nvSpPr>
          <p:cNvPr id="2289" name="Google Shape;2289;p187"/>
          <p:cNvSpPr txBox="1"/>
          <p:nvPr>
            <p:ph idx="4" type="subTitle"/>
          </p:nvPr>
        </p:nvSpPr>
        <p:spPr>
          <a:xfrm>
            <a:off x="7748157" y="2965023"/>
            <a:ext cx="2181600" cy="19101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900">
                <a:solidFill>
                  <a:srgbClr val="FFFFFF"/>
                </a:solidFill>
              </a:defRPr>
            </a:lvl1pPr>
            <a:lvl2pPr lvl="1" rtl="0" algn="ctr">
              <a:lnSpc>
                <a:spcPct val="100000"/>
              </a:lnSpc>
              <a:spcBef>
                <a:spcPts val="0"/>
              </a:spcBef>
              <a:spcAft>
                <a:spcPts val="0"/>
              </a:spcAft>
              <a:buNone/>
              <a:defRPr sz="1900">
                <a:solidFill>
                  <a:srgbClr val="FFFFFF"/>
                </a:solidFill>
              </a:defRPr>
            </a:lvl2pPr>
            <a:lvl3pPr lvl="2" rtl="0" algn="ctr">
              <a:lnSpc>
                <a:spcPct val="100000"/>
              </a:lnSpc>
              <a:spcBef>
                <a:spcPts val="0"/>
              </a:spcBef>
              <a:spcAft>
                <a:spcPts val="0"/>
              </a:spcAft>
              <a:buNone/>
              <a:defRPr sz="1900">
                <a:solidFill>
                  <a:srgbClr val="FFFFFF"/>
                </a:solidFill>
              </a:defRPr>
            </a:lvl3pPr>
            <a:lvl4pPr lvl="3" rtl="0" algn="ctr">
              <a:lnSpc>
                <a:spcPct val="100000"/>
              </a:lnSpc>
              <a:spcBef>
                <a:spcPts val="0"/>
              </a:spcBef>
              <a:spcAft>
                <a:spcPts val="0"/>
              </a:spcAft>
              <a:buNone/>
              <a:defRPr sz="1900">
                <a:solidFill>
                  <a:srgbClr val="FFFFFF"/>
                </a:solidFill>
              </a:defRPr>
            </a:lvl4pPr>
            <a:lvl5pPr lvl="4" rtl="0" algn="ctr">
              <a:lnSpc>
                <a:spcPct val="100000"/>
              </a:lnSpc>
              <a:spcBef>
                <a:spcPts val="0"/>
              </a:spcBef>
              <a:spcAft>
                <a:spcPts val="0"/>
              </a:spcAft>
              <a:buNone/>
              <a:defRPr sz="1900">
                <a:solidFill>
                  <a:srgbClr val="FFFFFF"/>
                </a:solidFill>
              </a:defRPr>
            </a:lvl5pPr>
            <a:lvl6pPr lvl="5" rtl="0" algn="ctr">
              <a:lnSpc>
                <a:spcPct val="100000"/>
              </a:lnSpc>
              <a:spcBef>
                <a:spcPts val="0"/>
              </a:spcBef>
              <a:spcAft>
                <a:spcPts val="0"/>
              </a:spcAft>
              <a:buNone/>
              <a:defRPr sz="1900">
                <a:solidFill>
                  <a:srgbClr val="FFFFFF"/>
                </a:solidFill>
              </a:defRPr>
            </a:lvl6pPr>
            <a:lvl7pPr lvl="6" rtl="0" algn="ctr">
              <a:lnSpc>
                <a:spcPct val="100000"/>
              </a:lnSpc>
              <a:spcBef>
                <a:spcPts val="0"/>
              </a:spcBef>
              <a:spcAft>
                <a:spcPts val="0"/>
              </a:spcAft>
              <a:buNone/>
              <a:defRPr sz="1900">
                <a:solidFill>
                  <a:srgbClr val="FFFFFF"/>
                </a:solidFill>
              </a:defRPr>
            </a:lvl7pPr>
            <a:lvl8pPr lvl="7" rtl="0" algn="ctr">
              <a:lnSpc>
                <a:spcPct val="100000"/>
              </a:lnSpc>
              <a:spcBef>
                <a:spcPts val="0"/>
              </a:spcBef>
              <a:spcAft>
                <a:spcPts val="0"/>
              </a:spcAft>
              <a:buNone/>
              <a:defRPr sz="1900">
                <a:solidFill>
                  <a:srgbClr val="FFFFFF"/>
                </a:solidFill>
              </a:defRPr>
            </a:lvl8pPr>
            <a:lvl9pPr lvl="8" rtl="0" algn="ctr">
              <a:lnSpc>
                <a:spcPct val="100000"/>
              </a:lnSpc>
              <a:spcBef>
                <a:spcPts val="0"/>
              </a:spcBef>
              <a:spcAft>
                <a:spcPts val="0"/>
              </a:spcAft>
              <a:buNone/>
              <a:defRPr sz="1900">
                <a:solidFill>
                  <a:srgbClr val="FFFFFF"/>
                </a:solidFill>
              </a:defRPr>
            </a:lvl9pPr>
          </a:lstStyle>
          <a:p/>
        </p:txBody>
      </p:sp>
      <p:sp>
        <p:nvSpPr>
          <p:cNvPr id="2290" name="Google Shape;2290;p187"/>
          <p:cNvSpPr txBox="1"/>
          <p:nvPr>
            <p:ph idx="5"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9pPr>
          </a:lstStyle>
          <a:p/>
        </p:txBody>
      </p:sp>
      <p:sp>
        <p:nvSpPr>
          <p:cNvPr id="2291" name="Google Shape;2291;p187"/>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9pPr>
          </a:lstStyle>
          <a:p/>
        </p:txBody>
      </p:sp>
      <p:pic>
        <p:nvPicPr>
          <p:cNvPr id="2292" name="Google Shape;2292;p187"/>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2293" name="Google Shape;2293;p18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2294" name="Google Shape;2294;p187"/>
          <p:cNvSpPr txBox="1"/>
          <p:nvPr>
            <p:ph idx="6"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rgbClr val="FFFFFF"/>
                </a:solidFill>
              </a:defRPr>
            </a:lvl2pPr>
            <a:lvl3pPr lvl="2" rtl="0" algn="ctr">
              <a:spcBef>
                <a:spcPts val="500"/>
              </a:spcBef>
              <a:spcAft>
                <a:spcPts val="0"/>
              </a:spcAft>
              <a:buNone/>
              <a:defRPr sz="1900">
                <a:solidFill>
                  <a:srgbClr val="FFFFFF"/>
                </a:solidFill>
              </a:defRPr>
            </a:lvl3pPr>
            <a:lvl4pPr lvl="3" rtl="0" algn="ctr">
              <a:spcBef>
                <a:spcPts val="500"/>
              </a:spcBef>
              <a:spcAft>
                <a:spcPts val="0"/>
              </a:spcAft>
              <a:buNone/>
              <a:defRPr sz="1900">
                <a:solidFill>
                  <a:srgbClr val="FFFFFF"/>
                </a:solidFill>
              </a:defRPr>
            </a:lvl4pPr>
            <a:lvl5pPr lvl="4" rtl="0" algn="ctr">
              <a:spcBef>
                <a:spcPts val="500"/>
              </a:spcBef>
              <a:spcAft>
                <a:spcPts val="0"/>
              </a:spcAft>
              <a:buNone/>
              <a:defRPr sz="1900">
                <a:solidFill>
                  <a:srgbClr val="FFFFFF"/>
                </a:solidFill>
              </a:defRPr>
            </a:lvl5pPr>
            <a:lvl6pPr lvl="5" rtl="0" algn="ctr">
              <a:spcBef>
                <a:spcPts val="500"/>
              </a:spcBef>
              <a:spcAft>
                <a:spcPts val="0"/>
              </a:spcAft>
              <a:buNone/>
              <a:defRPr sz="1900">
                <a:solidFill>
                  <a:srgbClr val="FFFFFF"/>
                </a:solidFill>
              </a:defRPr>
            </a:lvl6pPr>
            <a:lvl7pPr lvl="6" rtl="0" algn="ctr">
              <a:spcBef>
                <a:spcPts val="500"/>
              </a:spcBef>
              <a:spcAft>
                <a:spcPts val="0"/>
              </a:spcAft>
              <a:buNone/>
              <a:defRPr sz="1900">
                <a:solidFill>
                  <a:srgbClr val="FFFFFF"/>
                </a:solidFill>
              </a:defRPr>
            </a:lvl7pPr>
            <a:lvl8pPr lvl="7" rtl="0" algn="ctr">
              <a:spcBef>
                <a:spcPts val="500"/>
              </a:spcBef>
              <a:spcAft>
                <a:spcPts val="0"/>
              </a:spcAft>
              <a:buNone/>
              <a:defRPr sz="1900">
                <a:solidFill>
                  <a:srgbClr val="FFFFFF"/>
                </a:solidFill>
              </a:defRPr>
            </a:lvl8pPr>
            <a:lvl9pPr lvl="8" rtl="0" algn="ctr">
              <a:spcBef>
                <a:spcPts val="500"/>
              </a:spcBef>
              <a:spcAft>
                <a:spcPts val="500"/>
              </a:spcAft>
              <a:buNone/>
              <a:defRPr sz="1900">
                <a:solidFill>
                  <a:srgbClr val="FFFFFF"/>
                </a:solidFill>
              </a:defRPr>
            </a:lvl9pPr>
          </a:lstStyle>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1">
  <p:cSld name="CUSTOM_4_20_2">
    <p:bg>
      <p:bgPr>
        <a:solidFill>
          <a:srgbClr val="353535"/>
        </a:solidFill>
      </p:bgPr>
    </p:bg>
    <p:spTree>
      <p:nvGrpSpPr>
        <p:cNvPr id="2295" name="Shape 2295"/>
        <p:cNvGrpSpPr/>
        <p:nvPr/>
      </p:nvGrpSpPr>
      <p:grpSpPr>
        <a:xfrm>
          <a:off x="0" y="0"/>
          <a:ext cx="0" cy="0"/>
          <a:chOff x="0" y="0"/>
          <a:chExt cx="0" cy="0"/>
        </a:xfrm>
      </p:grpSpPr>
      <p:sp>
        <p:nvSpPr>
          <p:cNvPr id="2296" name="Google Shape;2296;p18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9pPr>
          </a:lstStyle>
          <a:p/>
        </p:txBody>
      </p:sp>
      <p:cxnSp>
        <p:nvCxnSpPr>
          <p:cNvPr id="2297" name="Google Shape;2297;p18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298" name="Google Shape;2298;p188"/>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2299" name="Google Shape;2299;p188"/>
          <p:cNvSpPr txBox="1"/>
          <p:nvPr>
            <p:ph idx="2"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2300" name="Google Shape;2300;p188"/>
          <p:cNvSpPr/>
          <p:nvPr/>
        </p:nvSpPr>
        <p:spPr>
          <a:xfrm>
            <a:off x="3901500" y="2473638"/>
            <a:ext cx="4389300" cy="2702400"/>
          </a:xfrm>
          <a:prstGeom prst="chevron">
            <a:avLst>
              <a:gd fmla="val 27319"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188"/>
          <p:cNvSpPr/>
          <p:nvPr/>
        </p:nvSpPr>
        <p:spPr>
          <a:xfrm>
            <a:off x="7803000" y="2473650"/>
            <a:ext cx="4389300" cy="2702400"/>
          </a:xfrm>
          <a:prstGeom prst="chevron">
            <a:avLst>
              <a:gd fmla="val 27319"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2302" name="Google Shape;2302;p188"/>
          <p:cNvSpPr/>
          <p:nvPr/>
        </p:nvSpPr>
        <p:spPr>
          <a:xfrm>
            <a:off x="0" y="2473650"/>
            <a:ext cx="4389300" cy="2702400"/>
          </a:xfrm>
          <a:prstGeom prst="chevron">
            <a:avLst>
              <a:gd fmla="val 27319"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2303" name="Google Shape;2303;p188"/>
          <p:cNvSpPr/>
          <p:nvPr/>
        </p:nvSpPr>
        <p:spPr>
          <a:xfrm>
            <a:off x="0" y="2473638"/>
            <a:ext cx="1120500" cy="27024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188"/>
          <p:cNvSpPr/>
          <p:nvPr/>
        </p:nvSpPr>
        <p:spPr>
          <a:xfrm>
            <a:off x="11071500" y="2473638"/>
            <a:ext cx="1120500" cy="27024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188"/>
          <p:cNvSpPr txBox="1"/>
          <p:nvPr>
            <p:ph idx="3" type="subTitle"/>
          </p:nvPr>
        </p:nvSpPr>
        <p:spPr>
          <a:xfrm>
            <a:off x="3901500" y="2473650"/>
            <a:ext cx="43893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solidFill>
                  <a:srgbClr val="FFFFFF"/>
                </a:solidFill>
              </a:defRPr>
            </a:lvl1pPr>
            <a:lvl2pPr lvl="1" rtl="0">
              <a:lnSpc>
                <a:spcPct val="115000"/>
              </a:lnSpc>
              <a:spcBef>
                <a:spcPts val="1100"/>
              </a:spcBef>
              <a:spcAft>
                <a:spcPts val="0"/>
              </a:spcAft>
              <a:buNone/>
              <a:defRPr>
                <a:solidFill>
                  <a:srgbClr val="FFFFFF"/>
                </a:solidFill>
              </a:defRPr>
            </a:lvl2pPr>
            <a:lvl3pPr lvl="2" rtl="0">
              <a:lnSpc>
                <a:spcPct val="115000"/>
              </a:lnSpc>
              <a:spcBef>
                <a:spcPts val="1100"/>
              </a:spcBef>
              <a:spcAft>
                <a:spcPts val="0"/>
              </a:spcAft>
              <a:buNone/>
              <a:defRPr>
                <a:solidFill>
                  <a:srgbClr val="FFFFFF"/>
                </a:solidFill>
              </a:defRPr>
            </a:lvl3pPr>
            <a:lvl4pPr lvl="3" rtl="0">
              <a:lnSpc>
                <a:spcPct val="115000"/>
              </a:lnSpc>
              <a:spcBef>
                <a:spcPts val="1100"/>
              </a:spcBef>
              <a:spcAft>
                <a:spcPts val="0"/>
              </a:spcAft>
              <a:buNone/>
              <a:defRPr>
                <a:solidFill>
                  <a:srgbClr val="FFFFFF"/>
                </a:solidFill>
              </a:defRPr>
            </a:lvl4pPr>
            <a:lvl5pPr lvl="4" rtl="0">
              <a:lnSpc>
                <a:spcPct val="115000"/>
              </a:lnSpc>
              <a:spcBef>
                <a:spcPts val="1100"/>
              </a:spcBef>
              <a:spcAft>
                <a:spcPts val="0"/>
              </a:spcAft>
              <a:buNone/>
              <a:defRPr>
                <a:solidFill>
                  <a:srgbClr val="FFFFFF"/>
                </a:solidFill>
              </a:defRPr>
            </a:lvl5pPr>
            <a:lvl6pPr lvl="5" rtl="0">
              <a:lnSpc>
                <a:spcPct val="115000"/>
              </a:lnSpc>
              <a:spcBef>
                <a:spcPts val="1100"/>
              </a:spcBef>
              <a:spcAft>
                <a:spcPts val="0"/>
              </a:spcAft>
              <a:buNone/>
              <a:defRPr>
                <a:solidFill>
                  <a:srgbClr val="FFFFFF"/>
                </a:solidFill>
              </a:defRPr>
            </a:lvl6pPr>
            <a:lvl7pPr lvl="6" rtl="0">
              <a:lnSpc>
                <a:spcPct val="115000"/>
              </a:lnSpc>
              <a:spcBef>
                <a:spcPts val="1100"/>
              </a:spcBef>
              <a:spcAft>
                <a:spcPts val="0"/>
              </a:spcAft>
              <a:buNone/>
              <a:defRPr>
                <a:solidFill>
                  <a:srgbClr val="FFFFFF"/>
                </a:solidFill>
              </a:defRPr>
            </a:lvl7pPr>
            <a:lvl8pPr lvl="7" rtl="0">
              <a:lnSpc>
                <a:spcPct val="115000"/>
              </a:lnSpc>
              <a:spcBef>
                <a:spcPts val="1100"/>
              </a:spcBef>
              <a:spcAft>
                <a:spcPts val="0"/>
              </a:spcAft>
              <a:buNone/>
              <a:defRPr>
                <a:solidFill>
                  <a:srgbClr val="FFFFFF"/>
                </a:solidFill>
              </a:defRPr>
            </a:lvl8pPr>
            <a:lvl9pPr lvl="8" rtl="0">
              <a:lnSpc>
                <a:spcPct val="115000"/>
              </a:lnSpc>
              <a:spcBef>
                <a:spcPts val="1100"/>
              </a:spcBef>
              <a:spcAft>
                <a:spcPts val="1100"/>
              </a:spcAft>
              <a:buNone/>
              <a:defRPr>
                <a:solidFill>
                  <a:srgbClr val="FFFFFF"/>
                </a:solidFill>
              </a:defRPr>
            </a:lvl9pPr>
          </a:lstStyle>
          <a:p/>
        </p:txBody>
      </p:sp>
      <p:sp>
        <p:nvSpPr>
          <p:cNvPr id="2306" name="Google Shape;2306;p188"/>
          <p:cNvSpPr txBox="1"/>
          <p:nvPr>
            <p:ph idx="4" type="subTitle"/>
          </p:nvPr>
        </p:nvSpPr>
        <p:spPr>
          <a:xfrm>
            <a:off x="0" y="2473650"/>
            <a:ext cx="4389300" cy="2702400"/>
          </a:xfrm>
          <a:prstGeom prst="rect">
            <a:avLst/>
          </a:prstGeom>
        </p:spPr>
        <p:txBody>
          <a:bodyPr anchorCtr="0" anchor="ctr" bIns="0" lIns="868675" spcFirstLastPara="1" rIns="731500" wrap="square" tIns="91425">
            <a:noAutofit/>
          </a:bodyPr>
          <a:lstStyle>
            <a:lvl1pPr lvl="0" rtl="0">
              <a:lnSpc>
                <a:spcPct val="115000"/>
              </a:lnSpc>
              <a:spcBef>
                <a:spcPts val="0"/>
              </a:spcBef>
              <a:spcAft>
                <a:spcPts val="0"/>
              </a:spcAft>
              <a:buNone/>
              <a:defRPr>
                <a:solidFill>
                  <a:srgbClr val="FFFFFF"/>
                </a:solidFill>
              </a:defRPr>
            </a:lvl1pPr>
            <a:lvl2pPr lvl="1" rtl="0">
              <a:lnSpc>
                <a:spcPct val="115000"/>
              </a:lnSpc>
              <a:spcBef>
                <a:spcPts val="1100"/>
              </a:spcBef>
              <a:spcAft>
                <a:spcPts val="0"/>
              </a:spcAft>
              <a:buNone/>
              <a:defRPr>
                <a:solidFill>
                  <a:srgbClr val="FFFFFF"/>
                </a:solidFill>
              </a:defRPr>
            </a:lvl2pPr>
            <a:lvl3pPr lvl="2" rtl="0">
              <a:lnSpc>
                <a:spcPct val="115000"/>
              </a:lnSpc>
              <a:spcBef>
                <a:spcPts val="1100"/>
              </a:spcBef>
              <a:spcAft>
                <a:spcPts val="0"/>
              </a:spcAft>
              <a:buNone/>
              <a:defRPr>
                <a:solidFill>
                  <a:srgbClr val="FFFFFF"/>
                </a:solidFill>
              </a:defRPr>
            </a:lvl3pPr>
            <a:lvl4pPr lvl="3" rtl="0">
              <a:lnSpc>
                <a:spcPct val="115000"/>
              </a:lnSpc>
              <a:spcBef>
                <a:spcPts val="1100"/>
              </a:spcBef>
              <a:spcAft>
                <a:spcPts val="0"/>
              </a:spcAft>
              <a:buNone/>
              <a:defRPr>
                <a:solidFill>
                  <a:srgbClr val="FFFFFF"/>
                </a:solidFill>
              </a:defRPr>
            </a:lvl4pPr>
            <a:lvl5pPr lvl="4" rtl="0">
              <a:lnSpc>
                <a:spcPct val="115000"/>
              </a:lnSpc>
              <a:spcBef>
                <a:spcPts val="1100"/>
              </a:spcBef>
              <a:spcAft>
                <a:spcPts val="0"/>
              </a:spcAft>
              <a:buNone/>
              <a:defRPr>
                <a:solidFill>
                  <a:srgbClr val="FFFFFF"/>
                </a:solidFill>
              </a:defRPr>
            </a:lvl5pPr>
            <a:lvl6pPr lvl="5" rtl="0">
              <a:lnSpc>
                <a:spcPct val="115000"/>
              </a:lnSpc>
              <a:spcBef>
                <a:spcPts val="1100"/>
              </a:spcBef>
              <a:spcAft>
                <a:spcPts val="0"/>
              </a:spcAft>
              <a:buNone/>
              <a:defRPr>
                <a:solidFill>
                  <a:srgbClr val="FFFFFF"/>
                </a:solidFill>
              </a:defRPr>
            </a:lvl6pPr>
            <a:lvl7pPr lvl="6" rtl="0">
              <a:lnSpc>
                <a:spcPct val="115000"/>
              </a:lnSpc>
              <a:spcBef>
                <a:spcPts val="1100"/>
              </a:spcBef>
              <a:spcAft>
                <a:spcPts val="0"/>
              </a:spcAft>
              <a:buNone/>
              <a:defRPr>
                <a:solidFill>
                  <a:srgbClr val="FFFFFF"/>
                </a:solidFill>
              </a:defRPr>
            </a:lvl7pPr>
            <a:lvl8pPr lvl="7" rtl="0">
              <a:lnSpc>
                <a:spcPct val="115000"/>
              </a:lnSpc>
              <a:spcBef>
                <a:spcPts val="1100"/>
              </a:spcBef>
              <a:spcAft>
                <a:spcPts val="0"/>
              </a:spcAft>
              <a:buNone/>
              <a:defRPr>
                <a:solidFill>
                  <a:srgbClr val="FFFFFF"/>
                </a:solidFill>
              </a:defRPr>
            </a:lvl8pPr>
            <a:lvl9pPr lvl="8" rtl="0">
              <a:lnSpc>
                <a:spcPct val="115000"/>
              </a:lnSpc>
              <a:spcBef>
                <a:spcPts val="1100"/>
              </a:spcBef>
              <a:spcAft>
                <a:spcPts val="1100"/>
              </a:spcAft>
              <a:buNone/>
              <a:defRPr>
                <a:solidFill>
                  <a:srgbClr val="FFFFFF"/>
                </a:solidFill>
              </a:defRPr>
            </a:lvl9pPr>
          </a:lstStyle>
          <a:p/>
        </p:txBody>
      </p:sp>
      <p:sp>
        <p:nvSpPr>
          <p:cNvPr id="2307" name="Google Shape;2307;p188"/>
          <p:cNvSpPr txBox="1"/>
          <p:nvPr>
            <p:ph idx="5" type="subTitle"/>
          </p:nvPr>
        </p:nvSpPr>
        <p:spPr>
          <a:xfrm>
            <a:off x="7803000" y="2473650"/>
            <a:ext cx="43893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solidFill>
                  <a:srgbClr val="FFFFFF"/>
                </a:solidFill>
              </a:defRPr>
            </a:lvl1pPr>
            <a:lvl2pPr lvl="1" rtl="0">
              <a:lnSpc>
                <a:spcPct val="115000"/>
              </a:lnSpc>
              <a:spcBef>
                <a:spcPts val="1100"/>
              </a:spcBef>
              <a:spcAft>
                <a:spcPts val="0"/>
              </a:spcAft>
              <a:buNone/>
              <a:defRPr>
                <a:solidFill>
                  <a:srgbClr val="FFFFFF"/>
                </a:solidFill>
              </a:defRPr>
            </a:lvl2pPr>
            <a:lvl3pPr lvl="2" rtl="0">
              <a:lnSpc>
                <a:spcPct val="115000"/>
              </a:lnSpc>
              <a:spcBef>
                <a:spcPts val="1100"/>
              </a:spcBef>
              <a:spcAft>
                <a:spcPts val="0"/>
              </a:spcAft>
              <a:buNone/>
              <a:defRPr>
                <a:solidFill>
                  <a:srgbClr val="FFFFFF"/>
                </a:solidFill>
              </a:defRPr>
            </a:lvl3pPr>
            <a:lvl4pPr lvl="3" rtl="0">
              <a:lnSpc>
                <a:spcPct val="115000"/>
              </a:lnSpc>
              <a:spcBef>
                <a:spcPts val="1100"/>
              </a:spcBef>
              <a:spcAft>
                <a:spcPts val="0"/>
              </a:spcAft>
              <a:buNone/>
              <a:defRPr>
                <a:solidFill>
                  <a:srgbClr val="FFFFFF"/>
                </a:solidFill>
              </a:defRPr>
            </a:lvl4pPr>
            <a:lvl5pPr lvl="4" rtl="0">
              <a:lnSpc>
                <a:spcPct val="115000"/>
              </a:lnSpc>
              <a:spcBef>
                <a:spcPts val="1100"/>
              </a:spcBef>
              <a:spcAft>
                <a:spcPts val="0"/>
              </a:spcAft>
              <a:buNone/>
              <a:defRPr>
                <a:solidFill>
                  <a:srgbClr val="FFFFFF"/>
                </a:solidFill>
              </a:defRPr>
            </a:lvl5pPr>
            <a:lvl6pPr lvl="5" rtl="0">
              <a:lnSpc>
                <a:spcPct val="115000"/>
              </a:lnSpc>
              <a:spcBef>
                <a:spcPts val="1100"/>
              </a:spcBef>
              <a:spcAft>
                <a:spcPts val="0"/>
              </a:spcAft>
              <a:buNone/>
              <a:defRPr>
                <a:solidFill>
                  <a:srgbClr val="FFFFFF"/>
                </a:solidFill>
              </a:defRPr>
            </a:lvl6pPr>
            <a:lvl7pPr lvl="6" rtl="0">
              <a:lnSpc>
                <a:spcPct val="115000"/>
              </a:lnSpc>
              <a:spcBef>
                <a:spcPts val="1100"/>
              </a:spcBef>
              <a:spcAft>
                <a:spcPts val="0"/>
              </a:spcAft>
              <a:buNone/>
              <a:defRPr>
                <a:solidFill>
                  <a:srgbClr val="FFFFFF"/>
                </a:solidFill>
              </a:defRPr>
            </a:lvl7pPr>
            <a:lvl8pPr lvl="7" rtl="0">
              <a:lnSpc>
                <a:spcPct val="115000"/>
              </a:lnSpc>
              <a:spcBef>
                <a:spcPts val="1100"/>
              </a:spcBef>
              <a:spcAft>
                <a:spcPts val="0"/>
              </a:spcAft>
              <a:buNone/>
              <a:defRPr>
                <a:solidFill>
                  <a:srgbClr val="FFFFFF"/>
                </a:solidFill>
              </a:defRPr>
            </a:lvl8pPr>
            <a:lvl9pPr lvl="8" rtl="0">
              <a:lnSpc>
                <a:spcPct val="115000"/>
              </a:lnSpc>
              <a:spcBef>
                <a:spcPts val="1100"/>
              </a:spcBef>
              <a:spcAft>
                <a:spcPts val="1100"/>
              </a:spcAft>
              <a:buNone/>
              <a:defRPr>
                <a:solidFill>
                  <a:srgbClr val="FFFFFF"/>
                </a:solidFill>
              </a:defRPr>
            </a:lvl9pPr>
          </a:lstStyle>
          <a:p/>
        </p:txBody>
      </p:sp>
      <p:sp>
        <p:nvSpPr>
          <p:cNvPr id="2308" name="Google Shape;2308;p18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9pPr>
          </a:lstStyle>
          <a:p/>
        </p:txBody>
      </p:sp>
      <p:sp>
        <p:nvSpPr>
          <p:cNvPr id="2309" name="Google Shape;2309;p188"/>
          <p:cNvSpPr txBox="1"/>
          <p:nvPr>
            <p:ph idx="6"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rgbClr val="FFFFFF"/>
                </a:solidFill>
              </a:defRPr>
            </a:lvl2pPr>
            <a:lvl3pPr lvl="2" rtl="0" algn="ctr">
              <a:spcBef>
                <a:spcPts val="500"/>
              </a:spcBef>
              <a:spcAft>
                <a:spcPts val="0"/>
              </a:spcAft>
              <a:buNone/>
              <a:defRPr sz="1900">
                <a:solidFill>
                  <a:srgbClr val="FFFFFF"/>
                </a:solidFill>
              </a:defRPr>
            </a:lvl3pPr>
            <a:lvl4pPr lvl="3" rtl="0" algn="ctr">
              <a:spcBef>
                <a:spcPts val="500"/>
              </a:spcBef>
              <a:spcAft>
                <a:spcPts val="0"/>
              </a:spcAft>
              <a:buNone/>
              <a:defRPr sz="1900">
                <a:solidFill>
                  <a:srgbClr val="FFFFFF"/>
                </a:solidFill>
              </a:defRPr>
            </a:lvl4pPr>
            <a:lvl5pPr lvl="4" rtl="0" algn="ctr">
              <a:spcBef>
                <a:spcPts val="500"/>
              </a:spcBef>
              <a:spcAft>
                <a:spcPts val="0"/>
              </a:spcAft>
              <a:buNone/>
              <a:defRPr sz="1900">
                <a:solidFill>
                  <a:srgbClr val="FFFFFF"/>
                </a:solidFill>
              </a:defRPr>
            </a:lvl5pPr>
            <a:lvl6pPr lvl="5" rtl="0" algn="ctr">
              <a:spcBef>
                <a:spcPts val="500"/>
              </a:spcBef>
              <a:spcAft>
                <a:spcPts val="0"/>
              </a:spcAft>
              <a:buNone/>
              <a:defRPr sz="1900">
                <a:solidFill>
                  <a:srgbClr val="FFFFFF"/>
                </a:solidFill>
              </a:defRPr>
            </a:lvl6pPr>
            <a:lvl7pPr lvl="6" rtl="0" algn="ctr">
              <a:spcBef>
                <a:spcPts val="500"/>
              </a:spcBef>
              <a:spcAft>
                <a:spcPts val="0"/>
              </a:spcAft>
              <a:buNone/>
              <a:defRPr sz="1900">
                <a:solidFill>
                  <a:srgbClr val="FFFFFF"/>
                </a:solidFill>
              </a:defRPr>
            </a:lvl7pPr>
            <a:lvl8pPr lvl="7" rtl="0" algn="ctr">
              <a:spcBef>
                <a:spcPts val="500"/>
              </a:spcBef>
              <a:spcAft>
                <a:spcPts val="0"/>
              </a:spcAft>
              <a:buNone/>
              <a:defRPr sz="1900">
                <a:solidFill>
                  <a:srgbClr val="FFFFFF"/>
                </a:solidFill>
              </a:defRPr>
            </a:lvl8pPr>
            <a:lvl9pPr lvl="8" rtl="0" algn="ctr">
              <a:spcBef>
                <a:spcPts val="500"/>
              </a:spcBef>
              <a:spcAft>
                <a:spcPts val="500"/>
              </a:spcAft>
              <a:buNone/>
              <a:defRPr sz="1900">
                <a:solidFill>
                  <a:srgbClr val="FFFFFF"/>
                </a:solidFill>
              </a:defRPr>
            </a:lvl9pPr>
          </a:lstStyle>
          <a:p/>
        </p:txBody>
      </p:sp>
      <p:pic>
        <p:nvPicPr>
          <p:cNvPr id="2310" name="Google Shape;2310;p188"/>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2311" name="Google Shape;2311;p18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1">
  <p:cSld name="CUSTOM_4_8_1">
    <p:bg>
      <p:bgPr>
        <a:solidFill>
          <a:srgbClr val="353535"/>
        </a:solidFill>
      </p:bgPr>
    </p:bg>
    <p:spTree>
      <p:nvGrpSpPr>
        <p:cNvPr id="2312" name="Shape 2312"/>
        <p:cNvGrpSpPr/>
        <p:nvPr/>
      </p:nvGrpSpPr>
      <p:grpSpPr>
        <a:xfrm>
          <a:off x="0" y="0"/>
          <a:ext cx="0" cy="0"/>
          <a:chOff x="0" y="0"/>
          <a:chExt cx="0" cy="0"/>
        </a:xfrm>
      </p:grpSpPr>
      <p:pic>
        <p:nvPicPr>
          <p:cNvPr id="2313" name="Google Shape;2313;p189"/>
          <p:cNvPicPr preferRelativeResize="0"/>
          <p:nvPr/>
        </p:nvPicPr>
        <p:blipFill rotWithShape="1">
          <a:blip r:embed="rId2">
            <a:alphaModFix/>
          </a:blip>
          <a:srcRect b="0" l="0" r="0" t="0"/>
          <a:stretch/>
        </p:blipFill>
        <p:spPr>
          <a:xfrm>
            <a:off x="6413275" y="2044900"/>
            <a:ext cx="731700" cy="731678"/>
          </a:xfrm>
          <a:prstGeom prst="rect">
            <a:avLst/>
          </a:prstGeom>
          <a:noFill/>
          <a:ln>
            <a:noFill/>
          </a:ln>
        </p:spPr>
      </p:pic>
      <p:pic>
        <p:nvPicPr>
          <p:cNvPr id="2314" name="Google Shape;2314;p189"/>
          <p:cNvPicPr preferRelativeResize="0"/>
          <p:nvPr/>
        </p:nvPicPr>
        <p:blipFill rotWithShape="1">
          <a:blip r:embed="rId2">
            <a:alphaModFix/>
          </a:blip>
          <a:srcRect b="0" l="0" r="0" t="0"/>
          <a:stretch/>
        </p:blipFill>
        <p:spPr>
          <a:xfrm>
            <a:off x="1227075" y="2044900"/>
            <a:ext cx="731700" cy="731678"/>
          </a:xfrm>
          <a:prstGeom prst="rect">
            <a:avLst/>
          </a:prstGeom>
          <a:noFill/>
          <a:ln>
            <a:noFill/>
          </a:ln>
        </p:spPr>
      </p:pic>
      <p:cxnSp>
        <p:nvCxnSpPr>
          <p:cNvPr id="2315" name="Google Shape;2315;p18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316" name="Google Shape;2316;p189"/>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2317" name="Google Shape;2317;p189"/>
          <p:cNvSpPr txBox="1"/>
          <p:nvPr>
            <p:ph idx="1"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cxnSp>
        <p:nvCxnSpPr>
          <p:cNvPr id="2318" name="Google Shape;2318;p189"/>
          <p:cNvCxnSpPr/>
          <p:nvPr/>
        </p:nvCxnSpPr>
        <p:spPr>
          <a:xfrm>
            <a:off x="6098909" y="2796200"/>
            <a:ext cx="0" cy="2923500"/>
          </a:xfrm>
          <a:prstGeom prst="straightConnector1">
            <a:avLst/>
          </a:prstGeom>
          <a:noFill/>
          <a:ln cap="flat" cmpd="sng" w="9525">
            <a:solidFill>
              <a:srgbClr val="FFFFFF"/>
            </a:solidFill>
            <a:prstDash val="dot"/>
            <a:round/>
            <a:headEnd len="med" w="med" type="none"/>
            <a:tailEnd len="med" w="med" type="none"/>
          </a:ln>
        </p:spPr>
      </p:cxnSp>
      <p:sp>
        <p:nvSpPr>
          <p:cNvPr id="2319" name="Google Shape;2319;p189"/>
          <p:cNvSpPr txBox="1"/>
          <p:nvPr>
            <p:ph idx="2" type="subTitle"/>
          </p:nvPr>
        </p:nvSpPr>
        <p:spPr>
          <a:xfrm>
            <a:off x="13431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solidFill>
                  <a:srgbClr val="FFFFFF"/>
                </a:solidFill>
              </a:defRPr>
            </a:lvl1pPr>
            <a:lvl2pPr lvl="1" rtl="0">
              <a:lnSpc>
                <a:spcPct val="115000"/>
              </a:lnSpc>
              <a:spcBef>
                <a:spcPts val="0"/>
              </a:spcBef>
              <a:spcAft>
                <a:spcPts val="0"/>
              </a:spcAft>
              <a:buNone/>
              <a:defRPr sz="1200">
                <a:solidFill>
                  <a:srgbClr val="FFFFFF"/>
                </a:solidFill>
              </a:defRPr>
            </a:lvl2pPr>
            <a:lvl3pPr lvl="2" rtl="0">
              <a:lnSpc>
                <a:spcPct val="115000"/>
              </a:lnSpc>
              <a:spcBef>
                <a:spcPts val="0"/>
              </a:spcBef>
              <a:spcAft>
                <a:spcPts val="0"/>
              </a:spcAft>
              <a:buNone/>
              <a:defRPr sz="1200">
                <a:solidFill>
                  <a:srgbClr val="FFFFFF"/>
                </a:solidFill>
              </a:defRPr>
            </a:lvl3pPr>
            <a:lvl4pPr lvl="3" rtl="0">
              <a:lnSpc>
                <a:spcPct val="115000"/>
              </a:lnSpc>
              <a:spcBef>
                <a:spcPts val="0"/>
              </a:spcBef>
              <a:spcAft>
                <a:spcPts val="0"/>
              </a:spcAft>
              <a:buNone/>
              <a:defRPr sz="1200">
                <a:solidFill>
                  <a:srgbClr val="FFFFFF"/>
                </a:solidFill>
              </a:defRPr>
            </a:lvl4pPr>
            <a:lvl5pPr lvl="4" rtl="0">
              <a:lnSpc>
                <a:spcPct val="115000"/>
              </a:lnSpc>
              <a:spcBef>
                <a:spcPts val="0"/>
              </a:spcBef>
              <a:spcAft>
                <a:spcPts val="0"/>
              </a:spcAft>
              <a:buNone/>
              <a:defRPr sz="1200">
                <a:solidFill>
                  <a:srgbClr val="FFFFFF"/>
                </a:solidFill>
              </a:defRPr>
            </a:lvl5pPr>
            <a:lvl6pPr lvl="5" rtl="0">
              <a:lnSpc>
                <a:spcPct val="115000"/>
              </a:lnSpc>
              <a:spcBef>
                <a:spcPts val="0"/>
              </a:spcBef>
              <a:spcAft>
                <a:spcPts val="0"/>
              </a:spcAft>
              <a:buNone/>
              <a:defRPr sz="1200">
                <a:solidFill>
                  <a:srgbClr val="FFFFFF"/>
                </a:solidFill>
              </a:defRPr>
            </a:lvl6pPr>
            <a:lvl7pPr lvl="6" rtl="0">
              <a:lnSpc>
                <a:spcPct val="115000"/>
              </a:lnSpc>
              <a:spcBef>
                <a:spcPts val="0"/>
              </a:spcBef>
              <a:spcAft>
                <a:spcPts val="0"/>
              </a:spcAft>
              <a:buNone/>
              <a:defRPr sz="1200">
                <a:solidFill>
                  <a:srgbClr val="FFFFFF"/>
                </a:solidFill>
              </a:defRPr>
            </a:lvl7pPr>
            <a:lvl8pPr lvl="7" rtl="0">
              <a:lnSpc>
                <a:spcPct val="115000"/>
              </a:lnSpc>
              <a:spcBef>
                <a:spcPts val="0"/>
              </a:spcBef>
              <a:spcAft>
                <a:spcPts val="0"/>
              </a:spcAft>
              <a:buNone/>
              <a:defRPr sz="1200">
                <a:solidFill>
                  <a:srgbClr val="FFFFFF"/>
                </a:solidFill>
              </a:defRPr>
            </a:lvl8pPr>
            <a:lvl9pPr lvl="8" rtl="0">
              <a:lnSpc>
                <a:spcPct val="115000"/>
              </a:lnSpc>
              <a:spcBef>
                <a:spcPts val="0"/>
              </a:spcBef>
              <a:spcAft>
                <a:spcPts val="0"/>
              </a:spcAft>
              <a:buNone/>
              <a:defRPr sz="1200">
                <a:solidFill>
                  <a:srgbClr val="FFFFFF"/>
                </a:solidFill>
              </a:defRPr>
            </a:lvl9pPr>
          </a:lstStyle>
          <a:p/>
        </p:txBody>
      </p:sp>
      <p:sp>
        <p:nvSpPr>
          <p:cNvPr id="2320" name="Google Shape;2320;p189"/>
          <p:cNvSpPr txBox="1"/>
          <p:nvPr>
            <p:ph idx="3" type="subTitle"/>
          </p:nvPr>
        </p:nvSpPr>
        <p:spPr>
          <a:xfrm>
            <a:off x="13431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rgbClr val="FFFFFF"/>
                </a:solidFill>
              </a:defRPr>
            </a:lvl1pPr>
            <a:lvl2pPr lvl="1" rtl="0">
              <a:lnSpc>
                <a:spcPct val="150000"/>
              </a:lnSpc>
              <a:spcBef>
                <a:spcPts val="0"/>
              </a:spcBef>
              <a:spcAft>
                <a:spcPts val="0"/>
              </a:spcAft>
              <a:buNone/>
              <a:defRPr>
                <a:solidFill>
                  <a:srgbClr val="FFFFFF"/>
                </a:solidFill>
              </a:defRPr>
            </a:lvl2pPr>
            <a:lvl3pPr lvl="2" rtl="0">
              <a:lnSpc>
                <a:spcPct val="150000"/>
              </a:lnSpc>
              <a:spcBef>
                <a:spcPts val="0"/>
              </a:spcBef>
              <a:spcAft>
                <a:spcPts val="0"/>
              </a:spcAft>
              <a:buNone/>
              <a:defRPr>
                <a:solidFill>
                  <a:srgbClr val="FFFFFF"/>
                </a:solidFill>
              </a:defRPr>
            </a:lvl3pPr>
            <a:lvl4pPr lvl="3" rtl="0">
              <a:lnSpc>
                <a:spcPct val="150000"/>
              </a:lnSpc>
              <a:spcBef>
                <a:spcPts val="0"/>
              </a:spcBef>
              <a:spcAft>
                <a:spcPts val="0"/>
              </a:spcAft>
              <a:buNone/>
              <a:defRPr>
                <a:solidFill>
                  <a:srgbClr val="FFFFFF"/>
                </a:solidFill>
              </a:defRPr>
            </a:lvl4pPr>
            <a:lvl5pPr lvl="4" rtl="0">
              <a:lnSpc>
                <a:spcPct val="150000"/>
              </a:lnSpc>
              <a:spcBef>
                <a:spcPts val="0"/>
              </a:spcBef>
              <a:spcAft>
                <a:spcPts val="0"/>
              </a:spcAft>
              <a:buNone/>
              <a:defRPr>
                <a:solidFill>
                  <a:srgbClr val="FFFFFF"/>
                </a:solidFill>
              </a:defRPr>
            </a:lvl5pPr>
            <a:lvl6pPr lvl="5" rtl="0">
              <a:lnSpc>
                <a:spcPct val="150000"/>
              </a:lnSpc>
              <a:spcBef>
                <a:spcPts val="0"/>
              </a:spcBef>
              <a:spcAft>
                <a:spcPts val="0"/>
              </a:spcAft>
              <a:buNone/>
              <a:defRPr>
                <a:solidFill>
                  <a:srgbClr val="FFFFFF"/>
                </a:solidFill>
              </a:defRPr>
            </a:lvl6pPr>
            <a:lvl7pPr lvl="6" rtl="0">
              <a:lnSpc>
                <a:spcPct val="150000"/>
              </a:lnSpc>
              <a:spcBef>
                <a:spcPts val="0"/>
              </a:spcBef>
              <a:spcAft>
                <a:spcPts val="0"/>
              </a:spcAft>
              <a:buNone/>
              <a:defRPr>
                <a:solidFill>
                  <a:srgbClr val="FFFFFF"/>
                </a:solidFill>
              </a:defRPr>
            </a:lvl7pPr>
            <a:lvl8pPr lvl="7" rtl="0">
              <a:lnSpc>
                <a:spcPct val="150000"/>
              </a:lnSpc>
              <a:spcBef>
                <a:spcPts val="0"/>
              </a:spcBef>
              <a:spcAft>
                <a:spcPts val="0"/>
              </a:spcAft>
              <a:buNone/>
              <a:defRPr>
                <a:solidFill>
                  <a:srgbClr val="FFFFFF"/>
                </a:solidFill>
              </a:defRPr>
            </a:lvl8pPr>
            <a:lvl9pPr lvl="8" rtl="0">
              <a:lnSpc>
                <a:spcPct val="150000"/>
              </a:lnSpc>
              <a:spcBef>
                <a:spcPts val="0"/>
              </a:spcBef>
              <a:spcAft>
                <a:spcPts val="0"/>
              </a:spcAft>
              <a:buNone/>
              <a:defRPr>
                <a:solidFill>
                  <a:srgbClr val="FFFFFF"/>
                </a:solidFill>
              </a:defRPr>
            </a:lvl9pPr>
          </a:lstStyle>
          <a:p/>
        </p:txBody>
      </p:sp>
      <p:sp>
        <p:nvSpPr>
          <p:cNvPr id="2321" name="Google Shape;2321;p189"/>
          <p:cNvSpPr txBox="1"/>
          <p:nvPr>
            <p:ph idx="4" type="subTitle"/>
          </p:nvPr>
        </p:nvSpPr>
        <p:spPr>
          <a:xfrm>
            <a:off x="65293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solidFill>
                  <a:srgbClr val="FFFFFF"/>
                </a:solidFill>
              </a:defRPr>
            </a:lvl1pPr>
            <a:lvl2pPr lvl="1" rtl="0">
              <a:lnSpc>
                <a:spcPct val="115000"/>
              </a:lnSpc>
              <a:spcBef>
                <a:spcPts val="0"/>
              </a:spcBef>
              <a:spcAft>
                <a:spcPts val="0"/>
              </a:spcAft>
              <a:buNone/>
              <a:defRPr sz="1200">
                <a:solidFill>
                  <a:srgbClr val="FFFFFF"/>
                </a:solidFill>
              </a:defRPr>
            </a:lvl2pPr>
            <a:lvl3pPr lvl="2" rtl="0">
              <a:lnSpc>
                <a:spcPct val="115000"/>
              </a:lnSpc>
              <a:spcBef>
                <a:spcPts val="0"/>
              </a:spcBef>
              <a:spcAft>
                <a:spcPts val="0"/>
              </a:spcAft>
              <a:buNone/>
              <a:defRPr sz="1200">
                <a:solidFill>
                  <a:srgbClr val="FFFFFF"/>
                </a:solidFill>
              </a:defRPr>
            </a:lvl3pPr>
            <a:lvl4pPr lvl="3" rtl="0">
              <a:lnSpc>
                <a:spcPct val="115000"/>
              </a:lnSpc>
              <a:spcBef>
                <a:spcPts val="0"/>
              </a:spcBef>
              <a:spcAft>
                <a:spcPts val="0"/>
              </a:spcAft>
              <a:buNone/>
              <a:defRPr sz="1200">
                <a:solidFill>
                  <a:srgbClr val="FFFFFF"/>
                </a:solidFill>
              </a:defRPr>
            </a:lvl4pPr>
            <a:lvl5pPr lvl="4" rtl="0">
              <a:lnSpc>
                <a:spcPct val="115000"/>
              </a:lnSpc>
              <a:spcBef>
                <a:spcPts val="0"/>
              </a:spcBef>
              <a:spcAft>
                <a:spcPts val="0"/>
              </a:spcAft>
              <a:buNone/>
              <a:defRPr sz="1200">
                <a:solidFill>
                  <a:srgbClr val="FFFFFF"/>
                </a:solidFill>
              </a:defRPr>
            </a:lvl5pPr>
            <a:lvl6pPr lvl="5" rtl="0">
              <a:lnSpc>
                <a:spcPct val="115000"/>
              </a:lnSpc>
              <a:spcBef>
                <a:spcPts val="0"/>
              </a:spcBef>
              <a:spcAft>
                <a:spcPts val="0"/>
              </a:spcAft>
              <a:buNone/>
              <a:defRPr sz="1200">
                <a:solidFill>
                  <a:srgbClr val="FFFFFF"/>
                </a:solidFill>
              </a:defRPr>
            </a:lvl6pPr>
            <a:lvl7pPr lvl="6" rtl="0">
              <a:lnSpc>
                <a:spcPct val="115000"/>
              </a:lnSpc>
              <a:spcBef>
                <a:spcPts val="0"/>
              </a:spcBef>
              <a:spcAft>
                <a:spcPts val="0"/>
              </a:spcAft>
              <a:buNone/>
              <a:defRPr sz="1200">
                <a:solidFill>
                  <a:srgbClr val="FFFFFF"/>
                </a:solidFill>
              </a:defRPr>
            </a:lvl7pPr>
            <a:lvl8pPr lvl="7" rtl="0">
              <a:lnSpc>
                <a:spcPct val="115000"/>
              </a:lnSpc>
              <a:spcBef>
                <a:spcPts val="0"/>
              </a:spcBef>
              <a:spcAft>
                <a:spcPts val="0"/>
              </a:spcAft>
              <a:buNone/>
              <a:defRPr sz="1200">
                <a:solidFill>
                  <a:srgbClr val="FFFFFF"/>
                </a:solidFill>
              </a:defRPr>
            </a:lvl8pPr>
            <a:lvl9pPr lvl="8" rtl="0">
              <a:lnSpc>
                <a:spcPct val="115000"/>
              </a:lnSpc>
              <a:spcBef>
                <a:spcPts val="0"/>
              </a:spcBef>
              <a:spcAft>
                <a:spcPts val="0"/>
              </a:spcAft>
              <a:buNone/>
              <a:defRPr sz="1200">
                <a:solidFill>
                  <a:srgbClr val="FFFFFF"/>
                </a:solidFill>
              </a:defRPr>
            </a:lvl9pPr>
          </a:lstStyle>
          <a:p/>
        </p:txBody>
      </p:sp>
      <p:sp>
        <p:nvSpPr>
          <p:cNvPr id="2322" name="Google Shape;2322;p189"/>
          <p:cNvSpPr txBox="1"/>
          <p:nvPr>
            <p:ph idx="5" type="subTitle"/>
          </p:nvPr>
        </p:nvSpPr>
        <p:spPr>
          <a:xfrm>
            <a:off x="65293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rgbClr val="FFFFFF"/>
                </a:solidFill>
              </a:defRPr>
            </a:lvl1pPr>
            <a:lvl2pPr lvl="1" rtl="0">
              <a:lnSpc>
                <a:spcPct val="150000"/>
              </a:lnSpc>
              <a:spcBef>
                <a:spcPts val="0"/>
              </a:spcBef>
              <a:spcAft>
                <a:spcPts val="0"/>
              </a:spcAft>
              <a:buNone/>
              <a:defRPr>
                <a:solidFill>
                  <a:srgbClr val="FFFFFF"/>
                </a:solidFill>
              </a:defRPr>
            </a:lvl2pPr>
            <a:lvl3pPr lvl="2" rtl="0">
              <a:lnSpc>
                <a:spcPct val="150000"/>
              </a:lnSpc>
              <a:spcBef>
                <a:spcPts val="0"/>
              </a:spcBef>
              <a:spcAft>
                <a:spcPts val="0"/>
              </a:spcAft>
              <a:buNone/>
              <a:defRPr>
                <a:solidFill>
                  <a:srgbClr val="FFFFFF"/>
                </a:solidFill>
              </a:defRPr>
            </a:lvl3pPr>
            <a:lvl4pPr lvl="3" rtl="0">
              <a:lnSpc>
                <a:spcPct val="150000"/>
              </a:lnSpc>
              <a:spcBef>
                <a:spcPts val="0"/>
              </a:spcBef>
              <a:spcAft>
                <a:spcPts val="0"/>
              </a:spcAft>
              <a:buNone/>
              <a:defRPr>
                <a:solidFill>
                  <a:srgbClr val="FFFFFF"/>
                </a:solidFill>
              </a:defRPr>
            </a:lvl4pPr>
            <a:lvl5pPr lvl="4" rtl="0">
              <a:lnSpc>
                <a:spcPct val="150000"/>
              </a:lnSpc>
              <a:spcBef>
                <a:spcPts val="0"/>
              </a:spcBef>
              <a:spcAft>
                <a:spcPts val="0"/>
              </a:spcAft>
              <a:buNone/>
              <a:defRPr>
                <a:solidFill>
                  <a:srgbClr val="FFFFFF"/>
                </a:solidFill>
              </a:defRPr>
            </a:lvl5pPr>
            <a:lvl6pPr lvl="5" rtl="0">
              <a:lnSpc>
                <a:spcPct val="150000"/>
              </a:lnSpc>
              <a:spcBef>
                <a:spcPts val="0"/>
              </a:spcBef>
              <a:spcAft>
                <a:spcPts val="0"/>
              </a:spcAft>
              <a:buNone/>
              <a:defRPr>
                <a:solidFill>
                  <a:srgbClr val="FFFFFF"/>
                </a:solidFill>
              </a:defRPr>
            </a:lvl6pPr>
            <a:lvl7pPr lvl="6" rtl="0">
              <a:lnSpc>
                <a:spcPct val="150000"/>
              </a:lnSpc>
              <a:spcBef>
                <a:spcPts val="0"/>
              </a:spcBef>
              <a:spcAft>
                <a:spcPts val="0"/>
              </a:spcAft>
              <a:buNone/>
              <a:defRPr>
                <a:solidFill>
                  <a:srgbClr val="FFFFFF"/>
                </a:solidFill>
              </a:defRPr>
            </a:lvl7pPr>
            <a:lvl8pPr lvl="7" rtl="0">
              <a:lnSpc>
                <a:spcPct val="150000"/>
              </a:lnSpc>
              <a:spcBef>
                <a:spcPts val="0"/>
              </a:spcBef>
              <a:spcAft>
                <a:spcPts val="0"/>
              </a:spcAft>
              <a:buNone/>
              <a:defRPr>
                <a:solidFill>
                  <a:srgbClr val="FFFFFF"/>
                </a:solidFill>
              </a:defRPr>
            </a:lvl8pPr>
            <a:lvl9pPr lvl="8" rtl="0">
              <a:lnSpc>
                <a:spcPct val="150000"/>
              </a:lnSpc>
              <a:spcBef>
                <a:spcPts val="0"/>
              </a:spcBef>
              <a:spcAft>
                <a:spcPts val="0"/>
              </a:spcAft>
              <a:buNone/>
              <a:defRPr>
                <a:solidFill>
                  <a:srgbClr val="FFFFFF"/>
                </a:solidFill>
              </a:defRPr>
            </a:lvl9pPr>
          </a:lstStyle>
          <a:p/>
        </p:txBody>
      </p:sp>
      <p:sp>
        <p:nvSpPr>
          <p:cNvPr id="2323" name="Google Shape;2323;p189"/>
          <p:cNvSpPr txBox="1"/>
          <p:nvPr>
            <p:ph idx="6"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9pPr>
          </a:lstStyle>
          <a:p/>
        </p:txBody>
      </p:sp>
      <p:sp>
        <p:nvSpPr>
          <p:cNvPr id="2324" name="Google Shape;2324;p18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9pPr>
          </a:lstStyle>
          <a:p/>
        </p:txBody>
      </p:sp>
      <p:pic>
        <p:nvPicPr>
          <p:cNvPr id="2325" name="Google Shape;2325;p189"/>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2326" name="Google Shape;2326;p18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cxnSp>
        <p:nvCxnSpPr>
          <p:cNvPr id="2327" name="Google Shape;2327;p189"/>
          <p:cNvCxnSpPr/>
          <p:nvPr/>
        </p:nvCxnSpPr>
        <p:spPr>
          <a:xfrm>
            <a:off x="1366500" y="4884332"/>
            <a:ext cx="156000" cy="0"/>
          </a:xfrm>
          <a:prstGeom prst="straightConnector1">
            <a:avLst/>
          </a:prstGeom>
          <a:noFill/>
          <a:ln cap="flat" cmpd="sng" w="28575">
            <a:solidFill>
              <a:srgbClr val="EE0000"/>
            </a:solidFill>
            <a:prstDash val="solid"/>
            <a:round/>
            <a:headEnd len="med" w="med" type="none"/>
            <a:tailEnd len="med" w="med" type="none"/>
          </a:ln>
        </p:spPr>
      </p:cxnSp>
      <p:cxnSp>
        <p:nvCxnSpPr>
          <p:cNvPr id="2328" name="Google Shape;2328;p189"/>
          <p:cNvCxnSpPr/>
          <p:nvPr/>
        </p:nvCxnSpPr>
        <p:spPr>
          <a:xfrm>
            <a:off x="6552700" y="4884332"/>
            <a:ext cx="156000" cy="0"/>
          </a:xfrm>
          <a:prstGeom prst="straightConnector1">
            <a:avLst/>
          </a:prstGeom>
          <a:noFill/>
          <a:ln cap="flat" cmpd="sng" w="28575">
            <a:solidFill>
              <a:srgbClr val="EE0000"/>
            </a:solidFill>
            <a:prstDash val="solid"/>
            <a:round/>
            <a:headEnd len="med" w="med" type="none"/>
            <a:tailEnd len="med" w="med" type="none"/>
          </a:ln>
        </p:spPr>
      </p:cxnSp>
      <p:sp>
        <p:nvSpPr>
          <p:cNvPr id="2329" name="Google Shape;2329;p189"/>
          <p:cNvSpPr txBox="1"/>
          <p:nvPr>
            <p:ph idx="7"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rgbClr val="FFFFFF"/>
                </a:solidFill>
              </a:defRPr>
            </a:lvl2pPr>
            <a:lvl3pPr lvl="2" rtl="0" algn="ctr">
              <a:spcBef>
                <a:spcPts val="500"/>
              </a:spcBef>
              <a:spcAft>
                <a:spcPts val="0"/>
              </a:spcAft>
              <a:buNone/>
              <a:defRPr sz="1900">
                <a:solidFill>
                  <a:srgbClr val="FFFFFF"/>
                </a:solidFill>
              </a:defRPr>
            </a:lvl3pPr>
            <a:lvl4pPr lvl="3" rtl="0" algn="ctr">
              <a:spcBef>
                <a:spcPts val="500"/>
              </a:spcBef>
              <a:spcAft>
                <a:spcPts val="0"/>
              </a:spcAft>
              <a:buNone/>
              <a:defRPr sz="1900">
                <a:solidFill>
                  <a:srgbClr val="FFFFFF"/>
                </a:solidFill>
              </a:defRPr>
            </a:lvl4pPr>
            <a:lvl5pPr lvl="4" rtl="0" algn="ctr">
              <a:spcBef>
                <a:spcPts val="500"/>
              </a:spcBef>
              <a:spcAft>
                <a:spcPts val="0"/>
              </a:spcAft>
              <a:buNone/>
              <a:defRPr sz="1900">
                <a:solidFill>
                  <a:srgbClr val="FFFFFF"/>
                </a:solidFill>
              </a:defRPr>
            </a:lvl5pPr>
            <a:lvl6pPr lvl="5" rtl="0" algn="ctr">
              <a:spcBef>
                <a:spcPts val="500"/>
              </a:spcBef>
              <a:spcAft>
                <a:spcPts val="0"/>
              </a:spcAft>
              <a:buNone/>
              <a:defRPr sz="1900">
                <a:solidFill>
                  <a:srgbClr val="FFFFFF"/>
                </a:solidFill>
              </a:defRPr>
            </a:lvl6pPr>
            <a:lvl7pPr lvl="6" rtl="0" algn="ctr">
              <a:spcBef>
                <a:spcPts val="500"/>
              </a:spcBef>
              <a:spcAft>
                <a:spcPts val="0"/>
              </a:spcAft>
              <a:buNone/>
              <a:defRPr sz="1900">
                <a:solidFill>
                  <a:srgbClr val="FFFFFF"/>
                </a:solidFill>
              </a:defRPr>
            </a:lvl7pPr>
            <a:lvl8pPr lvl="7" rtl="0" algn="ctr">
              <a:spcBef>
                <a:spcPts val="500"/>
              </a:spcBef>
              <a:spcAft>
                <a:spcPts val="0"/>
              </a:spcAft>
              <a:buNone/>
              <a:defRPr sz="1900">
                <a:solidFill>
                  <a:srgbClr val="FFFFFF"/>
                </a:solidFill>
              </a:defRPr>
            </a:lvl8pPr>
            <a:lvl9pPr lvl="8" rtl="0" algn="ctr">
              <a:spcBef>
                <a:spcPts val="500"/>
              </a:spcBef>
              <a:spcAft>
                <a:spcPts val="500"/>
              </a:spcAft>
              <a:buNone/>
              <a:defRPr sz="1900">
                <a:solidFill>
                  <a:srgbClr val="FFFFFF"/>
                </a:solidFill>
              </a:defRPr>
            </a:lvl9pPr>
          </a:lstStyle>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1">
  <p:cSld name="CUSTOM_4_9_1">
    <p:bg>
      <p:bgPr>
        <a:solidFill>
          <a:srgbClr val="353535"/>
        </a:solidFill>
      </p:bgPr>
    </p:bg>
    <p:spTree>
      <p:nvGrpSpPr>
        <p:cNvPr id="2330" name="Shape 2330"/>
        <p:cNvGrpSpPr/>
        <p:nvPr/>
      </p:nvGrpSpPr>
      <p:grpSpPr>
        <a:xfrm>
          <a:off x="0" y="0"/>
          <a:ext cx="0" cy="0"/>
          <a:chOff x="0" y="0"/>
          <a:chExt cx="0" cy="0"/>
        </a:xfrm>
      </p:grpSpPr>
      <p:pic>
        <p:nvPicPr>
          <p:cNvPr id="2331" name="Google Shape;2331;p190"/>
          <p:cNvPicPr preferRelativeResize="0"/>
          <p:nvPr/>
        </p:nvPicPr>
        <p:blipFill rotWithShape="1">
          <a:blip r:embed="rId2">
            <a:alphaModFix/>
          </a:blip>
          <a:srcRect b="0" l="0" r="0" t="0"/>
          <a:stretch/>
        </p:blipFill>
        <p:spPr>
          <a:xfrm>
            <a:off x="8210700" y="2217200"/>
            <a:ext cx="553224" cy="553209"/>
          </a:xfrm>
          <a:prstGeom prst="rect">
            <a:avLst/>
          </a:prstGeom>
          <a:noFill/>
          <a:ln>
            <a:noFill/>
          </a:ln>
        </p:spPr>
      </p:pic>
      <p:pic>
        <p:nvPicPr>
          <p:cNvPr id="2332" name="Google Shape;2332;p190"/>
          <p:cNvPicPr preferRelativeResize="0"/>
          <p:nvPr/>
        </p:nvPicPr>
        <p:blipFill rotWithShape="1">
          <a:blip r:embed="rId2">
            <a:alphaModFix/>
          </a:blip>
          <a:srcRect b="0" l="0" r="0" t="0"/>
          <a:stretch/>
        </p:blipFill>
        <p:spPr>
          <a:xfrm>
            <a:off x="4627750" y="2217200"/>
            <a:ext cx="553224" cy="553209"/>
          </a:xfrm>
          <a:prstGeom prst="rect">
            <a:avLst/>
          </a:prstGeom>
          <a:noFill/>
          <a:ln>
            <a:noFill/>
          </a:ln>
        </p:spPr>
      </p:pic>
      <p:pic>
        <p:nvPicPr>
          <p:cNvPr id="2333" name="Google Shape;2333;p190"/>
          <p:cNvPicPr preferRelativeResize="0"/>
          <p:nvPr/>
        </p:nvPicPr>
        <p:blipFill rotWithShape="1">
          <a:blip r:embed="rId2">
            <a:alphaModFix/>
          </a:blip>
          <a:srcRect b="0" l="0" r="0" t="0"/>
          <a:stretch/>
        </p:blipFill>
        <p:spPr>
          <a:xfrm>
            <a:off x="1044800" y="2217200"/>
            <a:ext cx="553224" cy="553209"/>
          </a:xfrm>
          <a:prstGeom prst="rect">
            <a:avLst/>
          </a:prstGeom>
          <a:noFill/>
          <a:ln>
            <a:noFill/>
          </a:ln>
        </p:spPr>
      </p:pic>
      <p:cxnSp>
        <p:nvCxnSpPr>
          <p:cNvPr id="2334" name="Google Shape;2334;p19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335" name="Google Shape;2335;p190"/>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2336" name="Google Shape;2336;p190"/>
          <p:cNvSpPr txBox="1"/>
          <p:nvPr>
            <p:ph idx="1"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cxnSp>
        <p:nvCxnSpPr>
          <p:cNvPr id="2337" name="Google Shape;2337;p190"/>
          <p:cNvCxnSpPr/>
          <p:nvPr/>
        </p:nvCxnSpPr>
        <p:spPr>
          <a:xfrm>
            <a:off x="4307600" y="2776950"/>
            <a:ext cx="0" cy="2302500"/>
          </a:xfrm>
          <a:prstGeom prst="straightConnector1">
            <a:avLst/>
          </a:prstGeom>
          <a:noFill/>
          <a:ln cap="flat" cmpd="sng" w="9525">
            <a:solidFill>
              <a:srgbClr val="FFFFFF"/>
            </a:solidFill>
            <a:prstDash val="dot"/>
            <a:round/>
            <a:headEnd len="med" w="med" type="none"/>
            <a:tailEnd len="med" w="med" type="none"/>
          </a:ln>
        </p:spPr>
      </p:cxnSp>
      <p:cxnSp>
        <p:nvCxnSpPr>
          <p:cNvPr id="2338" name="Google Shape;2338;p190"/>
          <p:cNvCxnSpPr/>
          <p:nvPr/>
        </p:nvCxnSpPr>
        <p:spPr>
          <a:xfrm>
            <a:off x="7890550" y="2776950"/>
            <a:ext cx="0" cy="2302500"/>
          </a:xfrm>
          <a:prstGeom prst="straightConnector1">
            <a:avLst/>
          </a:prstGeom>
          <a:noFill/>
          <a:ln cap="flat" cmpd="sng" w="9525">
            <a:solidFill>
              <a:srgbClr val="FFFFFF"/>
            </a:solidFill>
            <a:prstDash val="dot"/>
            <a:round/>
            <a:headEnd len="med" w="med" type="none"/>
            <a:tailEnd len="med" w="med" type="none"/>
          </a:ln>
        </p:spPr>
      </p:cxnSp>
      <p:sp>
        <p:nvSpPr>
          <p:cNvPr id="2339" name="Google Shape;2339;p190"/>
          <p:cNvSpPr txBox="1"/>
          <p:nvPr>
            <p:ph idx="2" type="subTitle"/>
          </p:nvPr>
        </p:nvSpPr>
        <p:spPr>
          <a:xfrm>
            <a:off x="11409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solidFill>
                  <a:srgbClr val="FFFFFF"/>
                </a:solidFill>
              </a:defRPr>
            </a:lvl1pPr>
            <a:lvl2pPr lvl="1" rtl="0">
              <a:lnSpc>
                <a:spcPct val="115000"/>
              </a:lnSpc>
              <a:spcBef>
                <a:spcPts val="0"/>
              </a:spcBef>
              <a:spcAft>
                <a:spcPts val="0"/>
              </a:spcAft>
              <a:buNone/>
              <a:defRPr sz="1200">
                <a:solidFill>
                  <a:srgbClr val="FFFFFF"/>
                </a:solidFill>
              </a:defRPr>
            </a:lvl2pPr>
            <a:lvl3pPr lvl="2" rtl="0">
              <a:lnSpc>
                <a:spcPct val="115000"/>
              </a:lnSpc>
              <a:spcBef>
                <a:spcPts val="0"/>
              </a:spcBef>
              <a:spcAft>
                <a:spcPts val="0"/>
              </a:spcAft>
              <a:buNone/>
              <a:defRPr sz="1200">
                <a:solidFill>
                  <a:srgbClr val="FFFFFF"/>
                </a:solidFill>
              </a:defRPr>
            </a:lvl3pPr>
            <a:lvl4pPr lvl="3" rtl="0">
              <a:lnSpc>
                <a:spcPct val="115000"/>
              </a:lnSpc>
              <a:spcBef>
                <a:spcPts val="0"/>
              </a:spcBef>
              <a:spcAft>
                <a:spcPts val="0"/>
              </a:spcAft>
              <a:buNone/>
              <a:defRPr sz="1200">
                <a:solidFill>
                  <a:srgbClr val="FFFFFF"/>
                </a:solidFill>
              </a:defRPr>
            </a:lvl4pPr>
            <a:lvl5pPr lvl="4" rtl="0">
              <a:lnSpc>
                <a:spcPct val="115000"/>
              </a:lnSpc>
              <a:spcBef>
                <a:spcPts val="0"/>
              </a:spcBef>
              <a:spcAft>
                <a:spcPts val="0"/>
              </a:spcAft>
              <a:buNone/>
              <a:defRPr sz="1200">
                <a:solidFill>
                  <a:srgbClr val="FFFFFF"/>
                </a:solidFill>
              </a:defRPr>
            </a:lvl5pPr>
            <a:lvl6pPr lvl="5" rtl="0">
              <a:lnSpc>
                <a:spcPct val="115000"/>
              </a:lnSpc>
              <a:spcBef>
                <a:spcPts val="0"/>
              </a:spcBef>
              <a:spcAft>
                <a:spcPts val="0"/>
              </a:spcAft>
              <a:buNone/>
              <a:defRPr sz="1200">
                <a:solidFill>
                  <a:srgbClr val="FFFFFF"/>
                </a:solidFill>
              </a:defRPr>
            </a:lvl6pPr>
            <a:lvl7pPr lvl="6" rtl="0">
              <a:lnSpc>
                <a:spcPct val="115000"/>
              </a:lnSpc>
              <a:spcBef>
                <a:spcPts val="0"/>
              </a:spcBef>
              <a:spcAft>
                <a:spcPts val="0"/>
              </a:spcAft>
              <a:buNone/>
              <a:defRPr sz="1200">
                <a:solidFill>
                  <a:srgbClr val="FFFFFF"/>
                </a:solidFill>
              </a:defRPr>
            </a:lvl7pPr>
            <a:lvl8pPr lvl="7" rtl="0">
              <a:lnSpc>
                <a:spcPct val="115000"/>
              </a:lnSpc>
              <a:spcBef>
                <a:spcPts val="0"/>
              </a:spcBef>
              <a:spcAft>
                <a:spcPts val="0"/>
              </a:spcAft>
              <a:buNone/>
              <a:defRPr sz="1200">
                <a:solidFill>
                  <a:srgbClr val="FFFFFF"/>
                </a:solidFill>
              </a:defRPr>
            </a:lvl8pPr>
            <a:lvl9pPr lvl="8" rtl="0">
              <a:lnSpc>
                <a:spcPct val="115000"/>
              </a:lnSpc>
              <a:spcBef>
                <a:spcPts val="0"/>
              </a:spcBef>
              <a:spcAft>
                <a:spcPts val="0"/>
              </a:spcAft>
              <a:buNone/>
              <a:defRPr sz="1200">
                <a:solidFill>
                  <a:srgbClr val="FFFFFF"/>
                </a:solidFill>
              </a:defRPr>
            </a:lvl9pPr>
          </a:lstStyle>
          <a:p/>
        </p:txBody>
      </p:sp>
      <p:sp>
        <p:nvSpPr>
          <p:cNvPr id="2340" name="Google Shape;2340;p190"/>
          <p:cNvSpPr txBox="1"/>
          <p:nvPr>
            <p:ph idx="3" type="subTitle"/>
          </p:nvPr>
        </p:nvSpPr>
        <p:spPr>
          <a:xfrm>
            <a:off x="11409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500">
                <a:solidFill>
                  <a:srgbClr val="FFFFFF"/>
                </a:solidFill>
              </a:defRPr>
            </a:lvl1pPr>
            <a:lvl2pPr lvl="1" rtl="0">
              <a:lnSpc>
                <a:spcPct val="140000"/>
              </a:lnSpc>
              <a:spcBef>
                <a:spcPts val="0"/>
              </a:spcBef>
              <a:spcAft>
                <a:spcPts val="0"/>
              </a:spcAft>
              <a:buNone/>
              <a:defRPr sz="1500">
                <a:solidFill>
                  <a:srgbClr val="FFFFFF"/>
                </a:solidFill>
              </a:defRPr>
            </a:lvl2pPr>
            <a:lvl3pPr lvl="2" rtl="0">
              <a:lnSpc>
                <a:spcPct val="140000"/>
              </a:lnSpc>
              <a:spcBef>
                <a:spcPts val="0"/>
              </a:spcBef>
              <a:spcAft>
                <a:spcPts val="0"/>
              </a:spcAft>
              <a:buNone/>
              <a:defRPr sz="1500">
                <a:solidFill>
                  <a:srgbClr val="FFFFFF"/>
                </a:solidFill>
              </a:defRPr>
            </a:lvl3pPr>
            <a:lvl4pPr lvl="3" rtl="0">
              <a:lnSpc>
                <a:spcPct val="140000"/>
              </a:lnSpc>
              <a:spcBef>
                <a:spcPts val="0"/>
              </a:spcBef>
              <a:spcAft>
                <a:spcPts val="0"/>
              </a:spcAft>
              <a:buNone/>
              <a:defRPr sz="1500">
                <a:solidFill>
                  <a:srgbClr val="FFFFFF"/>
                </a:solidFill>
              </a:defRPr>
            </a:lvl4pPr>
            <a:lvl5pPr lvl="4" rtl="0">
              <a:lnSpc>
                <a:spcPct val="140000"/>
              </a:lnSpc>
              <a:spcBef>
                <a:spcPts val="0"/>
              </a:spcBef>
              <a:spcAft>
                <a:spcPts val="0"/>
              </a:spcAft>
              <a:buNone/>
              <a:defRPr sz="1500">
                <a:solidFill>
                  <a:srgbClr val="FFFFFF"/>
                </a:solidFill>
              </a:defRPr>
            </a:lvl5pPr>
            <a:lvl6pPr lvl="5" rtl="0">
              <a:lnSpc>
                <a:spcPct val="140000"/>
              </a:lnSpc>
              <a:spcBef>
                <a:spcPts val="0"/>
              </a:spcBef>
              <a:spcAft>
                <a:spcPts val="0"/>
              </a:spcAft>
              <a:buNone/>
              <a:defRPr sz="1500">
                <a:solidFill>
                  <a:srgbClr val="FFFFFF"/>
                </a:solidFill>
              </a:defRPr>
            </a:lvl6pPr>
            <a:lvl7pPr lvl="6" rtl="0">
              <a:lnSpc>
                <a:spcPct val="140000"/>
              </a:lnSpc>
              <a:spcBef>
                <a:spcPts val="0"/>
              </a:spcBef>
              <a:spcAft>
                <a:spcPts val="0"/>
              </a:spcAft>
              <a:buNone/>
              <a:defRPr sz="1500">
                <a:solidFill>
                  <a:srgbClr val="FFFFFF"/>
                </a:solidFill>
              </a:defRPr>
            </a:lvl7pPr>
            <a:lvl8pPr lvl="7" rtl="0">
              <a:lnSpc>
                <a:spcPct val="140000"/>
              </a:lnSpc>
              <a:spcBef>
                <a:spcPts val="0"/>
              </a:spcBef>
              <a:spcAft>
                <a:spcPts val="0"/>
              </a:spcAft>
              <a:buNone/>
              <a:defRPr sz="1500">
                <a:solidFill>
                  <a:srgbClr val="FFFFFF"/>
                </a:solidFill>
              </a:defRPr>
            </a:lvl8pPr>
            <a:lvl9pPr lvl="8" rtl="0">
              <a:lnSpc>
                <a:spcPct val="140000"/>
              </a:lnSpc>
              <a:spcBef>
                <a:spcPts val="0"/>
              </a:spcBef>
              <a:spcAft>
                <a:spcPts val="0"/>
              </a:spcAft>
              <a:buNone/>
              <a:defRPr sz="1500">
                <a:solidFill>
                  <a:srgbClr val="FFFFFF"/>
                </a:solidFill>
              </a:defRPr>
            </a:lvl9pPr>
          </a:lstStyle>
          <a:p/>
        </p:txBody>
      </p:sp>
      <p:sp>
        <p:nvSpPr>
          <p:cNvPr id="2341" name="Google Shape;2341;p190"/>
          <p:cNvSpPr txBox="1"/>
          <p:nvPr>
            <p:ph idx="4" type="subTitle"/>
          </p:nvPr>
        </p:nvSpPr>
        <p:spPr>
          <a:xfrm>
            <a:off x="472387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500">
                <a:solidFill>
                  <a:srgbClr val="FFFFFF"/>
                </a:solidFill>
              </a:defRPr>
            </a:lvl1pPr>
            <a:lvl2pPr lvl="1" rtl="0">
              <a:lnSpc>
                <a:spcPct val="140000"/>
              </a:lnSpc>
              <a:spcBef>
                <a:spcPts val="0"/>
              </a:spcBef>
              <a:spcAft>
                <a:spcPts val="0"/>
              </a:spcAft>
              <a:buNone/>
              <a:defRPr sz="1500">
                <a:solidFill>
                  <a:srgbClr val="FFFFFF"/>
                </a:solidFill>
              </a:defRPr>
            </a:lvl2pPr>
            <a:lvl3pPr lvl="2" rtl="0">
              <a:lnSpc>
                <a:spcPct val="140000"/>
              </a:lnSpc>
              <a:spcBef>
                <a:spcPts val="0"/>
              </a:spcBef>
              <a:spcAft>
                <a:spcPts val="0"/>
              </a:spcAft>
              <a:buNone/>
              <a:defRPr sz="1500">
                <a:solidFill>
                  <a:srgbClr val="FFFFFF"/>
                </a:solidFill>
              </a:defRPr>
            </a:lvl3pPr>
            <a:lvl4pPr lvl="3" rtl="0">
              <a:lnSpc>
                <a:spcPct val="140000"/>
              </a:lnSpc>
              <a:spcBef>
                <a:spcPts val="0"/>
              </a:spcBef>
              <a:spcAft>
                <a:spcPts val="0"/>
              </a:spcAft>
              <a:buNone/>
              <a:defRPr sz="1500">
                <a:solidFill>
                  <a:srgbClr val="FFFFFF"/>
                </a:solidFill>
              </a:defRPr>
            </a:lvl4pPr>
            <a:lvl5pPr lvl="4" rtl="0">
              <a:lnSpc>
                <a:spcPct val="140000"/>
              </a:lnSpc>
              <a:spcBef>
                <a:spcPts val="0"/>
              </a:spcBef>
              <a:spcAft>
                <a:spcPts val="0"/>
              </a:spcAft>
              <a:buNone/>
              <a:defRPr sz="1500">
                <a:solidFill>
                  <a:srgbClr val="FFFFFF"/>
                </a:solidFill>
              </a:defRPr>
            </a:lvl5pPr>
            <a:lvl6pPr lvl="5" rtl="0">
              <a:lnSpc>
                <a:spcPct val="140000"/>
              </a:lnSpc>
              <a:spcBef>
                <a:spcPts val="0"/>
              </a:spcBef>
              <a:spcAft>
                <a:spcPts val="0"/>
              </a:spcAft>
              <a:buNone/>
              <a:defRPr sz="1500">
                <a:solidFill>
                  <a:srgbClr val="FFFFFF"/>
                </a:solidFill>
              </a:defRPr>
            </a:lvl6pPr>
            <a:lvl7pPr lvl="6" rtl="0">
              <a:lnSpc>
                <a:spcPct val="140000"/>
              </a:lnSpc>
              <a:spcBef>
                <a:spcPts val="0"/>
              </a:spcBef>
              <a:spcAft>
                <a:spcPts val="0"/>
              </a:spcAft>
              <a:buNone/>
              <a:defRPr sz="1500">
                <a:solidFill>
                  <a:srgbClr val="FFFFFF"/>
                </a:solidFill>
              </a:defRPr>
            </a:lvl7pPr>
            <a:lvl8pPr lvl="7" rtl="0">
              <a:lnSpc>
                <a:spcPct val="140000"/>
              </a:lnSpc>
              <a:spcBef>
                <a:spcPts val="0"/>
              </a:spcBef>
              <a:spcAft>
                <a:spcPts val="0"/>
              </a:spcAft>
              <a:buNone/>
              <a:defRPr sz="1500">
                <a:solidFill>
                  <a:srgbClr val="FFFFFF"/>
                </a:solidFill>
              </a:defRPr>
            </a:lvl8pPr>
            <a:lvl9pPr lvl="8" rtl="0">
              <a:lnSpc>
                <a:spcPct val="140000"/>
              </a:lnSpc>
              <a:spcBef>
                <a:spcPts val="0"/>
              </a:spcBef>
              <a:spcAft>
                <a:spcPts val="0"/>
              </a:spcAft>
              <a:buNone/>
              <a:defRPr sz="1500">
                <a:solidFill>
                  <a:srgbClr val="FFFFFF"/>
                </a:solidFill>
              </a:defRPr>
            </a:lvl9pPr>
          </a:lstStyle>
          <a:p/>
        </p:txBody>
      </p:sp>
      <p:sp>
        <p:nvSpPr>
          <p:cNvPr id="2342" name="Google Shape;2342;p190"/>
          <p:cNvSpPr txBox="1"/>
          <p:nvPr>
            <p:ph idx="5" type="subTitle"/>
          </p:nvPr>
        </p:nvSpPr>
        <p:spPr>
          <a:xfrm>
            <a:off x="83068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500">
                <a:solidFill>
                  <a:srgbClr val="FFFFFF"/>
                </a:solidFill>
              </a:defRPr>
            </a:lvl1pPr>
            <a:lvl2pPr lvl="1" rtl="0">
              <a:lnSpc>
                <a:spcPct val="140000"/>
              </a:lnSpc>
              <a:spcBef>
                <a:spcPts val="0"/>
              </a:spcBef>
              <a:spcAft>
                <a:spcPts val="0"/>
              </a:spcAft>
              <a:buNone/>
              <a:defRPr sz="1500">
                <a:solidFill>
                  <a:srgbClr val="FFFFFF"/>
                </a:solidFill>
              </a:defRPr>
            </a:lvl2pPr>
            <a:lvl3pPr lvl="2" rtl="0">
              <a:lnSpc>
                <a:spcPct val="140000"/>
              </a:lnSpc>
              <a:spcBef>
                <a:spcPts val="0"/>
              </a:spcBef>
              <a:spcAft>
                <a:spcPts val="0"/>
              </a:spcAft>
              <a:buNone/>
              <a:defRPr sz="1500">
                <a:solidFill>
                  <a:srgbClr val="FFFFFF"/>
                </a:solidFill>
              </a:defRPr>
            </a:lvl3pPr>
            <a:lvl4pPr lvl="3" rtl="0">
              <a:lnSpc>
                <a:spcPct val="140000"/>
              </a:lnSpc>
              <a:spcBef>
                <a:spcPts val="0"/>
              </a:spcBef>
              <a:spcAft>
                <a:spcPts val="0"/>
              </a:spcAft>
              <a:buNone/>
              <a:defRPr sz="1500">
                <a:solidFill>
                  <a:srgbClr val="FFFFFF"/>
                </a:solidFill>
              </a:defRPr>
            </a:lvl4pPr>
            <a:lvl5pPr lvl="4" rtl="0">
              <a:lnSpc>
                <a:spcPct val="140000"/>
              </a:lnSpc>
              <a:spcBef>
                <a:spcPts val="0"/>
              </a:spcBef>
              <a:spcAft>
                <a:spcPts val="0"/>
              </a:spcAft>
              <a:buNone/>
              <a:defRPr sz="1500">
                <a:solidFill>
                  <a:srgbClr val="FFFFFF"/>
                </a:solidFill>
              </a:defRPr>
            </a:lvl5pPr>
            <a:lvl6pPr lvl="5" rtl="0">
              <a:lnSpc>
                <a:spcPct val="140000"/>
              </a:lnSpc>
              <a:spcBef>
                <a:spcPts val="0"/>
              </a:spcBef>
              <a:spcAft>
                <a:spcPts val="0"/>
              </a:spcAft>
              <a:buNone/>
              <a:defRPr sz="1500">
                <a:solidFill>
                  <a:srgbClr val="FFFFFF"/>
                </a:solidFill>
              </a:defRPr>
            </a:lvl6pPr>
            <a:lvl7pPr lvl="6" rtl="0">
              <a:lnSpc>
                <a:spcPct val="140000"/>
              </a:lnSpc>
              <a:spcBef>
                <a:spcPts val="0"/>
              </a:spcBef>
              <a:spcAft>
                <a:spcPts val="0"/>
              </a:spcAft>
              <a:buNone/>
              <a:defRPr sz="1500">
                <a:solidFill>
                  <a:srgbClr val="FFFFFF"/>
                </a:solidFill>
              </a:defRPr>
            </a:lvl7pPr>
            <a:lvl8pPr lvl="7" rtl="0">
              <a:lnSpc>
                <a:spcPct val="140000"/>
              </a:lnSpc>
              <a:spcBef>
                <a:spcPts val="0"/>
              </a:spcBef>
              <a:spcAft>
                <a:spcPts val="0"/>
              </a:spcAft>
              <a:buNone/>
              <a:defRPr sz="1500">
                <a:solidFill>
                  <a:srgbClr val="FFFFFF"/>
                </a:solidFill>
              </a:defRPr>
            </a:lvl8pPr>
            <a:lvl9pPr lvl="8" rtl="0">
              <a:lnSpc>
                <a:spcPct val="140000"/>
              </a:lnSpc>
              <a:spcBef>
                <a:spcPts val="0"/>
              </a:spcBef>
              <a:spcAft>
                <a:spcPts val="0"/>
              </a:spcAft>
              <a:buNone/>
              <a:defRPr sz="1500">
                <a:solidFill>
                  <a:srgbClr val="FFFFFF"/>
                </a:solidFill>
              </a:defRPr>
            </a:lvl9pPr>
          </a:lstStyle>
          <a:p/>
        </p:txBody>
      </p:sp>
      <p:sp>
        <p:nvSpPr>
          <p:cNvPr id="2343" name="Google Shape;2343;p190"/>
          <p:cNvSpPr txBox="1"/>
          <p:nvPr>
            <p:ph idx="6" type="subTitle"/>
          </p:nvPr>
        </p:nvSpPr>
        <p:spPr>
          <a:xfrm>
            <a:off x="4720800"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solidFill>
                  <a:srgbClr val="FFFFFF"/>
                </a:solidFill>
              </a:defRPr>
            </a:lvl1pPr>
            <a:lvl2pPr lvl="1" rtl="0">
              <a:lnSpc>
                <a:spcPct val="115000"/>
              </a:lnSpc>
              <a:spcBef>
                <a:spcPts val="0"/>
              </a:spcBef>
              <a:spcAft>
                <a:spcPts val="0"/>
              </a:spcAft>
              <a:buNone/>
              <a:defRPr sz="1200">
                <a:solidFill>
                  <a:srgbClr val="FFFFFF"/>
                </a:solidFill>
              </a:defRPr>
            </a:lvl2pPr>
            <a:lvl3pPr lvl="2" rtl="0">
              <a:lnSpc>
                <a:spcPct val="115000"/>
              </a:lnSpc>
              <a:spcBef>
                <a:spcPts val="0"/>
              </a:spcBef>
              <a:spcAft>
                <a:spcPts val="0"/>
              </a:spcAft>
              <a:buNone/>
              <a:defRPr sz="1200">
                <a:solidFill>
                  <a:srgbClr val="FFFFFF"/>
                </a:solidFill>
              </a:defRPr>
            </a:lvl3pPr>
            <a:lvl4pPr lvl="3" rtl="0">
              <a:lnSpc>
                <a:spcPct val="115000"/>
              </a:lnSpc>
              <a:spcBef>
                <a:spcPts val="0"/>
              </a:spcBef>
              <a:spcAft>
                <a:spcPts val="0"/>
              </a:spcAft>
              <a:buNone/>
              <a:defRPr sz="1200">
                <a:solidFill>
                  <a:srgbClr val="FFFFFF"/>
                </a:solidFill>
              </a:defRPr>
            </a:lvl4pPr>
            <a:lvl5pPr lvl="4" rtl="0">
              <a:lnSpc>
                <a:spcPct val="115000"/>
              </a:lnSpc>
              <a:spcBef>
                <a:spcPts val="0"/>
              </a:spcBef>
              <a:spcAft>
                <a:spcPts val="0"/>
              </a:spcAft>
              <a:buNone/>
              <a:defRPr sz="1200">
                <a:solidFill>
                  <a:srgbClr val="FFFFFF"/>
                </a:solidFill>
              </a:defRPr>
            </a:lvl5pPr>
            <a:lvl6pPr lvl="5" rtl="0">
              <a:lnSpc>
                <a:spcPct val="115000"/>
              </a:lnSpc>
              <a:spcBef>
                <a:spcPts val="0"/>
              </a:spcBef>
              <a:spcAft>
                <a:spcPts val="0"/>
              </a:spcAft>
              <a:buNone/>
              <a:defRPr sz="1200">
                <a:solidFill>
                  <a:srgbClr val="FFFFFF"/>
                </a:solidFill>
              </a:defRPr>
            </a:lvl6pPr>
            <a:lvl7pPr lvl="6" rtl="0">
              <a:lnSpc>
                <a:spcPct val="115000"/>
              </a:lnSpc>
              <a:spcBef>
                <a:spcPts val="0"/>
              </a:spcBef>
              <a:spcAft>
                <a:spcPts val="0"/>
              </a:spcAft>
              <a:buNone/>
              <a:defRPr sz="1200">
                <a:solidFill>
                  <a:srgbClr val="FFFFFF"/>
                </a:solidFill>
              </a:defRPr>
            </a:lvl7pPr>
            <a:lvl8pPr lvl="7" rtl="0">
              <a:lnSpc>
                <a:spcPct val="115000"/>
              </a:lnSpc>
              <a:spcBef>
                <a:spcPts val="0"/>
              </a:spcBef>
              <a:spcAft>
                <a:spcPts val="0"/>
              </a:spcAft>
              <a:buNone/>
              <a:defRPr sz="1200">
                <a:solidFill>
                  <a:srgbClr val="FFFFFF"/>
                </a:solidFill>
              </a:defRPr>
            </a:lvl8pPr>
            <a:lvl9pPr lvl="8" rtl="0">
              <a:lnSpc>
                <a:spcPct val="115000"/>
              </a:lnSpc>
              <a:spcBef>
                <a:spcPts val="0"/>
              </a:spcBef>
              <a:spcAft>
                <a:spcPts val="0"/>
              </a:spcAft>
              <a:buNone/>
              <a:defRPr sz="1200">
                <a:solidFill>
                  <a:srgbClr val="FFFFFF"/>
                </a:solidFill>
              </a:defRPr>
            </a:lvl9pPr>
          </a:lstStyle>
          <a:p/>
        </p:txBody>
      </p:sp>
      <p:sp>
        <p:nvSpPr>
          <p:cNvPr id="2344" name="Google Shape;2344;p190"/>
          <p:cNvSpPr txBox="1"/>
          <p:nvPr>
            <p:ph idx="7" type="subTitle"/>
          </p:nvPr>
        </p:nvSpPr>
        <p:spPr>
          <a:xfrm>
            <a:off x="83068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solidFill>
                  <a:srgbClr val="FFFFFF"/>
                </a:solidFill>
              </a:defRPr>
            </a:lvl1pPr>
            <a:lvl2pPr lvl="1" rtl="0">
              <a:lnSpc>
                <a:spcPct val="115000"/>
              </a:lnSpc>
              <a:spcBef>
                <a:spcPts val="0"/>
              </a:spcBef>
              <a:spcAft>
                <a:spcPts val="0"/>
              </a:spcAft>
              <a:buNone/>
              <a:defRPr sz="1200">
                <a:solidFill>
                  <a:srgbClr val="FFFFFF"/>
                </a:solidFill>
              </a:defRPr>
            </a:lvl2pPr>
            <a:lvl3pPr lvl="2" rtl="0">
              <a:lnSpc>
                <a:spcPct val="115000"/>
              </a:lnSpc>
              <a:spcBef>
                <a:spcPts val="0"/>
              </a:spcBef>
              <a:spcAft>
                <a:spcPts val="0"/>
              </a:spcAft>
              <a:buNone/>
              <a:defRPr sz="1200">
                <a:solidFill>
                  <a:srgbClr val="FFFFFF"/>
                </a:solidFill>
              </a:defRPr>
            </a:lvl3pPr>
            <a:lvl4pPr lvl="3" rtl="0">
              <a:lnSpc>
                <a:spcPct val="115000"/>
              </a:lnSpc>
              <a:spcBef>
                <a:spcPts val="0"/>
              </a:spcBef>
              <a:spcAft>
                <a:spcPts val="0"/>
              </a:spcAft>
              <a:buNone/>
              <a:defRPr sz="1200">
                <a:solidFill>
                  <a:srgbClr val="FFFFFF"/>
                </a:solidFill>
              </a:defRPr>
            </a:lvl4pPr>
            <a:lvl5pPr lvl="4" rtl="0">
              <a:lnSpc>
                <a:spcPct val="115000"/>
              </a:lnSpc>
              <a:spcBef>
                <a:spcPts val="0"/>
              </a:spcBef>
              <a:spcAft>
                <a:spcPts val="0"/>
              </a:spcAft>
              <a:buNone/>
              <a:defRPr sz="1200">
                <a:solidFill>
                  <a:srgbClr val="FFFFFF"/>
                </a:solidFill>
              </a:defRPr>
            </a:lvl5pPr>
            <a:lvl6pPr lvl="5" rtl="0">
              <a:lnSpc>
                <a:spcPct val="115000"/>
              </a:lnSpc>
              <a:spcBef>
                <a:spcPts val="0"/>
              </a:spcBef>
              <a:spcAft>
                <a:spcPts val="0"/>
              </a:spcAft>
              <a:buNone/>
              <a:defRPr sz="1200">
                <a:solidFill>
                  <a:srgbClr val="FFFFFF"/>
                </a:solidFill>
              </a:defRPr>
            </a:lvl6pPr>
            <a:lvl7pPr lvl="6" rtl="0">
              <a:lnSpc>
                <a:spcPct val="115000"/>
              </a:lnSpc>
              <a:spcBef>
                <a:spcPts val="0"/>
              </a:spcBef>
              <a:spcAft>
                <a:spcPts val="0"/>
              </a:spcAft>
              <a:buNone/>
              <a:defRPr sz="1200">
                <a:solidFill>
                  <a:srgbClr val="FFFFFF"/>
                </a:solidFill>
              </a:defRPr>
            </a:lvl7pPr>
            <a:lvl8pPr lvl="7" rtl="0">
              <a:lnSpc>
                <a:spcPct val="115000"/>
              </a:lnSpc>
              <a:spcBef>
                <a:spcPts val="0"/>
              </a:spcBef>
              <a:spcAft>
                <a:spcPts val="0"/>
              </a:spcAft>
              <a:buNone/>
              <a:defRPr sz="1200">
                <a:solidFill>
                  <a:srgbClr val="FFFFFF"/>
                </a:solidFill>
              </a:defRPr>
            </a:lvl8pPr>
            <a:lvl9pPr lvl="8" rtl="0">
              <a:lnSpc>
                <a:spcPct val="115000"/>
              </a:lnSpc>
              <a:spcBef>
                <a:spcPts val="0"/>
              </a:spcBef>
              <a:spcAft>
                <a:spcPts val="0"/>
              </a:spcAft>
              <a:buNone/>
              <a:defRPr sz="1200">
                <a:solidFill>
                  <a:srgbClr val="FFFFFF"/>
                </a:solidFill>
              </a:defRPr>
            </a:lvl9pPr>
          </a:lstStyle>
          <a:p/>
        </p:txBody>
      </p:sp>
      <p:sp>
        <p:nvSpPr>
          <p:cNvPr id="2345" name="Google Shape;2345;p190"/>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9pPr>
          </a:lstStyle>
          <a:p/>
        </p:txBody>
      </p:sp>
      <p:sp>
        <p:nvSpPr>
          <p:cNvPr id="2346" name="Google Shape;2346;p19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9pPr>
          </a:lstStyle>
          <a:p/>
        </p:txBody>
      </p:sp>
      <p:pic>
        <p:nvPicPr>
          <p:cNvPr id="2347" name="Google Shape;2347;p190"/>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2348" name="Google Shape;2348;p19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2349" name="Google Shape;2349;p190"/>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rgbClr val="FFFFFF"/>
                </a:solidFill>
              </a:defRPr>
            </a:lvl2pPr>
            <a:lvl3pPr lvl="2" rtl="0" algn="ctr">
              <a:spcBef>
                <a:spcPts val="500"/>
              </a:spcBef>
              <a:spcAft>
                <a:spcPts val="0"/>
              </a:spcAft>
              <a:buNone/>
              <a:defRPr sz="1900">
                <a:solidFill>
                  <a:srgbClr val="FFFFFF"/>
                </a:solidFill>
              </a:defRPr>
            </a:lvl3pPr>
            <a:lvl4pPr lvl="3" rtl="0" algn="ctr">
              <a:spcBef>
                <a:spcPts val="500"/>
              </a:spcBef>
              <a:spcAft>
                <a:spcPts val="0"/>
              </a:spcAft>
              <a:buNone/>
              <a:defRPr sz="1900">
                <a:solidFill>
                  <a:srgbClr val="FFFFFF"/>
                </a:solidFill>
              </a:defRPr>
            </a:lvl4pPr>
            <a:lvl5pPr lvl="4" rtl="0" algn="ctr">
              <a:spcBef>
                <a:spcPts val="500"/>
              </a:spcBef>
              <a:spcAft>
                <a:spcPts val="0"/>
              </a:spcAft>
              <a:buNone/>
              <a:defRPr sz="1900">
                <a:solidFill>
                  <a:srgbClr val="FFFFFF"/>
                </a:solidFill>
              </a:defRPr>
            </a:lvl5pPr>
            <a:lvl6pPr lvl="5" rtl="0" algn="ctr">
              <a:spcBef>
                <a:spcPts val="500"/>
              </a:spcBef>
              <a:spcAft>
                <a:spcPts val="0"/>
              </a:spcAft>
              <a:buNone/>
              <a:defRPr sz="1900">
                <a:solidFill>
                  <a:srgbClr val="FFFFFF"/>
                </a:solidFill>
              </a:defRPr>
            </a:lvl6pPr>
            <a:lvl7pPr lvl="6" rtl="0" algn="ctr">
              <a:spcBef>
                <a:spcPts val="500"/>
              </a:spcBef>
              <a:spcAft>
                <a:spcPts val="0"/>
              </a:spcAft>
              <a:buNone/>
              <a:defRPr sz="1900">
                <a:solidFill>
                  <a:srgbClr val="FFFFFF"/>
                </a:solidFill>
              </a:defRPr>
            </a:lvl7pPr>
            <a:lvl8pPr lvl="7" rtl="0" algn="ctr">
              <a:spcBef>
                <a:spcPts val="500"/>
              </a:spcBef>
              <a:spcAft>
                <a:spcPts val="0"/>
              </a:spcAft>
              <a:buNone/>
              <a:defRPr sz="1900">
                <a:solidFill>
                  <a:srgbClr val="FFFFFF"/>
                </a:solidFill>
              </a:defRPr>
            </a:lvl8pPr>
            <a:lvl9pPr lvl="8" rtl="0" algn="ctr">
              <a:spcBef>
                <a:spcPts val="500"/>
              </a:spcBef>
              <a:spcAft>
                <a:spcPts val="500"/>
              </a:spcAft>
              <a:buNone/>
              <a:defRPr sz="1900">
                <a:solidFill>
                  <a:srgbClr val="FFFFFF"/>
                </a:solidFill>
              </a:defRPr>
            </a:lvl9pPr>
          </a:lstStyle>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1">
  <p:cSld name="CUSTOM_4_10_1">
    <p:bg>
      <p:bgPr>
        <a:solidFill>
          <a:srgbClr val="353535"/>
        </a:solidFill>
      </p:bgPr>
    </p:bg>
    <p:spTree>
      <p:nvGrpSpPr>
        <p:cNvPr id="2350" name="Shape 2350"/>
        <p:cNvGrpSpPr/>
        <p:nvPr/>
      </p:nvGrpSpPr>
      <p:grpSpPr>
        <a:xfrm>
          <a:off x="0" y="0"/>
          <a:ext cx="0" cy="0"/>
          <a:chOff x="0" y="0"/>
          <a:chExt cx="0" cy="0"/>
        </a:xfrm>
      </p:grpSpPr>
      <p:cxnSp>
        <p:nvCxnSpPr>
          <p:cNvPr id="2351" name="Google Shape;2351;p19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352" name="Google Shape;2352;p191"/>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2353" name="Google Shape;2353;p191"/>
          <p:cNvSpPr txBox="1"/>
          <p:nvPr>
            <p:ph idx="1"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2354" name="Google Shape;2354;p191"/>
          <p:cNvSpPr txBox="1"/>
          <p:nvPr>
            <p:ph idx="2" type="subTitle"/>
          </p:nvPr>
        </p:nvSpPr>
        <p:spPr>
          <a:xfrm>
            <a:off x="8048050" y="28986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solidFill>
                  <a:srgbClr val="FFFFFF"/>
                </a:solidFill>
              </a:defRPr>
            </a:lvl1pPr>
            <a:lvl2pPr lvl="1" rtl="0">
              <a:lnSpc>
                <a:spcPct val="140000"/>
              </a:lnSpc>
              <a:spcBef>
                <a:spcPts val="0"/>
              </a:spcBef>
              <a:spcAft>
                <a:spcPts val="0"/>
              </a:spcAft>
              <a:buNone/>
              <a:defRPr sz="1200">
                <a:solidFill>
                  <a:srgbClr val="FFFFFF"/>
                </a:solidFill>
              </a:defRPr>
            </a:lvl2pPr>
            <a:lvl3pPr lvl="2" rtl="0">
              <a:lnSpc>
                <a:spcPct val="140000"/>
              </a:lnSpc>
              <a:spcBef>
                <a:spcPts val="0"/>
              </a:spcBef>
              <a:spcAft>
                <a:spcPts val="0"/>
              </a:spcAft>
              <a:buNone/>
              <a:defRPr sz="1200">
                <a:solidFill>
                  <a:srgbClr val="FFFFFF"/>
                </a:solidFill>
              </a:defRPr>
            </a:lvl3pPr>
            <a:lvl4pPr lvl="3" rtl="0">
              <a:lnSpc>
                <a:spcPct val="140000"/>
              </a:lnSpc>
              <a:spcBef>
                <a:spcPts val="0"/>
              </a:spcBef>
              <a:spcAft>
                <a:spcPts val="0"/>
              </a:spcAft>
              <a:buNone/>
              <a:defRPr sz="1200">
                <a:solidFill>
                  <a:srgbClr val="FFFFFF"/>
                </a:solidFill>
              </a:defRPr>
            </a:lvl4pPr>
            <a:lvl5pPr lvl="4" rtl="0">
              <a:lnSpc>
                <a:spcPct val="140000"/>
              </a:lnSpc>
              <a:spcBef>
                <a:spcPts val="0"/>
              </a:spcBef>
              <a:spcAft>
                <a:spcPts val="0"/>
              </a:spcAft>
              <a:buNone/>
              <a:defRPr sz="1200">
                <a:solidFill>
                  <a:srgbClr val="FFFFFF"/>
                </a:solidFill>
              </a:defRPr>
            </a:lvl5pPr>
            <a:lvl6pPr lvl="5" rtl="0">
              <a:lnSpc>
                <a:spcPct val="140000"/>
              </a:lnSpc>
              <a:spcBef>
                <a:spcPts val="0"/>
              </a:spcBef>
              <a:spcAft>
                <a:spcPts val="0"/>
              </a:spcAft>
              <a:buNone/>
              <a:defRPr sz="1200">
                <a:solidFill>
                  <a:srgbClr val="FFFFFF"/>
                </a:solidFill>
              </a:defRPr>
            </a:lvl6pPr>
            <a:lvl7pPr lvl="6" rtl="0">
              <a:lnSpc>
                <a:spcPct val="140000"/>
              </a:lnSpc>
              <a:spcBef>
                <a:spcPts val="0"/>
              </a:spcBef>
              <a:spcAft>
                <a:spcPts val="0"/>
              </a:spcAft>
              <a:buNone/>
              <a:defRPr sz="1200">
                <a:solidFill>
                  <a:srgbClr val="FFFFFF"/>
                </a:solidFill>
              </a:defRPr>
            </a:lvl7pPr>
            <a:lvl8pPr lvl="7" rtl="0">
              <a:lnSpc>
                <a:spcPct val="140000"/>
              </a:lnSpc>
              <a:spcBef>
                <a:spcPts val="0"/>
              </a:spcBef>
              <a:spcAft>
                <a:spcPts val="0"/>
              </a:spcAft>
              <a:buNone/>
              <a:defRPr sz="1200">
                <a:solidFill>
                  <a:srgbClr val="FFFFFF"/>
                </a:solidFill>
              </a:defRPr>
            </a:lvl8pPr>
            <a:lvl9pPr lvl="8" rtl="0">
              <a:lnSpc>
                <a:spcPct val="140000"/>
              </a:lnSpc>
              <a:spcBef>
                <a:spcPts val="0"/>
              </a:spcBef>
              <a:spcAft>
                <a:spcPts val="0"/>
              </a:spcAft>
              <a:buNone/>
              <a:defRPr sz="1200">
                <a:solidFill>
                  <a:srgbClr val="FFFFFF"/>
                </a:solidFill>
              </a:defRPr>
            </a:lvl9pPr>
          </a:lstStyle>
          <a:p/>
        </p:txBody>
      </p:sp>
      <p:sp>
        <p:nvSpPr>
          <p:cNvPr id="2355" name="Google Shape;2355;p191"/>
          <p:cNvSpPr txBox="1"/>
          <p:nvPr>
            <p:ph idx="3" type="subTitle"/>
          </p:nvPr>
        </p:nvSpPr>
        <p:spPr>
          <a:xfrm>
            <a:off x="8048050" y="25406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9pPr>
          </a:lstStyle>
          <a:p/>
        </p:txBody>
      </p:sp>
      <p:sp>
        <p:nvSpPr>
          <p:cNvPr id="2356" name="Google Shape;2356;p191"/>
          <p:cNvSpPr txBox="1"/>
          <p:nvPr>
            <p:ph idx="4" type="subTitle"/>
          </p:nvPr>
        </p:nvSpPr>
        <p:spPr>
          <a:xfrm>
            <a:off x="8048050" y="46768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solidFill>
                  <a:srgbClr val="FFFFFF"/>
                </a:solidFill>
              </a:defRPr>
            </a:lvl1pPr>
            <a:lvl2pPr lvl="1" rtl="0">
              <a:lnSpc>
                <a:spcPct val="140000"/>
              </a:lnSpc>
              <a:spcBef>
                <a:spcPts val="0"/>
              </a:spcBef>
              <a:spcAft>
                <a:spcPts val="0"/>
              </a:spcAft>
              <a:buNone/>
              <a:defRPr sz="1200">
                <a:solidFill>
                  <a:srgbClr val="FFFFFF"/>
                </a:solidFill>
              </a:defRPr>
            </a:lvl2pPr>
            <a:lvl3pPr lvl="2" rtl="0">
              <a:lnSpc>
                <a:spcPct val="140000"/>
              </a:lnSpc>
              <a:spcBef>
                <a:spcPts val="0"/>
              </a:spcBef>
              <a:spcAft>
                <a:spcPts val="0"/>
              </a:spcAft>
              <a:buNone/>
              <a:defRPr sz="1200">
                <a:solidFill>
                  <a:srgbClr val="FFFFFF"/>
                </a:solidFill>
              </a:defRPr>
            </a:lvl3pPr>
            <a:lvl4pPr lvl="3" rtl="0">
              <a:lnSpc>
                <a:spcPct val="140000"/>
              </a:lnSpc>
              <a:spcBef>
                <a:spcPts val="0"/>
              </a:spcBef>
              <a:spcAft>
                <a:spcPts val="0"/>
              </a:spcAft>
              <a:buNone/>
              <a:defRPr sz="1200">
                <a:solidFill>
                  <a:srgbClr val="FFFFFF"/>
                </a:solidFill>
              </a:defRPr>
            </a:lvl4pPr>
            <a:lvl5pPr lvl="4" rtl="0">
              <a:lnSpc>
                <a:spcPct val="140000"/>
              </a:lnSpc>
              <a:spcBef>
                <a:spcPts val="0"/>
              </a:spcBef>
              <a:spcAft>
                <a:spcPts val="0"/>
              </a:spcAft>
              <a:buNone/>
              <a:defRPr sz="1200">
                <a:solidFill>
                  <a:srgbClr val="FFFFFF"/>
                </a:solidFill>
              </a:defRPr>
            </a:lvl5pPr>
            <a:lvl6pPr lvl="5" rtl="0">
              <a:lnSpc>
                <a:spcPct val="140000"/>
              </a:lnSpc>
              <a:spcBef>
                <a:spcPts val="0"/>
              </a:spcBef>
              <a:spcAft>
                <a:spcPts val="0"/>
              </a:spcAft>
              <a:buNone/>
              <a:defRPr sz="1200">
                <a:solidFill>
                  <a:srgbClr val="FFFFFF"/>
                </a:solidFill>
              </a:defRPr>
            </a:lvl6pPr>
            <a:lvl7pPr lvl="6" rtl="0">
              <a:lnSpc>
                <a:spcPct val="140000"/>
              </a:lnSpc>
              <a:spcBef>
                <a:spcPts val="0"/>
              </a:spcBef>
              <a:spcAft>
                <a:spcPts val="0"/>
              </a:spcAft>
              <a:buNone/>
              <a:defRPr sz="1200">
                <a:solidFill>
                  <a:srgbClr val="FFFFFF"/>
                </a:solidFill>
              </a:defRPr>
            </a:lvl7pPr>
            <a:lvl8pPr lvl="7" rtl="0">
              <a:lnSpc>
                <a:spcPct val="140000"/>
              </a:lnSpc>
              <a:spcBef>
                <a:spcPts val="0"/>
              </a:spcBef>
              <a:spcAft>
                <a:spcPts val="0"/>
              </a:spcAft>
              <a:buNone/>
              <a:defRPr sz="1200">
                <a:solidFill>
                  <a:srgbClr val="FFFFFF"/>
                </a:solidFill>
              </a:defRPr>
            </a:lvl8pPr>
            <a:lvl9pPr lvl="8" rtl="0">
              <a:lnSpc>
                <a:spcPct val="140000"/>
              </a:lnSpc>
              <a:spcBef>
                <a:spcPts val="0"/>
              </a:spcBef>
              <a:spcAft>
                <a:spcPts val="0"/>
              </a:spcAft>
              <a:buNone/>
              <a:defRPr sz="1200">
                <a:solidFill>
                  <a:srgbClr val="FFFFFF"/>
                </a:solidFill>
              </a:defRPr>
            </a:lvl9pPr>
          </a:lstStyle>
          <a:p/>
        </p:txBody>
      </p:sp>
      <p:sp>
        <p:nvSpPr>
          <p:cNvPr id="2357" name="Google Shape;2357;p191"/>
          <p:cNvSpPr txBox="1"/>
          <p:nvPr>
            <p:ph idx="5" type="subTitle"/>
          </p:nvPr>
        </p:nvSpPr>
        <p:spPr>
          <a:xfrm>
            <a:off x="8048050" y="43188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9pPr>
          </a:lstStyle>
          <a:p/>
        </p:txBody>
      </p:sp>
      <p:sp>
        <p:nvSpPr>
          <p:cNvPr id="2358" name="Google Shape;2358;p191"/>
          <p:cNvSpPr/>
          <p:nvPr/>
        </p:nvSpPr>
        <p:spPr>
          <a:xfrm>
            <a:off x="889525" y="25406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191"/>
          <p:cNvSpPr/>
          <p:nvPr/>
        </p:nvSpPr>
        <p:spPr>
          <a:xfrm>
            <a:off x="889525" y="26491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191"/>
          <p:cNvSpPr/>
          <p:nvPr/>
        </p:nvSpPr>
        <p:spPr>
          <a:xfrm>
            <a:off x="889525" y="27577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191"/>
          <p:cNvSpPr/>
          <p:nvPr/>
        </p:nvSpPr>
        <p:spPr>
          <a:xfrm>
            <a:off x="889525" y="28663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191"/>
          <p:cNvSpPr/>
          <p:nvPr/>
        </p:nvSpPr>
        <p:spPr>
          <a:xfrm>
            <a:off x="889525" y="29749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191"/>
          <p:cNvSpPr/>
          <p:nvPr/>
        </p:nvSpPr>
        <p:spPr>
          <a:xfrm>
            <a:off x="889525" y="30834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191"/>
          <p:cNvSpPr/>
          <p:nvPr/>
        </p:nvSpPr>
        <p:spPr>
          <a:xfrm>
            <a:off x="889525" y="31920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191"/>
          <p:cNvSpPr/>
          <p:nvPr/>
        </p:nvSpPr>
        <p:spPr>
          <a:xfrm>
            <a:off x="889525" y="33006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191"/>
          <p:cNvSpPr/>
          <p:nvPr/>
        </p:nvSpPr>
        <p:spPr>
          <a:xfrm>
            <a:off x="889525" y="34092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191"/>
          <p:cNvSpPr/>
          <p:nvPr/>
        </p:nvSpPr>
        <p:spPr>
          <a:xfrm>
            <a:off x="889525" y="35177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191"/>
          <p:cNvSpPr/>
          <p:nvPr/>
        </p:nvSpPr>
        <p:spPr>
          <a:xfrm>
            <a:off x="1586000" y="25406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191"/>
          <p:cNvSpPr/>
          <p:nvPr/>
        </p:nvSpPr>
        <p:spPr>
          <a:xfrm>
            <a:off x="1586000" y="26491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191"/>
          <p:cNvSpPr/>
          <p:nvPr/>
        </p:nvSpPr>
        <p:spPr>
          <a:xfrm>
            <a:off x="1586000" y="27577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191"/>
          <p:cNvSpPr/>
          <p:nvPr/>
        </p:nvSpPr>
        <p:spPr>
          <a:xfrm>
            <a:off x="1586000" y="28663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191"/>
          <p:cNvSpPr/>
          <p:nvPr/>
        </p:nvSpPr>
        <p:spPr>
          <a:xfrm>
            <a:off x="1586000" y="29749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191"/>
          <p:cNvSpPr/>
          <p:nvPr/>
        </p:nvSpPr>
        <p:spPr>
          <a:xfrm>
            <a:off x="1586000" y="30834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191"/>
          <p:cNvSpPr/>
          <p:nvPr/>
        </p:nvSpPr>
        <p:spPr>
          <a:xfrm>
            <a:off x="1586000" y="31920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191"/>
          <p:cNvSpPr/>
          <p:nvPr/>
        </p:nvSpPr>
        <p:spPr>
          <a:xfrm>
            <a:off x="1586000" y="33006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191"/>
          <p:cNvSpPr/>
          <p:nvPr/>
        </p:nvSpPr>
        <p:spPr>
          <a:xfrm>
            <a:off x="1586000" y="34092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191"/>
          <p:cNvSpPr/>
          <p:nvPr/>
        </p:nvSpPr>
        <p:spPr>
          <a:xfrm>
            <a:off x="1586000" y="35177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2378" name="Google Shape;2378;p191"/>
          <p:cNvSpPr/>
          <p:nvPr/>
        </p:nvSpPr>
        <p:spPr>
          <a:xfrm>
            <a:off x="2282475" y="25406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191"/>
          <p:cNvSpPr/>
          <p:nvPr/>
        </p:nvSpPr>
        <p:spPr>
          <a:xfrm>
            <a:off x="2282475" y="26491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191"/>
          <p:cNvSpPr/>
          <p:nvPr/>
        </p:nvSpPr>
        <p:spPr>
          <a:xfrm>
            <a:off x="2282475" y="27577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191"/>
          <p:cNvSpPr/>
          <p:nvPr/>
        </p:nvSpPr>
        <p:spPr>
          <a:xfrm>
            <a:off x="2282475" y="28663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191"/>
          <p:cNvSpPr/>
          <p:nvPr/>
        </p:nvSpPr>
        <p:spPr>
          <a:xfrm>
            <a:off x="2282475" y="29749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191"/>
          <p:cNvSpPr/>
          <p:nvPr/>
        </p:nvSpPr>
        <p:spPr>
          <a:xfrm>
            <a:off x="2282475" y="30834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191"/>
          <p:cNvSpPr/>
          <p:nvPr/>
        </p:nvSpPr>
        <p:spPr>
          <a:xfrm>
            <a:off x="2282475" y="31920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191"/>
          <p:cNvSpPr/>
          <p:nvPr/>
        </p:nvSpPr>
        <p:spPr>
          <a:xfrm>
            <a:off x="2282475" y="33006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191"/>
          <p:cNvSpPr/>
          <p:nvPr/>
        </p:nvSpPr>
        <p:spPr>
          <a:xfrm>
            <a:off x="2282475" y="34092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191"/>
          <p:cNvSpPr/>
          <p:nvPr/>
        </p:nvSpPr>
        <p:spPr>
          <a:xfrm>
            <a:off x="2282475" y="35177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2388" name="Google Shape;2388;p191"/>
          <p:cNvSpPr/>
          <p:nvPr/>
        </p:nvSpPr>
        <p:spPr>
          <a:xfrm>
            <a:off x="2978950" y="25406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191"/>
          <p:cNvSpPr/>
          <p:nvPr/>
        </p:nvSpPr>
        <p:spPr>
          <a:xfrm>
            <a:off x="2978950" y="26491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191"/>
          <p:cNvSpPr/>
          <p:nvPr/>
        </p:nvSpPr>
        <p:spPr>
          <a:xfrm>
            <a:off x="2978950" y="27577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191"/>
          <p:cNvSpPr/>
          <p:nvPr/>
        </p:nvSpPr>
        <p:spPr>
          <a:xfrm>
            <a:off x="2978950" y="28663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191"/>
          <p:cNvSpPr/>
          <p:nvPr/>
        </p:nvSpPr>
        <p:spPr>
          <a:xfrm>
            <a:off x="2978950" y="29749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191"/>
          <p:cNvSpPr/>
          <p:nvPr/>
        </p:nvSpPr>
        <p:spPr>
          <a:xfrm>
            <a:off x="2978950" y="30834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191"/>
          <p:cNvSpPr/>
          <p:nvPr/>
        </p:nvSpPr>
        <p:spPr>
          <a:xfrm>
            <a:off x="2978950" y="31920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191"/>
          <p:cNvSpPr/>
          <p:nvPr/>
        </p:nvSpPr>
        <p:spPr>
          <a:xfrm>
            <a:off x="2978950" y="33006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191"/>
          <p:cNvSpPr/>
          <p:nvPr/>
        </p:nvSpPr>
        <p:spPr>
          <a:xfrm>
            <a:off x="2978950" y="34092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191"/>
          <p:cNvSpPr/>
          <p:nvPr/>
        </p:nvSpPr>
        <p:spPr>
          <a:xfrm>
            <a:off x="2978950" y="35177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2398" name="Google Shape;2398;p191"/>
          <p:cNvSpPr/>
          <p:nvPr/>
        </p:nvSpPr>
        <p:spPr>
          <a:xfrm>
            <a:off x="3675425" y="25406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191"/>
          <p:cNvSpPr/>
          <p:nvPr/>
        </p:nvSpPr>
        <p:spPr>
          <a:xfrm>
            <a:off x="3675425" y="26491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191"/>
          <p:cNvSpPr/>
          <p:nvPr/>
        </p:nvSpPr>
        <p:spPr>
          <a:xfrm>
            <a:off x="3675425" y="27577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191"/>
          <p:cNvSpPr/>
          <p:nvPr/>
        </p:nvSpPr>
        <p:spPr>
          <a:xfrm>
            <a:off x="3675425" y="28663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191"/>
          <p:cNvSpPr/>
          <p:nvPr/>
        </p:nvSpPr>
        <p:spPr>
          <a:xfrm>
            <a:off x="3675425" y="29749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191"/>
          <p:cNvSpPr/>
          <p:nvPr/>
        </p:nvSpPr>
        <p:spPr>
          <a:xfrm>
            <a:off x="3675425" y="30834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191"/>
          <p:cNvSpPr/>
          <p:nvPr/>
        </p:nvSpPr>
        <p:spPr>
          <a:xfrm>
            <a:off x="3675425" y="31920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191"/>
          <p:cNvSpPr/>
          <p:nvPr/>
        </p:nvSpPr>
        <p:spPr>
          <a:xfrm>
            <a:off x="3675425" y="33006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191"/>
          <p:cNvSpPr/>
          <p:nvPr/>
        </p:nvSpPr>
        <p:spPr>
          <a:xfrm>
            <a:off x="3675425" y="34092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191"/>
          <p:cNvSpPr/>
          <p:nvPr/>
        </p:nvSpPr>
        <p:spPr>
          <a:xfrm>
            <a:off x="3675425" y="35177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2408" name="Google Shape;2408;p191"/>
          <p:cNvSpPr/>
          <p:nvPr/>
        </p:nvSpPr>
        <p:spPr>
          <a:xfrm>
            <a:off x="4371900" y="25406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191"/>
          <p:cNvSpPr/>
          <p:nvPr/>
        </p:nvSpPr>
        <p:spPr>
          <a:xfrm>
            <a:off x="4371900" y="26491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191"/>
          <p:cNvSpPr/>
          <p:nvPr/>
        </p:nvSpPr>
        <p:spPr>
          <a:xfrm>
            <a:off x="4371900" y="27577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191"/>
          <p:cNvSpPr/>
          <p:nvPr/>
        </p:nvSpPr>
        <p:spPr>
          <a:xfrm>
            <a:off x="4371900" y="28663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191"/>
          <p:cNvSpPr/>
          <p:nvPr/>
        </p:nvSpPr>
        <p:spPr>
          <a:xfrm>
            <a:off x="4371900" y="29749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191"/>
          <p:cNvSpPr/>
          <p:nvPr/>
        </p:nvSpPr>
        <p:spPr>
          <a:xfrm>
            <a:off x="4371900" y="30834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191"/>
          <p:cNvSpPr/>
          <p:nvPr/>
        </p:nvSpPr>
        <p:spPr>
          <a:xfrm>
            <a:off x="4371900" y="31920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191"/>
          <p:cNvSpPr/>
          <p:nvPr/>
        </p:nvSpPr>
        <p:spPr>
          <a:xfrm>
            <a:off x="4371900" y="33006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191"/>
          <p:cNvSpPr/>
          <p:nvPr/>
        </p:nvSpPr>
        <p:spPr>
          <a:xfrm>
            <a:off x="4371900" y="34092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191"/>
          <p:cNvSpPr/>
          <p:nvPr/>
        </p:nvSpPr>
        <p:spPr>
          <a:xfrm>
            <a:off x="4371900" y="35177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2418" name="Google Shape;2418;p191"/>
          <p:cNvSpPr/>
          <p:nvPr/>
        </p:nvSpPr>
        <p:spPr>
          <a:xfrm>
            <a:off x="5068375" y="25406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191"/>
          <p:cNvSpPr/>
          <p:nvPr/>
        </p:nvSpPr>
        <p:spPr>
          <a:xfrm>
            <a:off x="5068375" y="26491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191"/>
          <p:cNvSpPr/>
          <p:nvPr/>
        </p:nvSpPr>
        <p:spPr>
          <a:xfrm>
            <a:off x="5068375" y="27577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191"/>
          <p:cNvSpPr/>
          <p:nvPr/>
        </p:nvSpPr>
        <p:spPr>
          <a:xfrm>
            <a:off x="5068375" y="28663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191"/>
          <p:cNvSpPr/>
          <p:nvPr/>
        </p:nvSpPr>
        <p:spPr>
          <a:xfrm>
            <a:off x="5068375" y="29749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191"/>
          <p:cNvSpPr/>
          <p:nvPr/>
        </p:nvSpPr>
        <p:spPr>
          <a:xfrm>
            <a:off x="5068375" y="30834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191"/>
          <p:cNvSpPr/>
          <p:nvPr/>
        </p:nvSpPr>
        <p:spPr>
          <a:xfrm>
            <a:off x="5068375" y="31920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191"/>
          <p:cNvSpPr/>
          <p:nvPr/>
        </p:nvSpPr>
        <p:spPr>
          <a:xfrm>
            <a:off x="5068375" y="33006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191"/>
          <p:cNvSpPr/>
          <p:nvPr/>
        </p:nvSpPr>
        <p:spPr>
          <a:xfrm>
            <a:off x="5068375" y="34092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191"/>
          <p:cNvSpPr/>
          <p:nvPr/>
        </p:nvSpPr>
        <p:spPr>
          <a:xfrm>
            <a:off x="5068375" y="35177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2428" name="Google Shape;2428;p191"/>
          <p:cNvSpPr/>
          <p:nvPr/>
        </p:nvSpPr>
        <p:spPr>
          <a:xfrm>
            <a:off x="5764850" y="25406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191"/>
          <p:cNvSpPr/>
          <p:nvPr/>
        </p:nvSpPr>
        <p:spPr>
          <a:xfrm>
            <a:off x="5764850" y="26491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191"/>
          <p:cNvSpPr/>
          <p:nvPr/>
        </p:nvSpPr>
        <p:spPr>
          <a:xfrm>
            <a:off x="5764850" y="27577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191"/>
          <p:cNvSpPr/>
          <p:nvPr/>
        </p:nvSpPr>
        <p:spPr>
          <a:xfrm>
            <a:off x="5764850" y="28663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191"/>
          <p:cNvSpPr/>
          <p:nvPr/>
        </p:nvSpPr>
        <p:spPr>
          <a:xfrm>
            <a:off x="5764850" y="29749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191"/>
          <p:cNvSpPr/>
          <p:nvPr/>
        </p:nvSpPr>
        <p:spPr>
          <a:xfrm>
            <a:off x="5764850" y="30834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191"/>
          <p:cNvSpPr/>
          <p:nvPr/>
        </p:nvSpPr>
        <p:spPr>
          <a:xfrm>
            <a:off x="5764850" y="31920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191"/>
          <p:cNvSpPr/>
          <p:nvPr/>
        </p:nvSpPr>
        <p:spPr>
          <a:xfrm>
            <a:off x="5764850" y="33006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191"/>
          <p:cNvSpPr/>
          <p:nvPr/>
        </p:nvSpPr>
        <p:spPr>
          <a:xfrm>
            <a:off x="5764850" y="34092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191"/>
          <p:cNvSpPr/>
          <p:nvPr/>
        </p:nvSpPr>
        <p:spPr>
          <a:xfrm>
            <a:off x="5764850" y="35177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2438" name="Google Shape;2438;p191"/>
          <p:cNvSpPr/>
          <p:nvPr/>
        </p:nvSpPr>
        <p:spPr>
          <a:xfrm>
            <a:off x="6461325" y="25406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191"/>
          <p:cNvSpPr/>
          <p:nvPr/>
        </p:nvSpPr>
        <p:spPr>
          <a:xfrm>
            <a:off x="6461325" y="26491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191"/>
          <p:cNvSpPr/>
          <p:nvPr/>
        </p:nvSpPr>
        <p:spPr>
          <a:xfrm>
            <a:off x="6461325" y="27577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191"/>
          <p:cNvSpPr/>
          <p:nvPr/>
        </p:nvSpPr>
        <p:spPr>
          <a:xfrm>
            <a:off x="6461325" y="28663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191"/>
          <p:cNvSpPr/>
          <p:nvPr/>
        </p:nvSpPr>
        <p:spPr>
          <a:xfrm>
            <a:off x="6461325" y="29749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191"/>
          <p:cNvSpPr/>
          <p:nvPr/>
        </p:nvSpPr>
        <p:spPr>
          <a:xfrm>
            <a:off x="6461325" y="30834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191"/>
          <p:cNvSpPr/>
          <p:nvPr/>
        </p:nvSpPr>
        <p:spPr>
          <a:xfrm>
            <a:off x="6461325" y="31920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191"/>
          <p:cNvSpPr/>
          <p:nvPr/>
        </p:nvSpPr>
        <p:spPr>
          <a:xfrm>
            <a:off x="6461325" y="33006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191"/>
          <p:cNvSpPr/>
          <p:nvPr/>
        </p:nvSpPr>
        <p:spPr>
          <a:xfrm>
            <a:off x="6461325" y="34092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191"/>
          <p:cNvSpPr/>
          <p:nvPr/>
        </p:nvSpPr>
        <p:spPr>
          <a:xfrm>
            <a:off x="6461325" y="35177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2448" name="Google Shape;2448;p191"/>
          <p:cNvSpPr/>
          <p:nvPr/>
        </p:nvSpPr>
        <p:spPr>
          <a:xfrm>
            <a:off x="7157800" y="25406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191"/>
          <p:cNvSpPr/>
          <p:nvPr/>
        </p:nvSpPr>
        <p:spPr>
          <a:xfrm>
            <a:off x="7157800" y="26491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191"/>
          <p:cNvSpPr/>
          <p:nvPr/>
        </p:nvSpPr>
        <p:spPr>
          <a:xfrm>
            <a:off x="7157800" y="27577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191"/>
          <p:cNvSpPr/>
          <p:nvPr/>
        </p:nvSpPr>
        <p:spPr>
          <a:xfrm>
            <a:off x="7157800" y="28663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191"/>
          <p:cNvSpPr/>
          <p:nvPr/>
        </p:nvSpPr>
        <p:spPr>
          <a:xfrm>
            <a:off x="7157800" y="29749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191"/>
          <p:cNvSpPr/>
          <p:nvPr/>
        </p:nvSpPr>
        <p:spPr>
          <a:xfrm>
            <a:off x="7157800" y="30834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191"/>
          <p:cNvSpPr/>
          <p:nvPr/>
        </p:nvSpPr>
        <p:spPr>
          <a:xfrm>
            <a:off x="7157800" y="319205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191"/>
          <p:cNvSpPr/>
          <p:nvPr/>
        </p:nvSpPr>
        <p:spPr>
          <a:xfrm>
            <a:off x="7157800" y="330062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191"/>
          <p:cNvSpPr/>
          <p:nvPr/>
        </p:nvSpPr>
        <p:spPr>
          <a:xfrm>
            <a:off x="7157800" y="3409200"/>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191"/>
          <p:cNvSpPr/>
          <p:nvPr/>
        </p:nvSpPr>
        <p:spPr>
          <a:xfrm>
            <a:off x="7157800" y="3517775"/>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2458" name="Google Shape;2458;p191"/>
          <p:cNvSpPr/>
          <p:nvPr/>
        </p:nvSpPr>
        <p:spPr>
          <a:xfrm>
            <a:off x="889525" y="43187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191"/>
          <p:cNvSpPr/>
          <p:nvPr/>
        </p:nvSpPr>
        <p:spPr>
          <a:xfrm>
            <a:off x="889525" y="44273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191"/>
          <p:cNvSpPr/>
          <p:nvPr/>
        </p:nvSpPr>
        <p:spPr>
          <a:xfrm>
            <a:off x="889525" y="45359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191"/>
          <p:cNvSpPr/>
          <p:nvPr/>
        </p:nvSpPr>
        <p:spPr>
          <a:xfrm>
            <a:off x="889525" y="46445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191"/>
          <p:cNvSpPr/>
          <p:nvPr/>
        </p:nvSpPr>
        <p:spPr>
          <a:xfrm>
            <a:off x="889525" y="47530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191"/>
          <p:cNvSpPr/>
          <p:nvPr/>
        </p:nvSpPr>
        <p:spPr>
          <a:xfrm>
            <a:off x="889525" y="48616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191"/>
          <p:cNvSpPr/>
          <p:nvPr/>
        </p:nvSpPr>
        <p:spPr>
          <a:xfrm>
            <a:off x="889525" y="49702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191"/>
          <p:cNvSpPr/>
          <p:nvPr/>
        </p:nvSpPr>
        <p:spPr>
          <a:xfrm>
            <a:off x="889525" y="50788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191"/>
          <p:cNvSpPr/>
          <p:nvPr/>
        </p:nvSpPr>
        <p:spPr>
          <a:xfrm>
            <a:off x="889525" y="51873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191"/>
          <p:cNvSpPr/>
          <p:nvPr/>
        </p:nvSpPr>
        <p:spPr>
          <a:xfrm>
            <a:off x="889525" y="52959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2468" name="Google Shape;2468;p191"/>
          <p:cNvSpPr/>
          <p:nvPr/>
        </p:nvSpPr>
        <p:spPr>
          <a:xfrm>
            <a:off x="1586000" y="43187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191"/>
          <p:cNvSpPr/>
          <p:nvPr/>
        </p:nvSpPr>
        <p:spPr>
          <a:xfrm>
            <a:off x="1586000" y="44273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191"/>
          <p:cNvSpPr/>
          <p:nvPr/>
        </p:nvSpPr>
        <p:spPr>
          <a:xfrm>
            <a:off x="1586000" y="45359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191"/>
          <p:cNvSpPr/>
          <p:nvPr/>
        </p:nvSpPr>
        <p:spPr>
          <a:xfrm>
            <a:off x="1586000" y="46445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191"/>
          <p:cNvSpPr/>
          <p:nvPr/>
        </p:nvSpPr>
        <p:spPr>
          <a:xfrm>
            <a:off x="1586000" y="47530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191"/>
          <p:cNvSpPr/>
          <p:nvPr/>
        </p:nvSpPr>
        <p:spPr>
          <a:xfrm>
            <a:off x="1586000" y="48616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191"/>
          <p:cNvSpPr/>
          <p:nvPr/>
        </p:nvSpPr>
        <p:spPr>
          <a:xfrm>
            <a:off x="1586000" y="49702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191"/>
          <p:cNvSpPr/>
          <p:nvPr/>
        </p:nvSpPr>
        <p:spPr>
          <a:xfrm>
            <a:off x="1586000" y="50788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191"/>
          <p:cNvSpPr/>
          <p:nvPr/>
        </p:nvSpPr>
        <p:spPr>
          <a:xfrm>
            <a:off x="1586000" y="51873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191"/>
          <p:cNvSpPr/>
          <p:nvPr/>
        </p:nvSpPr>
        <p:spPr>
          <a:xfrm>
            <a:off x="1586000" y="52959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2478" name="Google Shape;2478;p191"/>
          <p:cNvSpPr/>
          <p:nvPr/>
        </p:nvSpPr>
        <p:spPr>
          <a:xfrm>
            <a:off x="2282475" y="43187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191"/>
          <p:cNvSpPr/>
          <p:nvPr/>
        </p:nvSpPr>
        <p:spPr>
          <a:xfrm>
            <a:off x="2282475" y="44273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191"/>
          <p:cNvSpPr/>
          <p:nvPr/>
        </p:nvSpPr>
        <p:spPr>
          <a:xfrm>
            <a:off x="2282475" y="45359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191"/>
          <p:cNvSpPr/>
          <p:nvPr/>
        </p:nvSpPr>
        <p:spPr>
          <a:xfrm>
            <a:off x="2282475" y="46445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191"/>
          <p:cNvSpPr/>
          <p:nvPr/>
        </p:nvSpPr>
        <p:spPr>
          <a:xfrm>
            <a:off x="2282475" y="47530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191"/>
          <p:cNvSpPr/>
          <p:nvPr/>
        </p:nvSpPr>
        <p:spPr>
          <a:xfrm>
            <a:off x="2282475" y="48616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191"/>
          <p:cNvSpPr/>
          <p:nvPr/>
        </p:nvSpPr>
        <p:spPr>
          <a:xfrm>
            <a:off x="2282475" y="49702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191"/>
          <p:cNvSpPr/>
          <p:nvPr/>
        </p:nvSpPr>
        <p:spPr>
          <a:xfrm>
            <a:off x="2282475" y="50788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191"/>
          <p:cNvSpPr/>
          <p:nvPr/>
        </p:nvSpPr>
        <p:spPr>
          <a:xfrm>
            <a:off x="2282475" y="51873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191"/>
          <p:cNvSpPr/>
          <p:nvPr/>
        </p:nvSpPr>
        <p:spPr>
          <a:xfrm>
            <a:off x="2282475" y="52959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2488" name="Google Shape;2488;p191"/>
          <p:cNvSpPr/>
          <p:nvPr/>
        </p:nvSpPr>
        <p:spPr>
          <a:xfrm>
            <a:off x="2978950" y="43187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191"/>
          <p:cNvSpPr/>
          <p:nvPr/>
        </p:nvSpPr>
        <p:spPr>
          <a:xfrm>
            <a:off x="2978950" y="44273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191"/>
          <p:cNvSpPr/>
          <p:nvPr/>
        </p:nvSpPr>
        <p:spPr>
          <a:xfrm>
            <a:off x="2978950" y="45359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191"/>
          <p:cNvSpPr/>
          <p:nvPr/>
        </p:nvSpPr>
        <p:spPr>
          <a:xfrm>
            <a:off x="2978950" y="46445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191"/>
          <p:cNvSpPr/>
          <p:nvPr/>
        </p:nvSpPr>
        <p:spPr>
          <a:xfrm>
            <a:off x="2978950" y="47530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191"/>
          <p:cNvSpPr/>
          <p:nvPr/>
        </p:nvSpPr>
        <p:spPr>
          <a:xfrm>
            <a:off x="2978950" y="48616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191"/>
          <p:cNvSpPr/>
          <p:nvPr/>
        </p:nvSpPr>
        <p:spPr>
          <a:xfrm>
            <a:off x="2978950" y="49702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191"/>
          <p:cNvSpPr/>
          <p:nvPr/>
        </p:nvSpPr>
        <p:spPr>
          <a:xfrm>
            <a:off x="2978950" y="50788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191"/>
          <p:cNvSpPr/>
          <p:nvPr/>
        </p:nvSpPr>
        <p:spPr>
          <a:xfrm>
            <a:off x="2978950" y="51873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191"/>
          <p:cNvSpPr/>
          <p:nvPr/>
        </p:nvSpPr>
        <p:spPr>
          <a:xfrm>
            <a:off x="2978950" y="52959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2498" name="Google Shape;2498;p191"/>
          <p:cNvSpPr/>
          <p:nvPr/>
        </p:nvSpPr>
        <p:spPr>
          <a:xfrm>
            <a:off x="3675425" y="43187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191"/>
          <p:cNvSpPr/>
          <p:nvPr/>
        </p:nvSpPr>
        <p:spPr>
          <a:xfrm>
            <a:off x="3675425" y="44273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191"/>
          <p:cNvSpPr/>
          <p:nvPr/>
        </p:nvSpPr>
        <p:spPr>
          <a:xfrm>
            <a:off x="3675425" y="45359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191"/>
          <p:cNvSpPr/>
          <p:nvPr/>
        </p:nvSpPr>
        <p:spPr>
          <a:xfrm>
            <a:off x="3675425" y="46445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191"/>
          <p:cNvSpPr/>
          <p:nvPr/>
        </p:nvSpPr>
        <p:spPr>
          <a:xfrm>
            <a:off x="3675425" y="47530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191"/>
          <p:cNvSpPr/>
          <p:nvPr/>
        </p:nvSpPr>
        <p:spPr>
          <a:xfrm>
            <a:off x="3675425" y="48616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191"/>
          <p:cNvSpPr/>
          <p:nvPr/>
        </p:nvSpPr>
        <p:spPr>
          <a:xfrm>
            <a:off x="3675425" y="49702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191"/>
          <p:cNvSpPr/>
          <p:nvPr/>
        </p:nvSpPr>
        <p:spPr>
          <a:xfrm>
            <a:off x="3675425" y="50788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191"/>
          <p:cNvSpPr/>
          <p:nvPr/>
        </p:nvSpPr>
        <p:spPr>
          <a:xfrm>
            <a:off x="3675425" y="51873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191"/>
          <p:cNvSpPr/>
          <p:nvPr/>
        </p:nvSpPr>
        <p:spPr>
          <a:xfrm>
            <a:off x="3675425" y="52959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2508" name="Google Shape;2508;p191"/>
          <p:cNvSpPr/>
          <p:nvPr/>
        </p:nvSpPr>
        <p:spPr>
          <a:xfrm>
            <a:off x="4371900" y="43187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191"/>
          <p:cNvSpPr/>
          <p:nvPr/>
        </p:nvSpPr>
        <p:spPr>
          <a:xfrm>
            <a:off x="4371900" y="44273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191"/>
          <p:cNvSpPr/>
          <p:nvPr/>
        </p:nvSpPr>
        <p:spPr>
          <a:xfrm>
            <a:off x="4371900" y="45359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191"/>
          <p:cNvSpPr/>
          <p:nvPr/>
        </p:nvSpPr>
        <p:spPr>
          <a:xfrm>
            <a:off x="4371900" y="46445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91"/>
          <p:cNvSpPr/>
          <p:nvPr/>
        </p:nvSpPr>
        <p:spPr>
          <a:xfrm>
            <a:off x="4371900" y="47530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191"/>
          <p:cNvSpPr/>
          <p:nvPr/>
        </p:nvSpPr>
        <p:spPr>
          <a:xfrm>
            <a:off x="4371900" y="48616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191"/>
          <p:cNvSpPr/>
          <p:nvPr/>
        </p:nvSpPr>
        <p:spPr>
          <a:xfrm>
            <a:off x="4371900" y="49702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191"/>
          <p:cNvSpPr/>
          <p:nvPr/>
        </p:nvSpPr>
        <p:spPr>
          <a:xfrm>
            <a:off x="4371900" y="50788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191"/>
          <p:cNvSpPr/>
          <p:nvPr/>
        </p:nvSpPr>
        <p:spPr>
          <a:xfrm>
            <a:off x="4371900" y="51873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191"/>
          <p:cNvSpPr/>
          <p:nvPr/>
        </p:nvSpPr>
        <p:spPr>
          <a:xfrm>
            <a:off x="4371900" y="52959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2518" name="Google Shape;2518;p191"/>
          <p:cNvSpPr/>
          <p:nvPr/>
        </p:nvSpPr>
        <p:spPr>
          <a:xfrm>
            <a:off x="5068375" y="43187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191"/>
          <p:cNvSpPr/>
          <p:nvPr/>
        </p:nvSpPr>
        <p:spPr>
          <a:xfrm>
            <a:off x="5068375" y="44273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191"/>
          <p:cNvSpPr/>
          <p:nvPr/>
        </p:nvSpPr>
        <p:spPr>
          <a:xfrm>
            <a:off x="5068375" y="45359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191"/>
          <p:cNvSpPr/>
          <p:nvPr/>
        </p:nvSpPr>
        <p:spPr>
          <a:xfrm>
            <a:off x="5068375" y="46445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191"/>
          <p:cNvSpPr/>
          <p:nvPr/>
        </p:nvSpPr>
        <p:spPr>
          <a:xfrm>
            <a:off x="5068375" y="47530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191"/>
          <p:cNvSpPr/>
          <p:nvPr/>
        </p:nvSpPr>
        <p:spPr>
          <a:xfrm>
            <a:off x="5068375" y="48616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191"/>
          <p:cNvSpPr/>
          <p:nvPr/>
        </p:nvSpPr>
        <p:spPr>
          <a:xfrm>
            <a:off x="5068375" y="49702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191"/>
          <p:cNvSpPr/>
          <p:nvPr/>
        </p:nvSpPr>
        <p:spPr>
          <a:xfrm>
            <a:off x="5068375" y="50788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191"/>
          <p:cNvSpPr/>
          <p:nvPr/>
        </p:nvSpPr>
        <p:spPr>
          <a:xfrm>
            <a:off x="5068375" y="51873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191"/>
          <p:cNvSpPr/>
          <p:nvPr/>
        </p:nvSpPr>
        <p:spPr>
          <a:xfrm>
            <a:off x="5068375" y="52959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2528" name="Google Shape;2528;p191"/>
          <p:cNvSpPr/>
          <p:nvPr/>
        </p:nvSpPr>
        <p:spPr>
          <a:xfrm>
            <a:off x="5764850" y="43187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191"/>
          <p:cNvSpPr/>
          <p:nvPr/>
        </p:nvSpPr>
        <p:spPr>
          <a:xfrm>
            <a:off x="5764850" y="44273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191"/>
          <p:cNvSpPr/>
          <p:nvPr/>
        </p:nvSpPr>
        <p:spPr>
          <a:xfrm>
            <a:off x="5764850" y="45359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191"/>
          <p:cNvSpPr/>
          <p:nvPr/>
        </p:nvSpPr>
        <p:spPr>
          <a:xfrm>
            <a:off x="5764850" y="46445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191"/>
          <p:cNvSpPr/>
          <p:nvPr/>
        </p:nvSpPr>
        <p:spPr>
          <a:xfrm>
            <a:off x="5764850" y="47530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191"/>
          <p:cNvSpPr/>
          <p:nvPr/>
        </p:nvSpPr>
        <p:spPr>
          <a:xfrm>
            <a:off x="5764850" y="48616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191"/>
          <p:cNvSpPr/>
          <p:nvPr/>
        </p:nvSpPr>
        <p:spPr>
          <a:xfrm>
            <a:off x="5764850" y="49702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191"/>
          <p:cNvSpPr/>
          <p:nvPr/>
        </p:nvSpPr>
        <p:spPr>
          <a:xfrm>
            <a:off x="5764850" y="50788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191"/>
          <p:cNvSpPr/>
          <p:nvPr/>
        </p:nvSpPr>
        <p:spPr>
          <a:xfrm>
            <a:off x="5764850" y="51873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191"/>
          <p:cNvSpPr/>
          <p:nvPr/>
        </p:nvSpPr>
        <p:spPr>
          <a:xfrm>
            <a:off x="5764850" y="52959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2538" name="Google Shape;2538;p191"/>
          <p:cNvSpPr/>
          <p:nvPr/>
        </p:nvSpPr>
        <p:spPr>
          <a:xfrm>
            <a:off x="6461325" y="43187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191"/>
          <p:cNvSpPr/>
          <p:nvPr/>
        </p:nvSpPr>
        <p:spPr>
          <a:xfrm>
            <a:off x="6461325" y="44273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191"/>
          <p:cNvSpPr/>
          <p:nvPr/>
        </p:nvSpPr>
        <p:spPr>
          <a:xfrm>
            <a:off x="6461325" y="45359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191"/>
          <p:cNvSpPr/>
          <p:nvPr/>
        </p:nvSpPr>
        <p:spPr>
          <a:xfrm>
            <a:off x="6461325" y="46445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191"/>
          <p:cNvSpPr/>
          <p:nvPr/>
        </p:nvSpPr>
        <p:spPr>
          <a:xfrm>
            <a:off x="6461325" y="47530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191"/>
          <p:cNvSpPr/>
          <p:nvPr/>
        </p:nvSpPr>
        <p:spPr>
          <a:xfrm>
            <a:off x="6461325" y="48616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191"/>
          <p:cNvSpPr/>
          <p:nvPr/>
        </p:nvSpPr>
        <p:spPr>
          <a:xfrm>
            <a:off x="6461325" y="49702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191"/>
          <p:cNvSpPr/>
          <p:nvPr/>
        </p:nvSpPr>
        <p:spPr>
          <a:xfrm>
            <a:off x="6461325" y="50788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191"/>
          <p:cNvSpPr/>
          <p:nvPr/>
        </p:nvSpPr>
        <p:spPr>
          <a:xfrm>
            <a:off x="6461325" y="51873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191"/>
          <p:cNvSpPr/>
          <p:nvPr/>
        </p:nvSpPr>
        <p:spPr>
          <a:xfrm>
            <a:off x="6461325" y="52959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2548" name="Google Shape;2548;p191"/>
          <p:cNvSpPr/>
          <p:nvPr/>
        </p:nvSpPr>
        <p:spPr>
          <a:xfrm>
            <a:off x="7157800" y="43187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191"/>
          <p:cNvSpPr/>
          <p:nvPr/>
        </p:nvSpPr>
        <p:spPr>
          <a:xfrm>
            <a:off x="7157800" y="44273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191"/>
          <p:cNvSpPr/>
          <p:nvPr/>
        </p:nvSpPr>
        <p:spPr>
          <a:xfrm>
            <a:off x="7157800" y="45359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191"/>
          <p:cNvSpPr/>
          <p:nvPr/>
        </p:nvSpPr>
        <p:spPr>
          <a:xfrm>
            <a:off x="7157800" y="46445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191"/>
          <p:cNvSpPr/>
          <p:nvPr/>
        </p:nvSpPr>
        <p:spPr>
          <a:xfrm>
            <a:off x="7157800" y="47530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191"/>
          <p:cNvSpPr/>
          <p:nvPr/>
        </p:nvSpPr>
        <p:spPr>
          <a:xfrm>
            <a:off x="7157800" y="48616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191"/>
          <p:cNvSpPr/>
          <p:nvPr/>
        </p:nvSpPr>
        <p:spPr>
          <a:xfrm>
            <a:off x="7157800" y="497023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191"/>
          <p:cNvSpPr/>
          <p:nvPr/>
        </p:nvSpPr>
        <p:spPr>
          <a:xfrm>
            <a:off x="7157800" y="507881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191"/>
          <p:cNvSpPr/>
          <p:nvPr/>
        </p:nvSpPr>
        <p:spPr>
          <a:xfrm>
            <a:off x="7157800" y="5187389"/>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191"/>
          <p:cNvSpPr/>
          <p:nvPr/>
        </p:nvSpPr>
        <p:spPr>
          <a:xfrm>
            <a:off x="7157800" y="5295964"/>
            <a:ext cx="574500" cy="38100"/>
          </a:xfrm>
          <a:prstGeom prst="rect">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2558" name="Google Shape;2558;p191"/>
          <p:cNvSpPr txBox="1"/>
          <p:nvPr>
            <p:ph idx="6"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9pPr>
          </a:lstStyle>
          <a:p/>
        </p:txBody>
      </p:sp>
      <p:sp>
        <p:nvSpPr>
          <p:cNvPr id="2559" name="Google Shape;2559;p19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9pPr>
          </a:lstStyle>
          <a:p/>
        </p:txBody>
      </p:sp>
      <p:pic>
        <p:nvPicPr>
          <p:cNvPr id="2560" name="Google Shape;2560;p191"/>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2561" name="Google Shape;2561;p19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2562" name="Google Shape;2562;p191"/>
          <p:cNvSpPr txBox="1"/>
          <p:nvPr>
            <p:ph idx="7"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rgbClr val="FFFFFF"/>
                </a:solidFill>
              </a:defRPr>
            </a:lvl2pPr>
            <a:lvl3pPr lvl="2" rtl="0" algn="ctr">
              <a:spcBef>
                <a:spcPts val="500"/>
              </a:spcBef>
              <a:spcAft>
                <a:spcPts val="0"/>
              </a:spcAft>
              <a:buNone/>
              <a:defRPr sz="1900">
                <a:solidFill>
                  <a:srgbClr val="FFFFFF"/>
                </a:solidFill>
              </a:defRPr>
            </a:lvl3pPr>
            <a:lvl4pPr lvl="3" rtl="0" algn="ctr">
              <a:spcBef>
                <a:spcPts val="500"/>
              </a:spcBef>
              <a:spcAft>
                <a:spcPts val="0"/>
              </a:spcAft>
              <a:buNone/>
              <a:defRPr sz="1900">
                <a:solidFill>
                  <a:srgbClr val="FFFFFF"/>
                </a:solidFill>
              </a:defRPr>
            </a:lvl4pPr>
            <a:lvl5pPr lvl="4" rtl="0" algn="ctr">
              <a:spcBef>
                <a:spcPts val="500"/>
              </a:spcBef>
              <a:spcAft>
                <a:spcPts val="0"/>
              </a:spcAft>
              <a:buNone/>
              <a:defRPr sz="1900">
                <a:solidFill>
                  <a:srgbClr val="FFFFFF"/>
                </a:solidFill>
              </a:defRPr>
            </a:lvl5pPr>
            <a:lvl6pPr lvl="5" rtl="0" algn="ctr">
              <a:spcBef>
                <a:spcPts val="500"/>
              </a:spcBef>
              <a:spcAft>
                <a:spcPts val="0"/>
              </a:spcAft>
              <a:buNone/>
              <a:defRPr sz="1900">
                <a:solidFill>
                  <a:srgbClr val="FFFFFF"/>
                </a:solidFill>
              </a:defRPr>
            </a:lvl6pPr>
            <a:lvl7pPr lvl="6" rtl="0" algn="ctr">
              <a:spcBef>
                <a:spcPts val="500"/>
              </a:spcBef>
              <a:spcAft>
                <a:spcPts val="0"/>
              </a:spcAft>
              <a:buNone/>
              <a:defRPr sz="1900">
                <a:solidFill>
                  <a:srgbClr val="FFFFFF"/>
                </a:solidFill>
              </a:defRPr>
            </a:lvl7pPr>
            <a:lvl8pPr lvl="7" rtl="0" algn="ctr">
              <a:spcBef>
                <a:spcPts val="500"/>
              </a:spcBef>
              <a:spcAft>
                <a:spcPts val="0"/>
              </a:spcAft>
              <a:buNone/>
              <a:defRPr sz="1900">
                <a:solidFill>
                  <a:srgbClr val="FFFFFF"/>
                </a:solidFill>
              </a:defRPr>
            </a:lvl8pPr>
            <a:lvl9pPr lvl="8" rtl="0" algn="ctr">
              <a:spcBef>
                <a:spcPts val="500"/>
              </a:spcBef>
              <a:spcAft>
                <a:spcPts val="500"/>
              </a:spcAft>
              <a:buNone/>
              <a:defRPr sz="1900">
                <a:solidFill>
                  <a:srgbClr val="FFFFFF"/>
                </a:solidFill>
              </a:defRPr>
            </a:lvl9pPr>
          </a:lstStyle>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1">
  <p:cSld name="CUSTOM_4_11_1">
    <p:bg>
      <p:bgPr>
        <a:solidFill>
          <a:srgbClr val="353535"/>
        </a:solidFill>
      </p:bgPr>
    </p:bg>
    <p:spTree>
      <p:nvGrpSpPr>
        <p:cNvPr id="2563" name="Shape 2563"/>
        <p:cNvGrpSpPr/>
        <p:nvPr/>
      </p:nvGrpSpPr>
      <p:grpSpPr>
        <a:xfrm>
          <a:off x="0" y="0"/>
          <a:ext cx="0" cy="0"/>
          <a:chOff x="0" y="0"/>
          <a:chExt cx="0" cy="0"/>
        </a:xfrm>
      </p:grpSpPr>
      <p:cxnSp>
        <p:nvCxnSpPr>
          <p:cNvPr id="2564" name="Google Shape;2564;p19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565" name="Google Shape;2565;p192"/>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2566" name="Google Shape;2566;p192"/>
          <p:cNvSpPr txBox="1"/>
          <p:nvPr>
            <p:ph idx="1"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2567" name="Google Shape;2567;p192"/>
          <p:cNvSpPr txBox="1"/>
          <p:nvPr>
            <p:ph idx="2"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9pPr>
          </a:lstStyle>
          <a:p/>
        </p:txBody>
      </p:sp>
      <p:sp>
        <p:nvSpPr>
          <p:cNvPr id="2568" name="Google Shape;2568;p192"/>
          <p:cNvSpPr txBox="1"/>
          <p:nvPr>
            <p:ph idx="3" type="subTitle"/>
          </p:nvPr>
        </p:nvSpPr>
        <p:spPr>
          <a:xfrm>
            <a:off x="9078238" y="3048425"/>
            <a:ext cx="914400" cy="52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100">
                <a:solidFill>
                  <a:srgbClr val="FFFFFF"/>
                </a:solidFill>
              </a:defRPr>
            </a:lvl1pPr>
            <a:lvl2pPr lvl="1" rtl="0">
              <a:lnSpc>
                <a:spcPct val="100000"/>
              </a:lnSpc>
              <a:spcBef>
                <a:spcPts val="0"/>
              </a:spcBef>
              <a:spcAft>
                <a:spcPts val="0"/>
              </a:spcAft>
              <a:buNone/>
              <a:defRPr b="1" sz="1100">
                <a:solidFill>
                  <a:srgbClr val="FFFFFF"/>
                </a:solidFill>
              </a:defRPr>
            </a:lvl2pPr>
            <a:lvl3pPr lvl="2" rtl="0">
              <a:lnSpc>
                <a:spcPct val="100000"/>
              </a:lnSpc>
              <a:spcBef>
                <a:spcPts val="0"/>
              </a:spcBef>
              <a:spcAft>
                <a:spcPts val="0"/>
              </a:spcAft>
              <a:buNone/>
              <a:defRPr b="1" sz="1100">
                <a:solidFill>
                  <a:srgbClr val="FFFFFF"/>
                </a:solidFill>
              </a:defRPr>
            </a:lvl3pPr>
            <a:lvl4pPr lvl="3" rtl="0">
              <a:lnSpc>
                <a:spcPct val="100000"/>
              </a:lnSpc>
              <a:spcBef>
                <a:spcPts val="0"/>
              </a:spcBef>
              <a:spcAft>
                <a:spcPts val="0"/>
              </a:spcAft>
              <a:buNone/>
              <a:defRPr b="1" sz="1100">
                <a:solidFill>
                  <a:srgbClr val="FFFFFF"/>
                </a:solidFill>
              </a:defRPr>
            </a:lvl4pPr>
            <a:lvl5pPr lvl="4" rtl="0">
              <a:lnSpc>
                <a:spcPct val="100000"/>
              </a:lnSpc>
              <a:spcBef>
                <a:spcPts val="0"/>
              </a:spcBef>
              <a:spcAft>
                <a:spcPts val="0"/>
              </a:spcAft>
              <a:buNone/>
              <a:defRPr b="1" sz="1100">
                <a:solidFill>
                  <a:srgbClr val="FFFFFF"/>
                </a:solidFill>
              </a:defRPr>
            </a:lvl5pPr>
            <a:lvl6pPr lvl="5" rtl="0">
              <a:lnSpc>
                <a:spcPct val="100000"/>
              </a:lnSpc>
              <a:spcBef>
                <a:spcPts val="0"/>
              </a:spcBef>
              <a:spcAft>
                <a:spcPts val="0"/>
              </a:spcAft>
              <a:buNone/>
              <a:defRPr b="1" sz="1100">
                <a:solidFill>
                  <a:srgbClr val="FFFFFF"/>
                </a:solidFill>
              </a:defRPr>
            </a:lvl6pPr>
            <a:lvl7pPr lvl="6" rtl="0">
              <a:lnSpc>
                <a:spcPct val="100000"/>
              </a:lnSpc>
              <a:spcBef>
                <a:spcPts val="0"/>
              </a:spcBef>
              <a:spcAft>
                <a:spcPts val="0"/>
              </a:spcAft>
              <a:buNone/>
              <a:defRPr b="1" sz="1100">
                <a:solidFill>
                  <a:srgbClr val="FFFFFF"/>
                </a:solidFill>
              </a:defRPr>
            </a:lvl7pPr>
            <a:lvl8pPr lvl="7" rtl="0">
              <a:lnSpc>
                <a:spcPct val="100000"/>
              </a:lnSpc>
              <a:spcBef>
                <a:spcPts val="0"/>
              </a:spcBef>
              <a:spcAft>
                <a:spcPts val="0"/>
              </a:spcAft>
              <a:buNone/>
              <a:defRPr b="1" sz="1100">
                <a:solidFill>
                  <a:srgbClr val="FFFFFF"/>
                </a:solidFill>
              </a:defRPr>
            </a:lvl8pPr>
            <a:lvl9pPr lvl="8" rtl="0">
              <a:lnSpc>
                <a:spcPct val="100000"/>
              </a:lnSpc>
              <a:spcBef>
                <a:spcPts val="0"/>
              </a:spcBef>
              <a:spcAft>
                <a:spcPts val="0"/>
              </a:spcAft>
              <a:buNone/>
              <a:defRPr b="1" sz="1100">
                <a:solidFill>
                  <a:srgbClr val="FFFFFF"/>
                </a:solidFill>
              </a:defRPr>
            </a:lvl9pPr>
          </a:lstStyle>
          <a:p/>
        </p:txBody>
      </p:sp>
      <p:sp>
        <p:nvSpPr>
          <p:cNvPr id="2569" name="Google Shape;2569;p192"/>
          <p:cNvSpPr txBox="1"/>
          <p:nvPr>
            <p:ph idx="4" type="subTitle"/>
          </p:nvPr>
        </p:nvSpPr>
        <p:spPr>
          <a:xfrm>
            <a:off x="10284513" y="3048425"/>
            <a:ext cx="914400" cy="52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100">
                <a:solidFill>
                  <a:srgbClr val="FFFFFF"/>
                </a:solidFill>
              </a:defRPr>
            </a:lvl1pPr>
            <a:lvl2pPr lvl="1" rtl="0">
              <a:lnSpc>
                <a:spcPct val="100000"/>
              </a:lnSpc>
              <a:spcBef>
                <a:spcPts val="0"/>
              </a:spcBef>
              <a:spcAft>
                <a:spcPts val="0"/>
              </a:spcAft>
              <a:buNone/>
              <a:defRPr b="1" sz="1100">
                <a:solidFill>
                  <a:srgbClr val="FFFFFF"/>
                </a:solidFill>
              </a:defRPr>
            </a:lvl2pPr>
            <a:lvl3pPr lvl="2" rtl="0">
              <a:lnSpc>
                <a:spcPct val="100000"/>
              </a:lnSpc>
              <a:spcBef>
                <a:spcPts val="0"/>
              </a:spcBef>
              <a:spcAft>
                <a:spcPts val="0"/>
              </a:spcAft>
              <a:buNone/>
              <a:defRPr b="1" sz="1100">
                <a:solidFill>
                  <a:srgbClr val="FFFFFF"/>
                </a:solidFill>
              </a:defRPr>
            </a:lvl3pPr>
            <a:lvl4pPr lvl="3" rtl="0">
              <a:lnSpc>
                <a:spcPct val="100000"/>
              </a:lnSpc>
              <a:spcBef>
                <a:spcPts val="0"/>
              </a:spcBef>
              <a:spcAft>
                <a:spcPts val="0"/>
              </a:spcAft>
              <a:buNone/>
              <a:defRPr b="1" sz="1100">
                <a:solidFill>
                  <a:srgbClr val="FFFFFF"/>
                </a:solidFill>
              </a:defRPr>
            </a:lvl4pPr>
            <a:lvl5pPr lvl="4" rtl="0">
              <a:lnSpc>
                <a:spcPct val="100000"/>
              </a:lnSpc>
              <a:spcBef>
                <a:spcPts val="0"/>
              </a:spcBef>
              <a:spcAft>
                <a:spcPts val="0"/>
              </a:spcAft>
              <a:buNone/>
              <a:defRPr b="1" sz="1100">
                <a:solidFill>
                  <a:srgbClr val="FFFFFF"/>
                </a:solidFill>
              </a:defRPr>
            </a:lvl5pPr>
            <a:lvl6pPr lvl="5" rtl="0">
              <a:lnSpc>
                <a:spcPct val="100000"/>
              </a:lnSpc>
              <a:spcBef>
                <a:spcPts val="0"/>
              </a:spcBef>
              <a:spcAft>
                <a:spcPts val="0"/>
              </a:spcAft>
              <a:buNone/>
              <a:defRPr b="1" sz="1100">
                <a:solidFill>
                  <a:srgbClr val="FFFFFF"/>
                </a:solidFill>
              </a:defRPr>
            </a:lvl6pPr>
            <a:lvl7pPr lvl="6" rtl="0">
              <a:lnSpc>
                <a:spcPct val="100000"/>
              </a:lnSpc>
              <a:spcBef>
                <a:spcPts val="0"/>
              </a:spcBef>
              <a:spcAft>
                <a:spcPts val="0"/>
              </a:spcAft>
              <a:buNone/>
              <a:defRPr b="1" sz="1100">
                <a:solidFill>
                  <a:srgbClr val="FFFFFF"/>
                </a:solidFill>
              </a:defRPr>
            </a:lvl7pPr>
            <a:lvl8pPr lvl="7" rtl="0">
              <a:lnSpc>
                <a:spcPct val="100000"/>
              </a:lnSpc>
              <a:spcBef>
                <a:spcPts val="0"/>
              </a:spcBef>
              <a:spcAft>
                <a:spcPts val="0"/>
              </a:spcAft>
              <a:buNone/>
              <a:defRPr b="1" sz="1100">
                <a:solidFill>
                  <a:srgbClr val="FFFFFF"/>
                </a:solidFill>
              </a:defRPr>
            </a:lvl8pPr>
            <a:lvl9pPr lvl="8" rtl="0">
              <a:lnSpc>
                <a:spcPct val="100000"/>
              </a:lnSpc>
              <a:spcBef>
                <a:spcPts val="0"/>
              </a:spcBef>
              <a:spcAft>
                <a:spcPts val="0"/>
              </a:spcAft>
              <a:buNone/>
              <a:defRPr b="1" sz="1100">
                <a:solidFill>
                  <a:srgbClr val="FFFFFF"/>
                </a:solidFill>
              </a:defRPr>
            </a:lvl9pPr>
          </a:lstStyle>
          <a:p/>
        </p:txBody>
      </p:sp>
      <p:sp>
        <p:nvSpPr>
          <p:cNvPr id="2570" name="Google Shape;2570;p192"/>
          <p:cNvSpPr txBox="1"/>
          <p:nvPr>
            <p:ph idx="5" type="subTitle"/>
          </p:nvPr>
        </p:nvSpPr>
        <p:spPr>
          <a:xfrm>
            <a:off x="9078238" y="3841627"/>
            <a:ext cx="914400" cy="52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100">
                <a:solidFill>
                  <a:srgbClr val="FFFFFF"/>
                </a:solidFill>
              </a:defRPr>
            </a:lvl1pPr>
            <a:lvl2pPr lvl="1" rtl="0">
              <a:lnSpc>
                <a:spcPct val="100000"/>
              </a:lnSpc>
              <a:spcBef>
                <a:spcPts val="0"/>
              </a:spcBef>
              <a:spcAft>
                <a:spcPts val="0"/>
              </a:spcAft>
              <a:buNone/>
              <a:defRPr b="1" sz="1100">
                <a:solidFill>
                  <a:srgbClr val="FFFFFF"/>
                </a:solidFill>
              </a:defRPr>
            </a:lvl2pPr>
            <a:lvl3pPr lvl="2" rtl="0">
              <a:lnSpc>
                <a:spcPct val="100000"/>
              </a:lnSpc>
              <a:spcBef>
                <a:spcPts val="0"/>
              </a:spcBef>
              <a:spcAft>
                <a:spcPts val="0"/>
              </a:spcAft>
              <a:buNone/>
              <a:defRPr b="1" sz="1100">
                <a:solidFill>
                  <a:srgbClr val="FFFFFF"/>
                </a:solidFill>
              </a:defRPr>
            </a:lvl3pPr>
            <a:lvl4pPr lvl="3" rtl="0">
              <a:lnSpc>
                <a:spcPct val="100000"/>
              </a:lnSpc>
              <a:spcBef>
                <a:spcPts val="0"/>
              </a:spcBef>
              <a:spcAft>
                <a:spcPts val="0"/>
              </a:spcAft>
              <a:buNone/>
              <a:defRPr b="1" sz="1100">
                <a:solidFill>
                  <a:srgbClr val="FFFFFF"/>
                </a:solidFill>
              </a:defRPr>
            </a:lvl4pPr>
            <a:lvl5pPr lvl="4" rtl="0">
              <a:lnSpc>
                <a:spcPct val="100000"/>
              </a:lnSpc>
              <a:spcBef>
                <a:spcPts val="0"/>
              </a:spcBef>
              <a:spcAft>
                <a:spcPts val="0"/>
              </a:spcAft>
              <a:buNone/>
              <a:defRPr b="1" sz="1100">
                <a:solidFill>
                  <a:srgbClr val="FFFFFF"/>
                </a:solidFill>
              </a:defRPr>
            </a:lvl5pPr>
            <a:lvl6pPr lvl="5" rtl="0">
              <a:lnSpc>
                <a:spcPct val="100000"/>
              </a:lnSpc>
              <a:spcBef>
                <a:spcPts val="0"/>
              </a:spcBef>
              <a:spcAft>
                <a:spcPts val="0"/>
              </a:spcAft>
              <a:buNone/>
              <a:defRPr b="1" sz="1100">
                <a:solidFill>
                  <a:srgbClr val="FFFFFF"/>
                </a:solidFill>
              </a:defRPr>
            </a:lvl6pPr>
            <a:lvl7pPr lvl="6" rtl="0">
              <a:lnSpc>
                <a:spcPct val="100000"/>
              </a:lnSpc>
              <a:spcBef>
                <a:spcPts val="0"/>
              </a:spcBef>
              <a:spcAft>
                <a:spcPts val="0"/>
              </a:spcAft>
              <a:buNone/>
              <a:defRPr b="1" sz="1100">
                <a:solidFill>
                  <a:srgbClr val="FFFFFF"/>
                </a:solidFill>
              </a:defRPr>
            </a:lvl7pPr>
            <a:lvl8pPr lvl="7" rtl="0">
              <a:lnSpc>
                <a:spcPct val="100000"/>
              </a:lnSpc>
              <a:spcBef>
                <a:spcPts val="0"/>
              </a:spcBef>
              <a:spcAft>
                <a:spcPts val="0"/>
              </a:spcAft>
              <a:buNone/>
              <a:defRPr b="1" sz="1100">
                <a:solidFill>
                  <a:srgbClr val="FFFFFF"/>
                </a:solidFill>
              </a:defRPr>
            </a:lvl8pPr>
            <a:lvl9pPr lvl="8" rtl="0">
              <a:lnSpc>
                <a:spcPct val="100000"/>
              </a:lnSpc>
              <a:spcBef>
                <a:spcPts val="0"/>
              </a:spcBef>
              <a:spcAft>
                <a:spcPts val="0"/>
              </a:spcAft>
              <a:buNone/>
              <a:defRPr b="1" sz="1100">
                <a:solidFill>
                  <a:srgbClr val="FFFFFF"/>
                </a:solidFill>
              </a:defRPr>
            </a:lvl9pPr>
          </a:lstStyle>
          <a:p/>
        </p:txBody>
      </p:sp>
      <p:sp>
        <p:nvSpPr>
          <p:cNvPr id="2571" name="Google Shape;2571;p192"/>
          <p:cNvSpPr txBox="1"/>
          <p:nvPr>
            <p:ph idx="6" type="subTitle"/>
          </p:nvPr>
        </p:nvSpPr>
        <p:spPr>
          <a:xfrm>
            <a:off x="10284513" y="3841627"/>
            <a:ext cx="914400" cy="52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100">
                <a:solidFill>
                  <a:srgbClr val="FFFFFF"/>
                </a:solidFill>
              </a:defRPr>
            </a:lvl1pPr>
            <a:lvl2pPr lvl="1" rtl="0">
              <a:lnSpc>
                <a:spcPct val="100000"/>
              </a:lnSpc>
              <a:spcBef>
                <a:spcPts val="0"/>
              </a:spcBef>
              <a:spcAft>
                <a:spcPts val="0"/>
              </a:spcAft>
              <a:buNone/>
              <a:defRPr b="1" sz="1100">
                <a:solidFill>
                  <a:srgbClr val="FFFFFF"/>
                </a:solidFill>
              </a:defRPr>
            </a:lvl2pPr>
            <a:lvl3pPr lvl="2" rtl="0">
              <a:lnSpc>
                <a:spcPct val="100000"/>
              </a:lnSpc>
              <a:spcBef>
                <a:spcPts val="0"/>
              </a:spcBef>
              <a:spcAft>
                <a:spcPts val="0"/>
              </a:spcAft>
              <a:buNone/>
              <a:defRPr b="1" sz="1100">
                <a:solidFill>
                  <a:srgbClr val="FFFFFF"/>
                </a:solidFill>
              </a:defRPr>
            </a:lvl3pPr>
            <a:lvl4pPr lvl="3" rtl="0">
              <a:lnSpc>
                <a:spcPct val="100000"/>
              </a:lnSpc>
              <a:spcBef>
                <a:spcPts val="0"/>
              </a:spcBef>
              <a:spcAft>
                <a:spcPts val="0"/>
              </a:spcAft>
              <a:buNone/>
              <a:defRPr b="1" sz="1100">
                <a:solidFill>
                  <a:srgbClr val="FFFFFF"/>
                </a:solidFill>
              </a:defRPr>
            </a:lvl4pPr>
            <a:lvl5pPr lvl="4" rtl="0">
              <a:lnSpc>
                <a:spcPct val="100000"/>
              </a:lnSpc>
              <a:spcBef>
                <a:spcPts val="0"/>
              </a:spcBef>
              <a:spcAft>
                <a:spcPts val="0"/>
              </a:spcAft>
              <a:buNone/>
              <a:defRPr b="1" sz="1100">
                <a:solidFill>
                  <a:srgbClr val="FFFFFF"/>
                </a:solidFill>
              </a:defRPr>
            </a:lvl5pPr>
            <a:lvl6pPr lvl="5" rtl="0">
              <a:lnSpc>
                <a:spcPct val="100000"/>
              </a:lnSpc>
              <a:spcBef>
                <a:spcPts val="0"/>
              </a:spcBef>
              <a:spcAft>
                <a:spcPts val="0"/>
              </a:spcAft>
              <a:buNone/>
              <a:defRPr b="1" sz="1100">
                <a:solidFill>
                  <a:srgbClr val="FFFFFF"/>
                </a:solidFill>
              </a:defRPr>
            </a:lvl6pPr>
            <a:lvl7pPr lvl="6" rtl="0">
              <a:lnSpc>
                <a:spcPct val="100000"/>
              </a:lnSpc>
              <a:spcBef>
                <a:spcPts val="0"/>
              </a:spcBef>
              <a:spcAft>
                <a:spcPts val="0"/>
              </a:spcAft>
              <a:buNone/>
              <a:defRPr b="1" sz="1100">
                <a:solidFill>
                  <a:srgbClr val="FFFFFF"/>
                </a:solidFill>
              </a:defRPr>
            </a:lvl7pPr>
            <a:lvl8pPr lvl="7" rtl="0">
              <a:lnSpc>
                <a:spcPct val="100000"/>
              </a:lnSpc>
              <a:spcBef>
                <a:spcPts val="0"/>
              </a:spcBef>
              <a:spcAft>
                <a:spcPts val="0"/>
              </a:spcAft>
              <a:buNone/>
              <a:defRPr b="1" sz="1100">
                <a:solidFill>
                  <a:srgbClr val="FFFFFF"/>
                </a:solidFill>
              </a:defRPr>
            </a:lvl8pPr>
            <a:lvl9pPr lvl="8" rtl="0">
              <a:lnSpc>
                <a:spcPct val="100000"/>
              </a:lnSpc>
              <a:spcBef>
                <a:spcPts val="0"/>
              </a:spcBef>
              <a:spcAft>
                <a:spcPts val="0"/>
              </a:spcAft>
              <a:buNone/>
              <a:defRPr b="1" sz="1100">
                <a:solidFill>
                  <a:srgbClr val="FFFFFF"/>
                </a:solidFill>
              </a:defRPr>
            </a:lvl9pPr>
          </a:lstStyle>
          <a:p/>
        </p:txBody>
      </p:sp>
      <p:sp>
        <p:nvSpPr>
          <p:cNvPr id="2572" name="Google Shape;2572;p192"/>
          <p:cNvSpPr txBox="1"/>
          <p:nvPr>
            <p:ph idx="7" type="subTitle"/>
          </p:nvPr>
        </p:nvSpPr>
        <p:spPr>
          <a:xfrm>
            <a:off x="9078238" y="4603527"/>
            <a:ext cx="914400" cy="52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100">
                <a:solidFill>
                  <a:srgbClr val="FFFFFF"/>
                </a:solidFill>
              </a:defRPr>
            </a:lvl1pPr>
            <a:lvl2pPr lvl="1" rtl="0">
              <a:lnSpc>
                <a:spcPct val="100000"/>
              </a:lnSpc>
              <a:spcBef>
                <a:spcPts val="0"/>
              </a:spcBef>
              <a:spcAft>
                <a:spcPts val="0"/>
              </a:spcAft>
              <a:buNone/>
              <a:defRPr b="1" sz="1100">
                <a:solidFill>
                  <a:srgbClr val="FFFFFF"/>
                </a:solidFill>
              </a:defRPr>
            </a:lvl2pPr>
            <a:lvl3pPr lvl="2" rtl="0">
              <a:lnSpc>
                <a:spcPct val="100000"/>
              </a:lnSpc>
              <a:spcBef>
                <a:spcPts val="0"/>
              </a:spcBef>
              <a:spcAft>
                <a:spcPts val="0"/>
              </a:spcAft>
              <a:buNone/>
              <a:defRPr b="1" sz="1100">
                <a:solidFill>
                  <a:srgbClr val="FFFFFF"/>
                </a:solidFill>
              </a:defRPr>
            </a:lvl3pPr>
            <a:lvl4pPr lvl="3" rtl="0">
              <a:lnSpc>
                <a:spcPct val="100000"/>
              </a:lnSpc>
              <a:spcBef>
                <a:spcPts val="0"/>
              </a:spcBef>
              <a:spcAft>
                <a:spcPts val="0"/>
              </a:spcAft>
              <a:buNone/>
              <a:defRPr b="1" sz="1100">
                <a:solidFill>
                  <a:srgbClr val="FFFFFF"/>
                </a:solidFill>
              </a:defRPr>
            </a:lvl4pPr>
            <a:lvl5pPr lvl="4" rtl="0">
              <a:lnSpc>
                <a:spcPct val="100000"/>
              </a:lnSpc>
              <a:spcBef>
                <a:spcPts val="0"/>
              </a:spcBef>
              <a:spcAft>
                <a:spcPts val="0"/>
              </a:spcAft>
              <a:buNone/>
              <a:defRPr b="1" sz="1100">
                <a:solidFill>
                  <a:srgbClr val="FFFFFF"/>
                </a:solidFill>
              </a:defRPr>
            </a:lvl5pPr>
            <a:lvl6pPr lvl="5" rtl="0">
              <a:lnSpc>
                <a:spcPct val="100000"/>
              </a:lnSpc>
              <a:spcBef>
                <a:spcPts val="0"/>
              </a:spcBef>
              <a:spcAft>
                <a:spcPts val="0"/>
              </a:spcAft>
              <a:buNone/>
              <a:defRPr b="1" sz="1100">
                <a:solidFill>
                  <a:srgbClr val="FFFFFF"/>
                </a:solidFill>
              </a:defRPr>
            </a:lvl6pPr>
            <a:lvl7pPr lvl="6" rtl="0">
              <a:lnSpc>
                <a:spcPct val="100000"/>
              </a:lnSpc>
              <a:spcBef>
                <a:spcPts val="0"/>
              </a:spcBef>
              <a:spcAft>
                <a:spcPts val="0"/>
              </a:spcAft>
              <a:buNone/>
              <a:defRPr b="1" sz="1100">
                <a:solidFill>
                  <a:srgbClr val="FFFFFF"/>
                </a:solidFill>
              </a:defRPr>
            </a:lvl7pPr>
            <a:lvl8pPr lvl="7" rtl="0">
              <a:lnSpc>
                <a:spcPct val="100000"/>
              </a:lnSpc>
              <a:spcBef>
                <a:spcPts val="0"/>
              </a:spcBef>
              <a:spcAft>
                <a:spcPts val="0"/>
              </a:spcAft>
              <a:buNone/>
              <a:defRPr b="1" sz="1100">
                <a:solidFill>
                  <a:srgbClr val="FFFFFF"/>
                </a:solidFill>
              </a:defRPr>
            </a:lvl8pPr>
            <a:lvl9pPr lvl="8" rtl="0">
              <a:lnSpc>
                <a:spcPct val="100000"/>
              </a:lnSpc>
              <a:spcBef>
                <a:spcPts val="0"/>
              </a:spcBef>
              <a:spcAft>
                <a:spcPts val="0"/>
              </a:spcAft>
              <a:buNone/>
              <a:defRPr b="1" sz="1100">
                <a:solidFill>
                  <a:srgbClr val="FFFFFF"/>
                </a:solidFill>
              </a:defRPr>
            </a:lvl9pPr>
          </a:lstStyle>
          <a:p/>
        </p:txBody>
      </p:sp>
      <p:sp>
        <p:nvSpPr>
          <p:cNvPr id="2573" name="Google Shape;2573;p192"/>
          <p:cNvSpPr txBox="1"/>
          <p:nvPr>
            <p:ph idx="8" type="subTitle"/>
          </p:nvPr>
        </p:nvSpPr>
        <p:spPr>
          <a:xfrm>
            <a:off x="10284513" y="4603527"/>
            <a:ext cx="914400" cy="52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100">
                <a:solidFill>
                  <a:srgbClr val="FFFFFF"/>
                </a:solidFill>
              </a:defRPr>
            </a:lvl1pPr>
            <a:lvl2pPr lvl="1" rtl="0">
              <a:lnSpc>
                <a:spcPct val="100000"/>
              </a:lnSpc>
              <a:spcBef>
                <a:spcPts val="0"/>
              </a:spcBef>
              <a:spcAft>
                <a:spcPts val="0"/>
              </a:spcAft>
              <a:buNone/>
              <a:defRPr b="1" sz="1100">
                <a:solidFill>
                  <a:srgbClr val="FFFFFF"/>
                </a:solidFill>
              </a:defRPr>
            </a:lvl2pPr>
            <a:lvl3pPr lvl="2" rtl="0">
              <a:lnSpc>
                <a:spcPct val="100000"/>
              </a:lnSpc>
              <a:spcBef>
                <a:spcPts val="0"/>
              </a:spcBef>
              <a:spcAft>
                <a:spcPts val="0"/>
              </a:spcAft>
              <a:buNone/>
              <a:defRPr b="1" sz="1100">
                <a:solidFill>
                  <a:srgbClr val="FFFFFF"/>
                </a:solidFill>
              </a:defRPr>
            </a:lvl3pPr>
            <a:lvl4pPr lvl="3" rtl="0">
              <a:lnSpc>
                <a:spcPct val="100000"/>
              </a:lnSpc>
              <a:spcBef>
                <a:spcPts val="0"/>
              </a:spcBef>
              <a:spcAft>
                <a:spcPts val="0"/>
              </a:spcAft>
              <a:buNone/>
              <a:defRPr b="1" sz="1100">
                <a:solidFill>
                  <a:srgbClr val="FFFFFF"/>
                </a:solidFill>
              </a:defRPr>
            </a:lvl4pPr>
            <a:lvl5pPr lvl="4" rtl="0">
              <a:lnSpc>
                <a:spcPct val="100000"/>
              </a:lnSpc>
              <a:spcBef>
                <a:spcPts val="0"/>
              </a:spcBef>
              <a:spcAft>
                <a:spcPts val="0"/>
              </a:spcAft>
              <a:buNone/>
              <a:defRPr b="1" sz="1100">
                <a:solidFill>
                  <a:srgbClr val="FFFFFF"/>
                </a:solidFill>
              </a:defRPr>
            </a:lvl5pPr>
            <a:lvl6pPr lvl="5" rtl="0">
              <a:lnSpc>
                <a:spcPct val="100000"/>
              </a:lnSpc>
              <a:spcBef>
                <a:spcPts val="0"/>
              </a:spcBef>
              <a:spcAft>
                <a:spcPts val="0"/>
              </a:spcAft>
              <a:buNone/>
              <a:defRPr b="1" sz="1100">
                <a:solidFill>
                  <a:srgbClr val="FFFFFF"/>
                </a:solidFill>
              </a:defRPr>
            </a:lvl6pPr>
            <a:lvl7pPr lvl="6" rtl="0">
              <a:lnSpc>
                <a:spcPct val="100000"/>
              </a:lnSpc>
              <a:spcBef>
                <a:spcPts val="0"/>
              </a:spcBef>
              <a:spcAft>
                <a:spcPts val="0"/>
              </a:spcAft>
              <a:buNone/>
              <a:defRPr b="1" sz="1100">
                <a:solidFill>
                  <a:srgbClr val="FFFFFF"/>
                </a:solidFill>
              </a:defRPr>
            </a:lvl7pPr>
            <a:lvl8pPr lvl="7" rtl="0">
              <a:lnSpc>
                <a:spcPct val="100000"/>
              </a:lnSpc>
              <a:spcBef>
                <a:spcPts val="0"/>
              </a:spcBef>
              <a:spcAft>
                <a:spcPts val="0"/>
              </a:spcAft>
              <a:buNone/>
              <a:defRPr b="1" sz="1100">
                <a:solidFill>
                  <a:srgbClr val="FFFFFF"/>
                </a:solidFill>
              </a:defRPr>
            </a:lvl8pPr>
            <a:lvl9pPr lvl="8" rtl="0">
              <a:lnSpc>
                <a:spcPct val="100000"/>
              </a:lnSpc>
              <a:spcBef>
                <a:spcPts val="0"/>
              </a:spcBef>
              <a:spcAft>
                <a:spcPts val="0"/>
              </a:spcAft>
              <a:buNone/>
              <a:defRPr b="1" sz="1100">
                <a:solidFill>
                  <a:srgbClr val="FFFFFF"/>
                </a:solidFill>
              </a:defRPr>
            </a:lvl9pPr>
          </a:lstStyle>
          <a:p/>
        </p:txBody>
      </p:sp>
      <p:sp>
        <p:nvSpPr>
          <p:cNvPr id="2574" name="Google Shape;2574;p192"/>
          <p:cNvSpPr txBox="1"/>
          <p:nvPr>
            <p:ph idx="9"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9pPr>
          </a:lstStyle>
          <a:p/>
        </p:txBody>
      </p:sp>
      <p:sp>
        <p:nvSpPr>
          <p:cNvPr id="2575" name="Google Shape;2575;p19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9pPr>
          </a:lstStyle>
          <a:p/>
        </p:txBody>
      </p:sp>
      <p:pic>
        <p:nvPicPr>
          <p:cNvPr id="2576" name="Google Shape;2576;p192"/>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2577" name="Google Shape;2577;p19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2578" name="Google Shape;2578;p192"/>
          <p:cNvSpPr txBox="1"/>
          <p:nvPr>
            <p:ph idx="1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rgbClr val="FFFFFF"/>
                </a:solidFill>
              </a:defRPr>
            </a:lvl2pPr>
            <a:lvl3pPr lvl="2" rtl="0" algn="ctr">
              <a:spcBef>
                <a:spcPts val="500"/>
              </a:spcBef>
              <a:spcAft>
                <a:spcPts val="0"/>
              </a:spcAft>
              <a:buNone/>
              <a:defRPr sz="1900">
                <a:solidFill>
                  <a:srgbClr val="FFFFFF"/>
                </a:solidFill>
              </a:defRPr>
            </a:lvl3pPr>
            <a:lvl4pPr lvl="3" rtl="0" algn="ctr">
              <a:spcBef>
                <a:spcPts val="500"/>
              </a:spcBef>
              <a:spcAft>
                <a:spcPts val="0"/>
              </a:spcAft>
              <a:buNone/>
              <a:defRPr sz="1900">
                <a:solidFill>
                  <a:srgbClr val="FFFFFF"/>
                </a:solidFill>
              </a:defRPr>
            </a:lvl4pPr>
            <a:lvl5pPr lvl="4" rtl="0" algn="ctr">
              <a:spcBef>
                <a:spcPts val="500"/>
              </a:spcBef>
              <a:spcAft>
                <a:spcPts val="0"/>
              </a:spcAft>
              <a:buNone/>
              <a:defRPr sz="1900">
                <a:solidFill>
                  <a:srgbClr val="FFFFFF"/>
                </a:solidFill>
              </a:defRPr>
            </a:lvl5pPr>
            <a:lvl6pPr lvl="5" rtl="0" algn="ctr">
              <a:spcBef>
                <a:spcPts val="500"/>
              </a:spcBef>
              <a:spcAft>
                <a:spcPts val="0"/>
              </a:spcAft>
              <a:buNone/>
              <a:defRPr sz="1900">
                <a:solidFill>
                  <a:srgbClr val="FFFFFF"/>
                </a:solidFill>
              </a:defRPr>
            </a:lvl6pPr>
            <a:lvl7pPr lvl="6" rtl="0" algn="ctr">
              <a:spcBef>
                <a:spcPts val="500"/>
              </a:spcBef>
              <a:spcAft>
                <a:spcPts val="0"/>
              </a:spcAft>
              <a:buNone/>
              <a:defRPr sz="1900">
                <a:solidFill>
                  <a:srgbClr val="FFFFFF"/>
                </a:solidFill>
              </a:defRPr>
            </a:lvl7pPr>
            <a:lvl8pPr lvl="7" rtl="0" algn="ctr">
              <a:spcBef>
                <a:spcPts val="500"/>
              </a:spcBef>
              <a:spcAft>
                <a:spcPts val="0"/>
              </a:spcAft>
              <a:buNone/>
              <a:defRPr sz="1900">
                <a:solidFill>
                  <a:srgbClr val="FFFFFF"/>
                </a:solidFill>
              </a:defRPr>
            </a:lvl8pPr>
            <a:lvl9pPr lvl="8" rtl="0" algn="ctr">
              <a:spcBef>
                <a:spcPts val="500"/>
              </a:spcBef>
              <a:spcAft>
                <a:spcPts val="500"/>
              </a:spcAft>
              <a:buNone/>
              <a:defRPr sz="1900">
                <a:solidFill>
                  <a:srgbClr val="FFFFFF"/>
                </a:solidFill>
              </a:defRPr>
            </a:lvl9pPr>
          </a:lstStyle>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1">
  <p:cSld name="CUSTOM_4_13_1">
    <p:bg>
      <p:bgPr>
        <a:solidFill>
          <a:srgbClr val="353535"/>
        </a:solidFill>
      </p:bgPr>
    </p:bg>
    <p:spTree>
      <p:nvGrpSpPr>
        <p:cNvPr id="2579" name="Shape 2579"/>
        <p:cNvGrpSpPr/>
        <p:nvPr/>
      </p:nvGrpSpPr>
      <p:grpSpPr>
        <a:xfrm>
          <a:off x="0" y="0"/>
          <a:ext cx="0" cy="0"/>
          <a:chOff x="0" y="0"/>
          <a:chExt cx="0" cy="0"/>
        </a:xfrm>
      </p:grpSpPr>
      <p:sp>
        <p:nvSpPr>
          <p:cNvPr id="2580" name="Google Shape;2580;p193"/>
          <p:cNvSpPr txBox="1"/>
          <p:nvPr>
            <p:ph idx="1" type="subTitle"/>
          </p:nvPr>
        </p:nvSpPr>
        <p:spPr>
          <a:xfrm>
            <a:off x="4555550"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sp>
        <p:nvSpPr>
          <p:cNvPr id="2581" name="Google Shape;2581;p193"/>
          <p:cNvSpPr txBox="1"/>
          <p:nvPr>
            <p:ph idx="2" type="subTitle"/>
          </p:nvPr>
        </p:nvSpPr>
        <p:spPr>
          <a:xfrm>
            <a:off x="7972925"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cxnSp>
        <p:nvCxnSpPr>
          <p:cNvPr id="2582" name="Google Shape;2582;p19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583" name="Google Shape;2583;p193"/>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2584" name="Google Shape;2584;p193"/>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2585" name="Google Shape;2585;p193"/>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rgbClr val="FFFFFF"/>
                </a:solidFill>
                <a:latin typeface="Red Hat Display"/>
                <a:ea typeface="Red Hat Display"/>
                <a:cs typeface="Red Hat Display"/>
                <a:sym typeface="Red Hat Display"/>
              </a:defRPr>
            </a:lvl9pPr>
          </a:lstStyle>
          <a:p/>
        </p:txBody>
      </p:sp>
      <p:cxnSp>
        <p:nvCxnSpPr>
          <p:cNvPr id="2586" name="Google Shape;2586;p193"/>
          <p:cNvCxnSpPr/>
          <p:nvPr/>
        </p:nvCxnSpPr>
        <p:spPr>
          <a:xfrm>
            <a:off x="7885850" y="3677350"/>
            <a:ext cx="0" cy="1404900"/>
          </a:xfrm>
          <a:prstGeom prst="straightConnector1">
            <a:avLst/>
          </a:prstGeom>
          <a:noFill/>
          <a:ln cap="flat" cmpd="sng" w="9525">
            <a:solidFill>
              <a:srgbClr val="FFFFFF"/>
            </a:solidFill>
            <a:prstDash val="dot"/>
            <a:round/>
            <a:headEnd len="med" w="med" type="none"/>
            <a:tailEnd len="med" w="med" type="none"/>
          </a:ln>
        </p:spPr>
      </p:cxnSp>
      <p:sp>
        <p:nvSpPr>
          <p:cNvPr id="2587" name="Google Shape;2587;p193"/>
          <p:cNvSpPr txBox="1"/>
          <p:nvPr>
            <p:ph idx="5" type="subTitle"/>
          </p:nvPr>
        </p:nvSpPr>
        <p:spPr>
          <a:xfrm>
            <a:off x="4620750"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9pPr>
          </a:lstStyle>
          <a:p/>
        </p:txBody>
      </p:sp>
      <p:sp>
        <p:nvSpPr>
          <p:cNvPr id="2588" name="Google Shape;2588;p193"/>
          <p:cNvSpPr txBox="1"/>
          <p:nvPr>
            <p:ph idx="6" type="subTitle"/>
          </p:nvPr>
        </p:nvSpPr>
        <p:spPr>
          <a:xfrm>
            <a:off x="4620750"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500">
                <a:solidFill>
                  <a:srgbClr val="FFFFFF"/>
                </a:solidFill>
              </a:defRPr>
            </a:lvl1pPr>
            <a:lvl2pPr lvl="1" rtl="0">
              <a:spcBef>
                <a:spcPts val="500"/>
              </a:spcBef>
              <a:spcAft>
                <a:spcPts val="0"/>
              </a:spcAft>
              <a:buNone/>
              <a:defRPr sz="1500">
                <a:solidFill>
                  <a:srgbClr val="FFFFFF"/>
                </a:solidFill>
              </a:defRPr>
            </a:lvl2pPr>
            <a:lvl3pPr lvl="2" rtl="0">
              <a:spcBef>
                <a:spcPts val="500"/>
              </a:spcBef>
              <a:spcAft>
                <a:spcPts val="0"/>
              </a:spcAft>
              <a:buNone/>
              <a:defRPr sz="1500">
                <a:solidFill>
                  <a:srgbClr val="FFFFFF"/>
                </a:solidFill>
              </a:defRPr>
            </a:lvl3pPr>
            <a:lvl4pPr lvl="3" rtl="0">
              <a:spcBef>
                <a:spcPts val="500"/>
              </a:spcBef>
              <a:spcAft>
                <a:spcPts val="0"/>
              </a:spcAft>
              <a:buNone/>
              <a:defRPr sz="1500">
                <a:solidFill>
                  <a:srgbClr val="FFFFFF"/>
                </a:solidFill>
              </a:defRPr>
            </a:lvl4pPr>
            <a:lvl5pPr lvl="4" rtl="0">
              <a:spcBef>
                <a:spcPts val="500"/>
              </a:spcBef>
              <a:spcAft>
                <a:spcPts val="0"/>
              </a:spcAft>
              <a:buNone/>
              <a:defRPr sz="1500">
                <a:solidFill>
                  <a:srgbClr val="FFFFFF"/>
                </a:solidFill>
              </a:defRPr>
            </a:lvl5pPr>
            <a:lvl6pPr lvl="5" rtl="0">
              <a:spcBef>
                <a:spcPts val="500"/>
              </a:spcBef>
              <a:spcAft>
                <a:spcPts val="0"/>
              </a:spcAft>
              <a:buNone/>
              <a:defRPr sz="1500">
                <a:solidFill>
                  <a:srgbClr val="FFFFFF"/>
                </a:solidFill>
              </a:defRPr>
            </a:lvl6pPr>
            <a:lvl7pPr lvl="6" rtl="0">
              <a:spcBef>
                <a:spcPts val="500"/>
              </a:spcBef>
              <a:spcAft>
                <a:spcPts val="0"/>
              </a:spcAft>
              <a:buNone/>
              <a:defRPr sz="1500">
                <a:solidFill>
                  <a:srgbClr val="FFFFFF"/>
                </a:solidFill>
              </a:defRPr>
            </a:lvl7pPr>
            <a:lvl8pPr lvl="7" rtl="0">
              <a:spcBef>
                <a:spcPts val="500"/>
              </a:spcBef>
              <a:spcAft>
                <a:spcPts val="0"/>
              </a:spcAft>
              <a:buNone/>
              <a:defRPr sz="1500">
                <a:solidFill>
                  <a:srgbClr val="FFFFFF"/>
                </a:solidFill>
              </a:defRPr>
            </a:lvl8pPr>
            <a:lvl9pPr lvl="8" rtl="0">
              <a:spcBef>
                <a:spcPts val="500"/>
              </a:spcBef>
              <a:spcAft>
                <a:spcPts val="500"/>
              </a:spcAft>
              <a:buNone/>
              <a:defRPr sz="1500">
                <a:solidFill>
                  <a:srgbClr val="FFFFFF"/>
                </a:solidFill>
              </a:defRPr>
            </a:lvl9pPr>
          </a:lstStyle>
          <a:p/>
        </p:txBody>
      </p:sp>
      <p:sp>
        <p:nvSpPr>
          <p:cNvPr id="2589" name="Google Shape;2589;p193"/>
          <p:cNvSpPr txBox="1"/>
          <p:nvPr>
            <p:ph idx="7" type="subTitle"/>
          </p:nvPr>
        </p:nvSpPr>
        <p:spPr>
          <a:xfrm>
            <a:off x="8051175"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9pPr>
          </a:lstStyle>
          <a:p/>
        </p:txBody>
      </p:sp>
      <p:sp>
        <p:nvSpPr>
          <p:cNvPr id="2590" name="Google Shape;2590;p193"/>
          <p:cNvSpPr txBox="1"/>
          <p:nvPr>
            <p:ph idx="8" type="subTitle"/>
          </p:nvPr>
        </p:nvSpPr>
        <p:spPr>
          <a:xfrm>
            <a:off x="8051175"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500">
                <a:solidFill>
                  <a:srgbClr val="FFFFFF"/>
                </a:solidFill>
              </a:defRPr>
            </a:lvl1pPr>
            <a:lvl2pPr lvl="1" rtl="0">
              <a:spcBef>
                <a:spcPts val="500"/>
              </a:spcBef>
              <a:spcAft>
                <a:spcPts val="0"/>
              </a:spcAft>
              <a:buNone/>
              <a:defRPr sz="1500">
                <a:solidFill>
                  <a:srgbClr val="FFFFFF"/>
                </a:solidFill>
              </a:defRPr>
            </a:lvl2pPr>
            <a:lvl3pPr lvl="2" rtl="0">
              <a:spcBef>
                <a:spcPts val="500"/>
              </a:spcBef>
              <a:spcAft>
                <a:spcPts val="0"/>
              </a:spcAft>
              <a:buNone/>
              <a:defRPr sz="1500">
                <a:solidFill>
                  <a:srgbClr val="FFFFFF"/>
                </a:solidFill>
              </a:defRPr>
            </a:lvl3pPr>
            <a:lvl4pPr lvl="3" rtl="0">
              <a:spcBef>
                <a:spcPts val="500"/>
              </a:spcBef>
              <a:spcAft>
                <a:spcPts val="0"/>
              </a:spcAft>
              <a:buNone/>
              <a:defRPr sz="1500">
                <a:solidFill>
                  <a:srgbClr val="FFFFFF"/>
                </a:solidFill>
              </a:defRPr>
            </a:lvl4pPr>
            <a:lvl5pPr lvl="4" rtl="0">
              <a:spcBef>
                <a:spcPts val="500"/>
              </a:spcBef>
              <a:spcAft>
                <a:spcPts val="0"/>
              </a:spcAft>
              <a:buNone/>
              <a:defRPr sz="1500">
                <a:solidFill>
                  <a:srgbClr val="FFFFFF"/>
                </a:solidFill>
              </a:defRPr>
            </a:lvl5pPr>
            <a:lvl6pPr lvl="5" rtl="0">
              <a:spcBef>
                <a:spcPts val="500"/>
              </a:spcBef>
              <a:spcAft>
                <a:spcPts val="0"/>
              </a:spcAft>
              <a:buNone/>
              <a:defRPr sz="1500">
                <a:solidFill>
                  <a:srgbClr val="FFFFFF"/>
                </a:solidFill>
              </a:defRPr>
            </a:lvl6pPr>
            <a:lvl7pPr lvl="6" rtl="0">
              <a:spcBef>
                <a:spcPts val="500"/>
              </a:spcBef>
              <a:spcAft>
                <a:spcPts val="0"/>
              </a:spcAft>
              <a:buNone/>
              <a:defRPr sz="1500">
                <a:solidFill>
                  <a:srgbClr val="FFFFFF"/>
                </a:solidFill>
              </a:defRPr>
            </a:lvl7pPr>
            <a:lvl8pPr lvl="7" rtl="0">
              <a:spcBef>
                <a:spcPts val="500"/>
              </a:spcBef>
              <a:spcAft>
                <a:spcPts val="0"/>
              </a:spcAft>
              <a:buNone/>
              <a:defRPr sz="1500">
                <a:solidFill>
                  <a:srgbClr val="FFFFFF"/>
                </a:solidFill>
              </a:defRPr>
            </a:lvl8pPr>
            <a:lvl9pPr lvl="8" rtl="0">
              <a:spcBef>
                <a:spcPts val="500"/>
              </a:spcBef>
              <a:spcAft>
                <a:spcPts val="500"/>
              </a:spcAft>
              <a:buNone/>
              <a:defRPr sz="1500">
                <a:solidFill>
                  <a:srgbClr val="FFFFFF"/>
                </a:solidFill>
              </a:defRPr>
            </a:lvl9pPr>
          </a:lstStyle>
          <a:p/>
        </p:txBody>
      </p:sp>
      <p:sp>
        <p:nvSpPr>
          <p:cNvPr id="2591" name="Google Shape;2591;p193"/>
          <p:cNvSpPr txBox="1"/>
          <p:nvPr>
            <p:ph idx="9"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9pPr>
          </a:lstStyle>
          <a:p/>
        </p:txBody>
      </p:sp>
      <p:sp>
        <p:nvSpPr>
          <p:cNvPr id="2592" name="Google Shape;2592;p19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9pPr>
          </a:lstStyle>
          <a:p/>
        </p:txBody>
      </p:sp>
      <p:pic>
        <p:nvPicPr>
          <p:cNvPr id="2593" name="Google Shape;2593;p193"/>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2594" name="Google Shape;2594;p19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2595" name="Google Shape;2595;p193"/>
          <p:cNvSpPr txBox="1"/>
          <p:nvPr>
            <p:ph idx="1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rgbClr val="FFFFFF"/>
                </a:solidFill>
              </a:defRPr>
            </a:lvl2pPr>
            <a:lvl3pPr lvl="2" rtl="0" algn="ctr">
              <a:spcBef>
                <a:spcPts val="500"/>
              </a:spcBef>
              <a:spcAft>
                <a:spcPts val="0"/>
              </a:spcAft>
              <a:buNone/>
              <a:defRPr sz="1900">
                <a:solidFill>
                  <a:srgbClr val="FFFFFF"/>
                </a:solidFill>
              </a:defRPr>
            </a:lvl3pPr>
            <a:lvl4pPr lvl="3" rtl="0" algn="ctr">
              <a:spcBef>
                <a:spcPts val="500"/>
              </a:spcBef>
              <a:spcAft>
                <a:spcPts val="0"/>
              </a:spcAft>
              <a:buNone/>
              <a:defRPr sz="1900">
                <a:solidFill>
                  <a:srgbClr val="FFFFFF"/>
                </a:solidFill>
              </a:defRPr>
            </a:lvl4pPr>
            <a:lvl5pPr lvl="4" rtl="0" algn="ctr">
              <a:spcBef>
                <a:spcPts val="500"/>
              </a:spcBef>
              <a:spcAft>
                <a:spcPts val="0"/>
              </a:spcAft>
              <a:buNone/>
              <a:defRPr sz="1900">
                <a:solidFill>
                  <a:srgbClr val="FFFFFF"/>
                </a:solidFill>
              </a:defRPr>
            </a:lvl5pPr>
            <a:lvl6pPr lvl="5" rtl="0" algn="ctr">
              <a:spcBef>
                <a:spcPts val="500"/>
              </a:spcBef>
              <a:spcAft>
                <a:spcPts val="0"/>
              </a:spcAft>
              <a:buNone/>
              <a:defRPr sz="1900">
                <a:solidFill>
                  <a:srgbClr val="FFFFFF"/>
                </a:solidFill>
              </a:defRPr>
            </a:lvl6pPr>
            <a:lvl7pPr lvl="6" rtl="0" algn="ctr">
              <a:spcBef>
                <a:spcPts val="500"/>
              </a:spcBef>
              <a:spcAft>
                <a:spcPts val="0"/>
              </a:spcAft>
              <a:buNone/>
              <a:defRPr sz="1900">
                <a:solidFill>
                  <a:srgbClr val="FFFFFF"/>
                </a:solidFill>
              </a:defRPr>
            </a:lvl7pPr>
            <a:lvl8pPr lvl="7" rtl="0" algn="ctr">
              <a:spcBef>
                <a:spcPts val="500"/>
              </a:spcBef>
              <a:spcAft>
                <a:spcPts val="0"/>
              </a:spcAft>
              <a:buNone/>
              <a:defRPr sz="1900">
                <a:solidFill>
                  <a:srgbClr val="FFFFFF"/>
                </a:solidFill>
              </a:defRPr>
            </a:lvl8pPr>
            <a:lvl9pPr lvl="8" rtl="0" algn="ctr">
              <a:spcBef>
                <a:spcPts val="500"/>
              </a:spcBef>
              <a:spcAft>
                <a:spcPts val="500"/>
              </a:spcAft>
              <a:buNone/>
              <a:defRPr sz="1900">
                <a:solidFill>
                  <a:srgbClr val="FFFFFF"/>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3" name="Shape 173"/>
        <p:cNvGrpSpPr/>
        <p:nvPr/>
      </p:nvGrpSpPr>
      <p:grpSpPr>
        <a:xfrm>
          <a:off x="0" y="0"/>
          <a:ext cx="0" cy="0"/>
          <a:chOff x="0" y="0"/>
          <a:chExt cx="0" cy="0"/>
        </a:xfrm>
      </p:grpSpPr>
      <p:pic>
        <p:nvPicPr>
          <p:cNvPr id="174" name="Google Shape;174;p20"/>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75" name="Google Shape;175;p20"/>
          <p:cNvSpPr txBox="1"/>
          <p:nvPr>
            <p:ph type="title"/>
          </p:nvPr>
        </p:nvSpPr>
        <p:spPr>
          <a:xfrm>
            <a:off x="415600" y="593367"/>
            <a:ext cx="11360700" cy="763500"/>
          </a:xfrm>
          <a:prstGeom prst="rect">
            <a:avLst/>
          </a:prstGeom>
        </p:spPr>
        <p:txBody>
          <a:bodyPr anchorCtr="0" anchor="t" bIns="0" lIns="0" spcFirstLastPara="1" rIns="0" wrap="square" tIns="0">
            <a:noAutofit/>
          </a:bodyPr>
          <a:lstStyle>
            <a:lvl1pPr lvl="0" rtl="0">
              <a:spcBef>
                <a:spcPts val="0"/>
              </a:spcBef>
              <a:spcAft>
                <a:spcPts val="0"/>
              </a:spcAft>
              <a:buClr>
                <a:srgbClr val="434343"/>
              </a:buClr>
              <a:buSzPts val="3400"/>
              <a:buFont typeface="Proxima Nova"/>
              <a:buNone/>
              <a:defRPr>
                <a:solidFill>
                  <a:srgbClr val="434343"/>
                </a:solidFill>
                <a:latin typeface="Proxima Nova"/>
                <a:ea typeface="Proxima Nova"/>
                <a:cs typeface="Proxima Nova"/>
                <a:sym typeface="Proxima Nova"/>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76" name="Google Shape;176;p20"/>
          <p:cNvSpPr txBox="1"/>
          <p:nvPr>
            <p:ph idx="1" type="body"/>
          </p:nvPr>
        </p:nvSpPr>
        <p:spPr>
          <a:xfrm>
            <a:off x="415600" y="1536633"/>
            <a:ext cx="11360700" cy="4555200"/>
          </a:xfrm>
          <a:prstGeom prst="rect">
            <a:avLst/>
          </a:prstGeom>
        </p:spPr>
        <p:txBody>
          <a:bodyPr anchorCtr="0" anchor="t" bIns="0" lIns="0" spcFirstLastPara="1" rIns="0" wrap="square" tIns="0">
            <a:noAutofit/>
          </a:bodyPr>
          <a:lstStyle>
            <a:lvl1pPr indent="-361950" lvl="0" marL="457200" rtl="0">
              <a:spcBef>
                <a:spcPts val="0"/>
              </a:spcBef>
              <a:spcAft>
                <a:spcPts val="0"/>
              </a:spcAft>
              <a:buSzPts val="2100"/>
              <a:buFont typeface="Proxima Nova"/>
              <a:buChar char="●"/>
              <a:defRPr>
                <a:latin typeface="Proxima Nova"/>
                <a:ea typeface="Proxima Nova"/>
                <a:cs typeface="Proxima Nova"/>
                <a:sym typeface="Proxima Nova"/>
              </a:defRPr>
            </a:lvl1pPr>
            <a:lvl2pPr indent="-330200" lvl="1" marL="914400" rtl="0">
              <a:spcBef>
                <a:spcPts val="2100"/>
              </a:spcBef>
              <a:spcAft>
                <a:spcPts val="0"/>
              </a:spcAft>
              <a:buSzPts val="1600"/>
              <a:buFont typeface="Proxima Nova"/>
              <a:buChar char="○"/>
              <a:defRPr>
                <a:latin typeface="Proxima Nova"/>
                <a:ea typeface="Proxima Nova"/>
                <a:cs typeface="Proxima Nova"/>
                <a:sym typeface="Proxima Nova"/>
              </a:defRPr>
            </a:lvl2pPr>
            <a:lvl3pPr indent="-330200" lvl="2" marL="1371600" rtl="0">
              <a:spcBef>
                <a:spcPts val="2100"/>
              </a:spcBef>
              <a:spcAft>
                <a:spcPts val="0"/>
              </a:spcAft>
              <a:buSzPts val="1600"/>
              <a:buFont typeface="Proxima Nova"/>
              <a:buChar char="■"/>
              <a:defRPr>
                <a:latin typeface="Proxima Nova"/>
                <a:ea typeface="Proxima Nova"/>
                <a:cs typeface="Proxima Nova"/>
                <a:sym typeface="Proxima Nova"/>
              </a:defRPr>
            </a:lvl3pPr>
            <a:lvl4pPr indent="-330200" lvl="3" marL="1828800" rtl="0">
              <a:spcBef>
                <a:spcPts val="2100"/>
              </a:spcBef>
              <a:spcAft>
                <a:spcPts val="0"/>
              </a:spcAft>
              <a:buSzPts val="1600"/>
              <a:buFont typeface="Proxima Nova"/>
              <a:buChar char="●"/>
              <a:defRPr>
                <a:latin typeface="Proxima Nova"/>
                <a:ea typeface="Proxima Nova"/>
                <a:cs typeface="Proxima Nova"/>
                <a:sym typeface="Proxima Nova"/>
              </a:defRPr>
            </a:lvl4pPr>
            <a:lvl5pPr indent="-330200" lvl="4" marL="2286000" rtl="0">
              <a:spcBef>
                <a:spcPts val="2100"/>
              </a:spcBef>
              <a:spcAft>
                <a:spcPts val="0"/>
              </a:spcAft>
              <a:buSzPts val="1600"/>
              <a:buFont typeface="Proxima Nova"/>
              <a:buChar char="○"/>
              <a:defRPr>
                <a:latin typeface="Proxima Nova"/>
                <a:ea typeface="Proxima Nova"/>
                <a:cs typeface="Proxima Nova"/>
                <a:sym typeface="Proxima Nova"/>
              </a:defRPr>
            </a:lvl5pPr>
            <a:lvl6pPr indent="-330200" lvl="5" marL="2743200" rtl="0">
              <a:spcBef>
                <a:spcPts val="2100"/>
              </a:spcBef>
              <a:spcAft>
                <a:spcPts val="0"/>
              </a:spcAft>
              <a:buSzPts val="1600"/>
              <a:buFont typeface="Proxima Nova"/>
              <a:buChar char="■"/>
              <a:defRPr>
                <a:latin typeface="Proxima Nova"/>
                <a:ea typeface="Proxima Nova"/>
                <a:cs typeface="Proxima Nova"/>
                <a:sym typeface="Proxima Nova"/>
              </a:defRPr>
            </a:lvl6pPr>
            <a:lvl7pPr indent="-330200" lvl="6" marL="3200400" rtl="0">
              <a:spcBef>
                <a:spcPts val="2100"/>
              </a:spcBef>
              <a:spcAft>
                <a:spcPts val="0"/>
              </a:spcAft>
              <a:buSzPts val="1600"/>
              <a:buFont typeface="Proxima Nova"/>
              <a:buChar char="●"/>
              <a:defRPr>
                <a:latin typeface="Proxima Nova"/>
                <a:ea typeface="Proxima Nova"/>
                <a:cs typeface="Proxima Nova"/>
                <a:sym typeface="Proxima Nova"/>
              </a:defRPr>
            </a:lvl7pPr>
            <a:lvl8pPr indent="-330200" lvl="7" marL="3657600" rtl="0">
              <a:spcBef>
                <a:spcPts val="2100"/>
              </a:spcBef>
              <a:spcAft>
                <a:spcPts val="0"/>
              </a:spcAft>
              <a:buSzPts val="1600"/>
              <a:buFont typeface="Proxima Nova"/>
              <a:buChar char="○"/>
              <a:defRPr>
                <a:latin typeface="Proxima Nova"/>
                <a:ea typeface="Proxima Nova"/>
                <a:cs typeface="Proxima Nova"/>
                <a:sym typeface="Proxima Nova"/>
              </a:defRPr>
            </a:lvl8pPr>
            <a:lvl9pPr indent="-330200" lvl="8" marL="4114800" rtl="0">
              <a:spcBef>
                <a:spcPts val="2100"/>
              </a:spcBef>
              <a:spcAft>
                <a:spcPts val="2100"/>
              </a:spcAft>
              <a:buSzPts val="1600"/>
              <a:buFont typeface="Proxima Nova"/>
              <a:buChar char="■"/>
              <a:defRPr>
                <a:latin typeface="Proxima Nova"/>
                <a:ea typeface="Proxima Nova"/>
                <a:cs typeface="Proxima Nova"/>
                <a:sym typeface="Proxima Nova"/>
              </a:defRPr>
            </a:lvl9pPr>
          </a:lstStyle>
          <a:p/>
        </p:txBody>
      </p:sp>
      <p:sp>
        <p:nvSpPr>
          <p:cNvPr id="177" name="Google Shape;177;p20"/>
          <p:cNvSpPr txBox="1"/>
          <p:nvPr>
            <p:ph idx="12" type="sldNum"/>
          </p:nvPr>
        </p:nvSpPr>
        <p:spPr>
          <a:xfrm>
            <a:off x="11296610" y="6217622"/>
            <a:ext cx="731700" cy="524700"/>
          </a:xfrm>
          <a:prstGeom prst="rect">
            <a:avLst/>
          </a:prstGeom>
          <a:noFill/>
          <a:ln>
            <a:noFill/>
          </a:ln>
        </p:spPr>
        <p:txBody>
          <a:bodyPr anchorCtr="0" anchor="ctr" bIns="76200" lIns="76200" spcFirstLastPara="1" rIns="76200" wrap="square" tIns="76200">
            <a:noAutofit/>
          </a:bodyPr>
          <a:lstStyle>
            <a:lvl1pPr lvl="0" rtl="0">
              <a:buNone/>
              <a:defRPr sz="1200"/>
            </a:lvl1pPr>
            <a:lvl2pPr lvl="1" rtl="0">
              <a:buNone/>
              <a:defRPr sz="1200"/>
            </a:lvl2pPr>
            <a:lvl3pPr lvl="2" rtl="0">
              <a:buNone/>
              <a:defRPr sz="1200"/>
            </a:lvl3pPr>
            <a:lvl4pPr lvl="3" rtl="0">
              <a:buNone/>
              <a:defRPr sz="1200"/>
            </a:lvl4pPr>
            <a:lvl5pPr lvl="4" rtl="0">
              <a:buNone/>
              <a:defRPr sz="1200"/>
            </a:lvl5pPr>
            <a:lvl6pPr lvl="5" rtl="0">
              <a:buNone/>
              <a:defRPr sz="1200"/>
            </a:lvl6pPr>
            <a:lvl7pPr lvl="6" rtl="0">
              <a:buNone/>
              <a:defRPr sz="1200"/>
            </a:lvl7pPr>
            <a:lvl8pPr lvl="7" rtl="0">
              <a:buNone/>
              <a:defRPr sz="1200"/>
            </a:lvl8pPr>
            <a:lvl9pPr lvl="8" rtl="0">
              <a:buNone/>
              <a:defRPr sz="1200"/>
            </a:lvl9pPr>
          </a:lstStyle>
          <a:p>
            <a:pPr indent="0" lvl="0" marL="0" rtl="0" algn="l">
              <a:spcBef>
                <a:spcPts val="0"/>
              </a:spcBef>
              <a:spcAft>
                <a:spcPts val="0"/>
              </a:spcAft>
              <a:buNone/>
            </a:pPr>
            <a:fld id="{00000000-1234-1234-1234-123412341234}" type="slidenum">
              <a:rPr lang="en"/>
              <a:t>‹#›</a:t>
            </a:fld>
            <a:endParaRPr/>
          </a:p>
        </p:txBody>
      </p:sp>
      <p:pic>
        <p:nvPicPr>
          <p:cNvPr id="178" name="Google Shape;178;p20"/>
          <p:cNvPicPr preferRelativeResize="0"/>
          <p:nvPr/>
        </p:nvPicPr>
        <p:blipFill>
          <a:blip r:embed="rId3">
            <a:alphaModFix/>
          </a:blip>
          <a:stretch>
            <a:fillRect/>
          </a:stretch>
        </p:blipFill>
        <p:spPr>
          <a:xfrm>
            <a:off x="122533" y="6352800"/>
            <a:ext cx="1656032" cy="337834"/>
          </a:xfrm>
          <a:prstGeom prst="rect">
            <a:avLst/>
          </a:prstGeom>
          <a:noFill/>
          <a:ln>
            <a:noFill/>
          </a:ln>
        </p:spPr>
      </p:pic>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1">
  <p:cSld name="CUSTOM_4_14_1">
    <p:bg>
      <p:bgPr>
        <a:solidFill>
          <a:srgbClr val="353535"/>
        </a:solidFill>
      </p:bgPr>
    </p:bg>
    <p:spTree>
      <p:nvGrpSpPr>
        <p:cNvPr id="2596" name="Shape 2596"/>
        <p:cNvGrpSpPr/>
        <p:nvPr/>
      </p:nvGrpSpPr>
      <p:grpSpPr>
        <a:xfrm>
          <a:off x="0" y="0"/>
          <a:ext cx="0" cy="0"/>
          <a:chOff x="0" y="0"/>
          <a:chExt cx="0" cy="0"/>
        </a:xfrm>
      </p:grpSpPr>
      <p:sp>
        <p:nvSpPr>
          <p:cNvPr id="2597" name="Google Shape;2597;p194"/>
          <p:cNvSpPr txBox="1"/>
          <p:nvPr>
            <p:ph idx="1" type="subTitle"/>
          </p:nvPr>
        </p:nvSpPr>
        <p:spPr>
          <a:xfrm>
            <a:off x="100890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rgbClr val="EE0000"/>
                </a:solidFill>
              </a:defRPr>
            </a:lvl1pPr>
            <a:lvl2pPr lvl="1" rtl="0" algn="ctr">
              <a:spcBef>
                <a:spcPts val="500"/>
              </a:spcBef>
              <a:spcAft>
                <a:spcPts val="0"/>
              </a:spcAft>
              <a:buNone/>
              <a:defRPr sz="8000">
                <a:solidFill>
                  <a:srgbClr val="EE0000"/>
                </a:solidFill>
              </a:defRPr>
            </a:lvl2pPr>
            <a:lvl3pPr lvl="2" rtl="0" algn="ctr">
              <a:spcBef>
                <a:spcPts val="500"/>
              </a:spcBef>
              <a:spcAft>
                <a:spcPts val="0"/>
              </a:spcAft>
              <a:buNone/>
              <a:defRPr sz="8000">
                <a:solidFill>
                  <a:srgbClr val="EE0000"/>
                </a:solidFill>
              </a:defRPr>
            </a:lvl3pPr>
            <a:lvl4pPr lvl="3" rtl="0" algn="ctr">
              <a:spcBef>
                <a:spcPts val="500"/>
              </a:spcBef>
              <a:spcAft>
                <a:spcPts val="0"/>
              </a:spcAft>
              <a:buNone/>
              <a:defRPr sz="8000">
                <a:solidFill>
                  <a:srgbClr val="EE0000"/>
                </a:solidFill>
              </a:defRPr>
            </a:lvl4pPr>
            <a:lvl5pPr lvl="4" rtl="0" algn="ctr">
              <a:spcBef>
                <a:spcPts val="500"/>
              </a:spcBef>
              <a:spcAft>
                <a:spcPts val="0"/>
              </a:spcAft>
              <a:buNone/>
              <a:defRPr sz="8000">
                <a:solidFill>
                  <a:srgbClr val="EE0000"/>
                </a:solidFill>
              </a:defRPr>
            </a:lvl5pPr>
            <a:lvl6pPr lvl="5" rtl="0" algn="ctr">
              <a:spcBef>
                <a:spcPts val="500"/>
              </a:spcBef>
              <a:spcAft>
                <a:spcPts val="0"/>
              </a:spcAft>
              <a:buNone/>
              <a:defRPr sz="8000">
                <a:solidFill>
                  <a:srgbClr val="EE0000"/>
                </a:solidFill>
              </a:defRPr>
            </a:lvl6pPr>
            <a:lvl7pPr lvl="6" rtl="0" algn="ctr">
              <a:spcBef>
                <a:spcPts val="500"/>
              </a:spcBef>
              <a:spcAft>
                <a:spcPts val="0"/>
              </a:spcAft>
              <a:buNone/>
              <a:defRPr sz="8000">
                <a:solidFill>
                  <a:srgbClr val="EE0000"/>
                </a:solidFill>
              </a:defRPr>
            </a:lvl7pPr>
            <a:lvl8pPr lvl="7" rtl="0" algn="ctr">
              <a:spcBef>
                <a:spcPts val="500"/>
              </a:spcBef>
              <a:spcAft>
                <a:spcPts val="0"/>
              </a:spcAft>
              <a:buNone/>
              <a:defRPr sz="8000">
                <a:solidFill>
                  <a:srgbClr val="EE0000"/>
                </a:solidFill>
              </a:defRPr>
            </a:lvl8pPr>
            <a:lvl9pPr lvl="8" rtl="0" algn="ctr">
              <a:spcBef>
                <a:spcPts val="500"/>
              </a:spcBef>
              <a:spcAft>
                <a:spcPts val="500"/>
              </a:spcAft>
              <a:buNone/>
              <a:defRPr sz="8000">
                <a:solidFill>
                  <a:srgbClr val="EE0000"/>
                </a:solidFill>
              </a:defRPr>
            </a:lvl9pPr>
          </a:lstStyle>
          <a:p/>
        </p:txBody>
      </p:sp>
      <p:sp>
        <p:nvSpPr>
          <p:cNvPr id="2598" name="Google Shape;2598;p194"/>
          <p:cNvSpPr txBox="1"/>
          <p:nvPr>
            <p:ph idx="2" type="subTitle"/>
          </p:nvPr>
        </p:nvSpPr>
        <p:spPr>
          <a:xfrm>
            <a:off x="45886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rgbClr val="EE0000"/>
                </a:solidFill>
              </a:defRPr>
            </a:lvl1pPr>
            <a:lvl2pPr lvl="1" rtl="0" algn="ctr">
              <a:spcBef>
                <a:spcPts val="500"/>
              </a:spcBef>
              <a:spcAft>
                <a:spcPts val="0"/>
              </a:spcAft>
              <a:buNone/>
              <a:defRPr sz="8000">
                <a:solidFill>
                  <a:srgbClr val="FFFFFF"/>
                </a:solidFill>
              </a:defRPr>
            </a:lvl2pPr>
            <a:lvl3pPr lvl="2" rtl="0" algn="ctr">
              <a:spcBef>
                <a:spcPts val="500"/>
              </a:spcBef>
              <a:spcAft>
                <a:spcPts val="0"/>
              </a:spcAft>
              <a:buNone/>
              <a:defRPr sz="8000">
                <a:solidFill>
                  <a:srgbClr val="FFFFFF"/>
                </a:solidFill>
              </a:defRPr>
            </a:lvl3pPr>
            <a:lvl4pPr lvl="3" rtl="0" algn="ctr">
              <a:spcBef>
                <a:spcPts val="500"/>
              </a:spcBef>
              <a:spcAft>
                <a:spcPts val="0"/>
              </a:spcAft>
              <a:buNone/>
              <a:defRPr sz="8000">
                <a:solidFill>
                  <a:srgbClr val="FFFFFF"/>
                </a:solidFill>
              </a:defRPr>
            </a:lvl4pPr>
            <a:lvl5pPr lvl="4" rtl="0" algn="ctr">
              <a:spcBef>
                <a:spcPts val="500"/>
              </a:spcBef>
              <a:spcAft>
                <a:spcPts val="0"/>
              </a:spcAft>
              <a:buNone/>
              <a:defRPr sz="8000">
                <a:solidFill>
                  <a:srgbClr val="FFFFFF"/>
                </a:solidFill>
              </a:defRPr>
            </a:lvl5pPr>
            <a:lvl6pPr lvl="5" rtl="0" algn="ctr">
              <a:spcBef>
                <a:spcPts val="500"/>
              </a:spcBef>
              <a:spcAft>
                <a:spcPts val="0"/>
              </a:spcAft>
              <a:buNone/>
              <a:defRPr sz="8000">
                <a:solidFill>
                  <a:srgbClr val="FFFFFF"/>
                </a:solidFill>
              </a:defRPr>
            </a:lvl6pPr>
            <a:lvl7pPr lvl="6" rtl="0" algn="ctr">
              <a:spcBef>
                <a:spcPts val="500"/>
              </a:spcBef>
              <a:spcAft>
                <a:spcPts val="0"/>
              </a:spcAft>
              <a:buNone/>
              <a:defRPr sz="8000">
                <a:solidFill>
                  <a:srgbClr val="FFFFFF"/>
                </a:solidFill>
              </a:defRPr>
            </a:lvl7pPr>
            <a:lvl8pPr lvl="7" rtl="0" algn="ctr">
              <a:spcBef>
                <a:spcPts val="500"/>
              </a:spcBef>
              <a:spcAft>
                <a:spcPts val="0"/>
              </a:spcAft>
              <a:buNone/>
              <a:defRPr sz="8000">
                <a:solidFill>
                  <a:srgbClr val="FFFFFF"/>
                </a:solidFill>
              </a:defRPr>
            </a:lvl8pPr>
            <a:lvl9pPr lvl="8" rtl="0" algn="ctr">
              <a:spcBef>
                <a:spcPts val="500"/>
              </a:spcBef>
              <a:spcAft>
                <a:spcPts val="500"/>
              </a:spcAft>
              <a:buNone/>
              <a:defRPr sz="8000">
                <a:solidFill>
                  <a:srgbClr val="FFFFFF"/>
                </a:solidFill>
              </a:defRPr>
            </a:lvl9pPr>
          </a:lstStyle>
          <a:p/>
        </p:txBody>
      </p:sp>
      <p:sp>
        <p:nvSpPr>
          <p:cNvPr id="2599" name="Google Shape;2599;p194"/>
          <p:cNvSpPr txBox="1"/>
          <p:nvPr>
            <p:ph idx="3" type="subTitle"/>
          </p:nvPr>
        </p:nvSpPr>
        <p:spPr>
          <a:xfrm>
            <a:off x="81683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rgbClr val="EE0000"/>
                </a:solidFill>
              </a:defRPr>
            </a:lvl1pPr>
            <a:lvl2pPr lvl="1" rtl="0" algn="ctr">
              <a:spcBef>
                <a:spcPts val="500"/>
              </a:spcBef>
              <a:spcAft>
                <a:spcPts val="0"/>
              </a:spcAft>
              <a:buNone/>
              <a:defRPr sz="8000">
                <a:solidFill>
                  <a:srgbClr val="EE0000"/>
                </a:solidFill>
              </a:defRPr>
            </a:lvl2pPr>
            <a:lvl3pPr lvl="2" rtl="0" algn="ctr">
              <a:spcBef>
                <a:spcPts val="500"/>
              </a:spcBef>
              <a:spcAft>
                <a:spcPts val="0"/>
              </a:spcAft>
              <a:buNone/>
              <a:defRPr sz="8000">
                <a:solidFill>
                  <a:srgbClr val="EE0000"/>
                </a:solidFill>
              </a:defRPr>
            </a:lvl3pPr>
            <a:lvl4pPr lvl="3" rtl="0" algn="ctr">
              <a:spcBef>
                <a:spcPts val="500"/>
              </a:spcBef>
              <a:spcAft>
                <a:spcPts val="0"/>
              </a:spcAft>
              <a:buNone/>
              <a:defRPr sz="8000">
                <a:solidFill>
                  <a:srgbClr val="EE0000"/>
                </a:solidFill>
              </a:defRPr>
            </a:lvl4pPr>
            <a:lvl5pPr lvl="4" rtl="0" algn="ctr">
              <a:spcBef>
                <a:spcPts val="500"/>
              </a:spcBef>
              <a:spcAft>
                <a:spcPts val="0"/>
              </a:spcAft>
              <a:buNone/>
              <a:defRPr sz="8000">
                <a:solidFill>
                  <a:srgbClr val="EE0000"/>
                </a:solidFill>
              </a:defRPr>
            </a:lvl5pPr>
            <a:lvl6pPr lvl="5" rtl="0" algn="ctr">
              <a:spcBef>
                <a:spcPts val="500"/>
              </a:spcBef>
              <a:spcAft>
                <a:spcPts val="0"/>
              </a:spcAft>
              <a:buNone/>
              <a:defRPr sz="8000">
                <a:solidFill>
                  <a:srgbClr val="EE0000"/>
                </a:solidFill>
              </a:defRPr>
            </a:lvl6pPr>
            <a:lvl7pPr lvl="6" rtl="0" algn="ctr">
              <a:spcBef>
                <a:spcPts val="500"/>
              </a:spcBef>
              <a:spcAft>
                <a:spcPts val="0"/>
              </a:spcAft>
              <a:buNone/>
              <a:defRPr sz="8000">
                <a:solidFill>
                  <a:srgbClr val="EE0000"/>
                </a:solidFill>
              </a:defRPr>
            </a:lvl7pPr>
            <a:lvl8pPr lvl="7" rtl="0" algn="ctr">
              <a:spcBef>
                <a:spcPts val="500"/>
              </a:spcBef>
              <a:spcAft>
                <a:spcPts val="0"/>
              </a:spcAft>
              <a:buNone/>
              <a:defRPr sz="8000">
                <a:solidFill>
                  <a:srgbClr val="EE0000"/>
                </a:solidFill>
              </a:defRPr>
            </a:lvl8pPr>
            <a:lvl9pPr lvl="8" rtl="0" algn="ctr">
              <a:spcBef>
                <a:spcPts val="500"/>
              </a:spcBef>
              <a:spcAft>
                <a:spcPts val="500"/>
              </a:spcAft>
              <a:buNone/>
              <a:defRPr sz="8000">
                <a:solidFill>
                  <a:srgbClr val="EE0000"/>
                </a:solidFill>
              </a:defRPr>
            </a:lvl9pPr>
          </a:lstStyle>
          <a:p/>
        </p:txBody>
      </p:sp>
      <p:cxnSp>
        <p:nvCxnSpPr>
          <p:cNvPr id="2600" name="Google Shape;2600;p19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601" name="Google Shape;2601;p194"/>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2602" name="Google Shape;2602;p194"/>
          <p:cNvSpPr txBox="1"/>
          <p:nvPr>
            <p:ph idx="4"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EE0000"/>
                </a:solidFill>
              </a:defRPr>
            </a:lvl1pPr>
            <a:lvl2pPr lvl="1" rtl="0">
              <a:lnSpc>
                <a:spcPct val="115000"/>
              </a:lnSpc>
              <a:spcBef>
                <a:spcPts val="0"/>
              </a:spcBef>
              <a:spcAft>
                <a:spcPts val="0"/>
              </a:spcAft>
              <a:buNone/>
              <a:defRPr sz="800">
                <a:solidFill>
                  <a:srgbClr val="EE0000"/>
                </a:solidFill>
              </a:defRPr>
            </a:lvl2pPr>
            <a:lvl3pPr lvl="2" rtl="0">
              <a:lnSpc>
                <a:spcPct val="115000"/>
              </a:lnSpc>
              <a:spcBef>
                <a:spcPts val="0"/>
              </a:spcBef>
              <a:spcAft>
                <a:spcPts val="0"/>
              </a:spcAft>
              <a:buNone/>
              <a:defRPr sz="800">
                <a:solidFill>
                  <a:srgbClr val="EE0000"/>
                </a:solidFill>
              </a:defRPr>
            </a:lvl3pPr>
            <a:lvl4pPr lvl="3" rtl="0">
              <a:lnSpc>
                <a:spcPct val="115000"/>
              </a:lnSpc>
              <a:spcBef>
                <a:spcPts val="0"/>
              </a:spcBef>
              <a:spcAft>
                <a:spcPts val="0"/>
              </a:spcAft>
              <a:buNone/>
              <a:defRPr sz="800">
                <a:solidFill>
                  <a:srgbClr val="EE0000"/>
                </a:solidFill>
              </a:defRPr>
            </a:lvl4pPr>
            <a:lvl5pPr lvl="4" rtl="0">
              <a:lnSpc>
                <a:spcPct val="115000"/>
              </a:lnSpc>
              <a:spcBef>
                <a:spcPts val="0"/>
              </a:spcBef>
              <a:spcAft>
                <a:spcPts val="0"/>
              </a:spcAft>
              <a:buNone/>
              <a:defRPr sz="800">
                <a:solidFill>
                  <a:srgbClr val="EE0000"/>
                </a:solidFill>
              </a:defRPr>
            </a:lvl5pPr>
            <a:lvl6pPr lvl="5" rtl="0">
              <a:lnSpc>
                <a:spcPct val="115000"/>
              </a:lnSpc>
              <a:spcBef>
                <a:spcPts val="0"/>
              </a:spcBef>
              <a:spcAft>
                <a:spcPts val="0"/>
              </a:spcAft>
              <a:buNone/>
              <a:defRPr sz="800">
                <a:solidFill>
                  <a:srgbClr val="EE0000"/>
                </a:solidFill>
              </a:defRPr>
            </a:lvl6pPr>
            <a:lvl7pPr lvl="6" rtl="0">
              <a:lnSpc>
                <a:spcPct val="115000"/>
              </a:lnSpc>
              <a:spcBef>
                <a:spcPts val="0"/>
              </a:spcBef>
              <a:spcAft>
                <a:spcPts val="0"/>
              </a:spcAft>
              <a:buNone/>
              <a:defRPr sz="800">
                <a:solidFill>
                  <a:srgbClr val="EE0000"/>
                </a:solidFill>
              </a:defRPr>
            </a:lvl7pPr>
            <a:lvl8pPr lvl="7" rtl="0">
              <a:lnSpc>
                <a:spcPct val="115000"/>
              </a:lnSpc>
              <a:spcBef>
                <a:spcPts val="0"/>
              </a:spcBef>
              <a:spcAft>
                <a:spcPts val="0"/>
              </a:spcAft>
              <a:buNone/>
              <a:defRPr sz="800">
                <a:solidFill>
                  <a:srgbClr val="EE0000"/>
                </a:solidFill>
              </a:defRPr>
            </a:lvl8pPr>
            <a:lvl9pPr lvl="8" rtl="0">
              <a:lnSpc>
                <a:spcPct val="115000"/>
              </a:lnSpc>
              <a:spcBef>
                <a:spcPts val="0"/>
              </a:spcBef>
              <a:spcAft>
                <a:spcPts val="0"/>
              </a:spcAft>
              <a:buNone/>
              <a:defRPr sz="800">
                <a:solidFill>
                  <a:srgbClr val="EE0000"/>
                </a:solidFill>
              </a:defRPr>
            </a:lvl9pPr>
          </a:lstStyle>
          <a:p/>
        </p:txBody>
      </p:sp>
      <p:cxnSp>
        <p:nvCxnSpPr>
          <p:cNvPr id="2603" name="Google Shape;2603;p194"/>
          <p:cNvCxnSpPr/>
          <p:nvPr/>
        </p:nvCxnSpPr>
        <p:spPr>
          <a:xfrm>
            <a:off x="4306145" y="2661025"/>
            <a:ext cx="0" cy="2556300"/>
          </a:xfrm>
          <a:prstGeom prst="straightConnector1">
            <a:avLst/>
          </a:prstGeom>
          <a:noFill/>
          <a:ln cap="flat" cmpd="sng" w="9525">
            <a:solidFill>
              <a:srgbClr val="FFFFFF"/>
            </a:solidFill>
            <a:prstDash val="dot"/>
            <a:round/>
            <a:headEnd len="med" w="med" type="none"/>
            <a:tailEnd len="med" w="med" type="none"/>
          </a:ln>
        </p:spPr>
      </p:cxnSp>
      <p:cxnSp>
        <p:nvCxnSpPr>
          <p:cNvPr id="2604" name="Google Shape;2604;p194"/>
          <p:cNvCxnSpPr/>
          <p:nvPr/>
        </p:nvCxnSpPr>
        <p:spPr>
          <a:xfrm>
            <a:off x="7885845" y="2661025"/>
            <a:ext cx="0" cy="2556300"/>
          </a:xfrm>
          <a:prstGeom prst="straightConnector1">
            <a:avLst/>
          </a:prstGeom>
          <a:noFill/>
          <a:ln cap="flat" cmpd="sng" w="9525">
            <a:solidFill>
              <a:srgbClr val="FFFFFF"/>
            </a:solidFill>
            <a:prstDash val="dot"/>
            <a:round/>
            <a:headEnd len="med" w="med" type="none"/>
            <a:tailEnd len="med" w="med" type="none"/>
          </a:ln>
        </p:spPr>
      </p:cxnSp>
      <p:sp>
        <p:nvSpPr>
          <p:cNvPr id="2605" name="Google Shape;2605;p194"/>
          <p:cNvSpPr txBox="1"/>
          <p:nvPr>
            <p:ph idx="5" type="subTitle"/>
          </p:nvPr>
        </p:nvSpPr>
        <p:spPr>
          <a:xfrm>
            <a:off x="44683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9pPr>
          </a:lstStyle>
          <a:p/>
        </p:txBody>
      </p:sp>
      <p:sp>
        <p:nvSpPr>
          <p:cNvPr id="2606" name="Google Shape;2606;p194"/>
          <p:cNvSpPr txBox="1"/>
          <p:nvPr>
            <p:ph idx="6" type="subTitle"/>
          </p:nvPr>
        </p:nvSpPr>
        <p:spPr>
          <a:xfrm>
            <a:off x="44684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500">
                <a:solidFill>
                  <a:srgbClr val="FFFFFF"/>
                </a:solidFill>
              </a:defRPr>
            </a:lvl1pPr>
            <a:lvl2pPr lvl="1" rtl="0" algn="ctr">
              <a:spcBef>
                <a:spcPts val="500"/>
              </a:spcBef>
              <a:spcAft>
                <a:spcPts val="0"/>
              </a:spcAft>
              <a:buNone/>
              <a:defRPr sz="1500">
                <a:solidFill>
                  <a:srgbClr val="FFFFFF"/>
                </a:solidFill>
              </a:defRPr>
            </a:lvl2pPr>
            <a:lvl3pPr lvl="2" rtl="0" algn="ctr">
              <a:spcBef>
                <a:spcPts val="500"/>
              </a:spcBef>
              <a:spcAft>
                <a:spcPts val="0"/>
              </a:spcAft>
              <a:buNone/>
              <a:defRPr sz="1500">
                <a:solidFill>
                  <a:srgbClr val="FFFFFF"/>
                </a:solidFill>
              </a:defRPr>
            </a:lvl3pPr>
            <a:lvl4pPr lvl="3" rtl="0" algn="ctr">
              <a:spcBef>
                <a:spcPts val="500"/>
              </a:spcBef>
              <a:spcAft>
                <a:spcPts val="0"/>
              </a:spcAft>
              <a:buNone/>
              <a:defRPr sz="1500">
                <a:solidFill>
                  <a:srgbClr val="FFFFFF"/>
                </a:solidFill>
              </a:defRPr>
            </a:lvl4pPr>
            <a:lvl5pPr lvl="4" rtl="0" algn="ctr">
              <a:spcBef>
                <a:spcPts val="500"/>
              </a:spcBef>
              <a:spcAft>
                <a:spcPts val="0"/>
              </a:spcAft>
              <a:buNone/>
              <a:defRPr sz="1500">
                <a:solidFill>
                  <a:srgbClr val="FFFFFF"/>
                </a:solidFill>
              </a:defRPr>
            </a:lvl5pPr>
            <a:lvl6pPr lvl="5" rtl="0" algn="ctr">
              <a:spcBef>
                <a:spcPts val="500"/>
              </a:spcBef>
              <a:spcAft>
                <a:spcPts val="0"/>
              </a:spcAft>
              <a:buNone/>
              <a:defRPr sz="1500">
                <a:solidFill>
                  <a:srgbClr val="FFFFFF"/>
                </a:solidFill>
              </a:defRPr>
            </a:lvl6pPr>
            <a:lvl7pPr lvl="6" rtl="0" algn="ctr">
              <a:spcBef>
                <a:spcPts val="500"/>
              </a:spcBef>
              <a:spcAft>
                <a:spcPts val="0"/>
              </a:spcAft>
              <a:buNone/>
              <a:defRPr sz="1500">
                <a:solidFill>
                  <a:srgbClr val="FFFFFF"/>
                </a:solidFill>
              </a:defRPr>
            </a:lvl7pPr>
            <a:lvl8pPr lvl="7" rtl="0" algn="ctr">
              <a:spcBef>
                <a:spcPts val="500"/>
              </a:spcBef>
              <a:spcAft>
                <a:spcPts val="0"/>
              </a:spcAft>
              <a:buNone/>
              <a:defRPr sz="1500">
                <a:solidFill>
                  <a:srgbClr val="FFFFFF"/>
                </a:solidFill>
              </a:defRPr>
            </a:lvl8pPr>
            <a:lvl9pPr lvl="8" rtl="0" algn="ctr">
              <a:spcBef>
                <a:spcPts val="500"/>
              </a:spcBef>
              <a:spcAft>
                <a:spcPts val="500"/>
              </a:spcAft>
              <a:buNone/>
              <a:defRPr sz="1500">
                <a:solidFill>
                  <a:srgbClr val="FFFFFF"/>
                </a:solidFill>
              </a:defRPr>
            </a:lvl9pPr>
          </a:lstStyle>
          <a:p/>
        </p:txBody>
      </p:sp>
      <p:sp>
        <p:nvSpPr>
          <p:cNvPr id="2607" name="Google Shape;2607;p194"/>
          <p:cNvSpPr txBox="1"/>
          <p:nvPr>
            <p:ph idx="7" type="subTitle"/>
          </p:nvPr>
        </p:nvSpPr>
        <p:spPr>
          <a:xfrm>
            <a:off x="80480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9pPr>
          </a:lstStyle>
          <a:p/>
        </p:txBody>
      </p:sp>
      <p:sp>
        <p:nvSpPr>
          <p:cNvPr id="2608" name="Google Shape;2608;p194"/>
          <p:cNvSpPr txBox="1"/>
          <p:nvPr>
            <p:ph idx="8" type="subTitle"/>
          </p:nvPr>
        </p:nvSpPr>
        <p:spPr>
          <a:xfrm>
            <a:off x="80481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500">
                <a:solidFill>
                  <a:srgbClr val="FFFFFF"/>
                </a:solidFill>
              </a:defRPr>
            </a:lvl1pPr>
            <a:lvl2pPr lvl="1" rtl="0" algn="ctr">
              <a:spcBef>
                <a:spcPts val="500"/>
              </a:spcBef>
              <a:spcAft>
                <a:spcPts val="0"/>
              </a:spcAft>
              <a:buNone/>
              <a:defRPr sz="1500">
                <a:solidFill>
                  <a:srgbClr val="FFFFFF"/>
                </a:solidFill>
              </a:defRPr>
            </a:lvl2pPr>
            <a:lvl3pPr lvl="2" rtl="0" algn="ctr">
              <a:spcBef>
                <a:spcPts val="500"/>
              </a:spcBef>
              <a:spcAft>
                <a:spcPts val="0"/>
              </a:spcAft>
              <a:buNone/>
              <a:defRPr sz="1500">
                <a:solidFill>
                  <a:srgbClr val="FFFFFF"/>
                </a:solidFill>
              </a:defRPr>
            </a:lvl3pPr>
            <a:lvl4pPr lvl="3" rtl="0" algn="ctr">
              <a:spcBef>
                <a:spcPts val="500"/>
              </a:spcBef>
              <a:spcAft>
                <a:spcPts val="0"/>
              </a:spcAft>
              <a:buNone/>
              <a:defRPr sz="1500">
                <a:solidFill>
                  <a:srgbClr val="FFFFFF"/>
                </a:solidFill>
              </a:defRPr>
            </a:lvl4pPr>
            <a:lvl5pPr lvl="4" rtl="0" algn="ctr">
              <a:spcBef>
                <a:spcPts val="500"/>
              </a:spcBef>
              <a:spcAft>
                <a:spcPts val="0"/>
              </a:spcAft>
              <a:buNone/>
              <a:defRPr sz="1500">
                <a:solidFill>
                  <a:srgbClr val="FFFFFF"/>
                </a:solidFill>
              </a:defRPr>
            </a:lvl5pPr>
            <a:lvl6pPr lvl="5" rtl="0" algn="ctr">
              <a:spcBef>
                <a:spcPts val="500"/>
              </a:spcBef>
              <a:spcAft>
                <a:spcPts val="0"/>
              </a:spcAft>
              <a:buNone/>
              <a:defRPr sz="1500">
                <a:solidFill>
                  <a:srgbClr val="FFFFFF"/>
                </a:solidFill>
              </a:defRPr>
            </a:lvl6pPr>
            <a:lvl7pPr lvl="6" rtl="0" algn="ctr">
              <a:spcBef>
                <a:spcPts val="500"/>
              </a:spcBef>
              <a:spcAft>
                <a:spcPts val="0"/>
              </a:spcAft>
              <a:buNone/>
              <a:defRPr sz="1500">
                <a:solidFill>
                  <a:srgbClr val="FFFFFF"/>
                </a:solidFill>
              </a:defRPr>
            </a:lvl7pPr>
            <a:lvl8pPr lvl="7" rtl="0" algn="ctr">
              <a:spcBef>
                <a:spcPts val="500"/>
              </a:spcBef>
              <a:spcAft>
                <a:spcPts val="0"/>
              </a:spcAft>
              <a:buNone/>
              <a:defRPr sz="1500">
                <a:solidFill>
                  <a:srgbClr val="FFFFFF"/>
                </a:solidFill>
              </a:defRPr>
            </a:lvl8pPr>
            <a:lvl9pPr lvl="8" rtl="0" algn="ctr">
              <a:spcBef>
                <a:spcPts val="500"/>
              </a:spcBef>
              <a:spcAft>
                <a:spcPts val="500"/>
              </a:spcAft>
              <a:buNone/>
              <a:defRPr sz="1500">
                <a:solidFill>
                  <a:srgbClr val="FFFFFF"/>
                </a:solidFill>
              </a:defRPr>
            </a:lvl9pPr>
          </a:lstStyle>
          <a:p/>
        </p:txBody>
      </p:sp>
      <p:sp>
        <p:nvSpPr>
          <p:cNvPr id="2609" name="Google Shape;2609;p194"/>
          <p:cNvSpPr txBox="1"/>
          <p:nvPr>
            <p:ph idx="9" type="subTitle"/>
          </p:nvPr>
        </p:nvSpPr>
        <p:spPr>
          <a:xfrm>
            <a:off x="8886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500">
                <a:solidFill>
                  <a:srgbClr val="FFFFFF"/>
                </a:solidFill>
                <a:latin typeface="Red Hat Display Medium"/>
                <a:ea typeface="Red Hat Display Medium"/>
                <a:cs typeface="Red Hat Display Medium"/>
                <a:sym typeface="Red Hat Display Medium"/>
              </a:defRPr>
            </a:lvl9pPr>
          </a:lstStyle>
          <a:p/>
        </p:txBody>
      </p:sp>
      <p:sp>
        <p:nvSpPr>
          <p:cNvPr id="2610" name="Google Shape;2610;p194"/>
          <p:cNvSpPr txBox="1"/>
          <p:nvPr>
            <p:ph idx="13" type="subTitle"/>
          </p:nvPr>
        </p:nvSpPr>
        <p:spPr>
          <a:xfrm>
            <a:off x="8887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500">
                <a:solidFill>
                  <a:srgbClr val="FFFFFF"/>
                </a:solidFill>
              </a:defRPr>
            </a:lvl1pPr>
            <a:lvl2pPr lvl="1" rtl="0" algn="ctr">
              <a:spcBef>
                <a:spcPts val="500"/>
              </a:spcBef>
              <a:spcAft>
                <a:spcPts val="0"/>
              </a:spcAft>
              <a:buNone/>
              <a:defRPr sz="1500">
                <a:solidFill>
                  <a:srgbClr val="FFFFFF"/>
                </a:solidFill>
              </a:defRPr>
            </a:lvl2pPr>
            <a:lvl3pPr lvl="2" rtl="0" algn="ctr">
              <a:spcBef>
                <a:spcPts val="500"/>
              </a:spcBef>
              <a:spcAft>
                <a:spcPts val="0"/>
              </a:spcAft>
              <a:buNone/>
              <a:defRPr sz="1500">
                <a:solidFill>
                  <a:srgbClr val="FFFFFF"/>
                </a:solidFill>
              </a:defRPr>
            </a:lvl3pPr>
            <a:lvl4pPr lvl="3" rtl="0" algn="ctr">
              <a:spcBef>
                <a:spcPts val="500"/>
              </a:spcBef>
              <a:spcAft>
                <a:spcPts val="0"/>
              </a:spcAft>
              <a:buNone/>
              <a:defRPr sz="1500">
                <a:solidFill>
                  <a:srgbClr val="FFFFFF"/>
                </a:solidFill>
              </a:defRPr>
            </a:lvl4pPr>
            <a:lvl5pPr lvl="4" rtl="0" algn="ctr">
              <a:spcBef>
                <a:spcPts val="500"/>
              </a:spcBef>
              <a:spcAft>
                <a:spcPts val="0"/>
              </a:spcAft>
              <a:buNone/>
              <a:defRPr sz="1500">
                <a:solidFill>
                  <a:srgbClr val="FFFFFF"/>
                </a:solidFill>
              </a:defRPr>
            </a:lvl5pPr>
            <a:lvl6pPr lvl="5" rtl="0" algn="ctr">
              <a:spcBef>
                <a:spcPts val="500"/>
              </a:spcBef>
              <a:spcAft>
                <a:spcPts val="0"/>
              </a:spcAft>
              <a:buNone/>
              <a:defRPr sz="1500">
                <a:solidFill>
                  <a:srgbClr val="FFFFFF"/>
                </a:solidFill>
              </a:defRPr>
            </a:lvl6pPr>
            <a:lvl7pPr lvl="6" rtl="0" algn="ctr">
              <a:spcBef>
                <a:spcPts val="500"/>
              </a:spcBef>
              <a:spcAft>
                <a:spcPts val="0"/>
              </a:spcAft>
              <a:buNone/>
              <a:defRPr sz="1500">
                <a:solidFill>
                  <a:srgbClr val="FFFFFF"/>
                </a:solidFill>
              </a:defRPr>
            </a:lvl7pPr>
            <a:lvl8pPr lvl="7" rtl="0" algn="ctr">
              <a:spcBef>
                <a:spcPts val="500"/>
              </a:spcBef>
              <a:spcAft>
                <a:spcPts val="0"/>
              </a:spcAft>
              <a:buNone/>
              <a:defRPr sz="1500">
                <a:solidFill>
                  <a:srgbClr val="FFFFFF"/>
                </a:solidFill>
              </a:defRPr>
            </a:lvl8pPr>
            <a:lvl9pPr lvl="8" rtl="0" algn="ctr">
              <a:spcBef>
                <a:spcPts val="500"/>
              </a:spcBef>
              <a:spcAft>
                <a:spcPts val="500"/>
              </a:spcAft>
              <a:buNone/>
              <a:defRPr sz="1500">
                <a:solidFill>
                  <a:srgbClr val="FFFFFF"/>
                </a:solidFill>
              </a:defRPr>
            </a:lvl9pPr>
          </a:lstStyle>
          <a:p/>
        </p:txBody>
      </p:sp>
      <p:sp>
        <p:nvSpPr>
          <p:cNvPr id="2611" name="Google Shape;2611;p194"/>
          <p:cNvSpPr txBox="1"/>
          <p:nvPr>
            <p:ph idx="1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9pPr>
          </a:lstStyle>
          <a:p/>
        </p:txBody>
      </p:sp>
      <p:sp>
        <p:nvSpPr>
          <p:cNvPr id="2612" name="Google Shape;2612;p194"/>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9pPr>
          </a:lstStyle>
          <a:p/>
        </p:txBody>
      </p:sp>
      <p:pic>
        <p:nvPicPr>
          <p:cNvPr id="2613" name="Google Shape;2613;p194"/>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2614" name="Google Shape;2614;p19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2615" name="Google Shape;2615;p194"/>
          <p:cNvSpPr txBox="1"/>
          <p:nvPr>
            <p:ph idx="15"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rgbClr val="FFFFFF"/>
                </a:solidFill>
              </a:defRPr>
            </a:lvl2pPr>
            <a:lvl3pPr lvl="2" rtl="0" algn="ctr">
              <a:spcBef>
                <a:spcPts val="500"/>
              </a:spcBef>
              <a:spcAft>
                <a:spcPts val="0"/>
              </a:spcAft>
              <a:buNone/>
              <a:defRPr sz="1900">
                <a:solidFill>
                  <a:srgbClr val="FFFFFF"/>
                </a:solidFill>
              </a:defRPr>
            </a:lvl3pPr>
            <a:lvl4pPr lvl="3" rtl="0" algn="ctr">
              <a:spcBef>
                <a:spcPts val="500"/>
              </a:spcBef>
              <a:spcAft>
                <a:spcPts val="0"/>
              </a:spcAft>
              <a:buNone/>
              <a:defRPr sz="1900">
                <a:solidFill>
                  <a:srgbClr val="FFFFFF"/>
                </a:solidFill>
              </a:defRPr>
            </a:lvl4pPr>
            <a:lvl5pPr lvl="4" rtl="0" algn="ctr">
              <a:spcBef>
                <a:spcPts val="500"/>
              </a:spcBef>
              <a:spcAft>
                <a:spcPts val="0"/>
              </a:spcAft>
              <a:buNone/>
              <a:defRPr sz="1900">
                <a:solidFill>
                  <a:srgbClr val="FFFFFF"/>
                </a:solidFill>
              </a:defRPr>
            </a:lvl5pPr>
            <a:lvl6pPr lvl="5" rtl="0" algn="ctr">
              <a:spcBef>
                <a:spcPts val="500"/>
              </a:spcBef>
              <a:spcAft>
                <a:spcPts val="0"/>
              </a:spcAft>
              <a:buNone/>
              <a:defRPr sz="1900">
                <a:solidFill>
                  <a:srgbClr val="FFFFFF"/>
                </a:solidFill>
              </a:defRPr>
            </a:lvl6pPr>
            <a:lvl7pPr lvl="6" rtl="0" algn="ctr">
              <a:spcBef>
                <a:spcPts val="500"/>
              </a:spcBef>
              <a:spcAft>
                <a:spcPts val="0"/>
              </a:spcAft>
              <a:buNone/>
              <a:defRPr sz="1900">
                <a:solidFill>
                  <a:srgbClr val="FFFFFF"/>
                </a:solidFill>
              </a:defRPr>
            </a:lvl7pPr>
            <a:lvl8pPr lvl="7" rtl="0" algn="ctr">
              <a:spcBef>
                <a:spcPts val="500"/>
              </a:spcBef>
              <a:spcAft>
                <a:spcPts val="0"/>
              </a:spcAft>
              <a:buNone/>
              <a:defRPr sz="1900">
                <a:solidFill>
                  <a:srgbClr val="FFFFFF"/>
                </a:solidFill>
              </a:defRPr>
            </a:lvl8pPr>
            <a:lvl9pPr lvl="8" rtl="0" algn="ctr">
              <a:spcBef>
                <a:spcPts val="500"/>
              </a:spcBef>
              <a:spcAft>
                <a:spcPts val="500"/>
              </a:spcAft>
              <a:buNone/>
              <a:defRPr sz="1900">
                <a:solidFill>
                  <a:srgbClr val="FFFFFF"/>
                </a:solidFill>
              </a:defRPr>
            </a:lvl9pPr>
          </a:lstStyle>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1">
  <p:cSld name="CUSTOM_4_15_1">
    <p:bg>
      <p:bgPr>
        <a:solidFill>
          <a:srgbClr val="353535"/>
        </a:solidFill>
      </p:bgPr>
    </p:bg>
    <p:spTree>
      <p:nvGrpSpPr>
        <p:cNvPr id="2616" name="Shape 2616"/>
        <p:cNvGrpSpPr/>
        <p:nvPr/>
      </p:nvGrpSpPr>
      <p:grpSpPr>
        <a:xfrm>
          <a:off x="0" y="0"/>
          <a:ext cx="0" cy="0"/>
          <a:chOff x="0" y="0"/>
          <a:chExt cx="0" cy="0"/>
        </a:xfrm>
      </p:grpSpPr>
      <p:cxnSp>
        <p:nvCxnSpPr>
          <p:cNvPr id="2617" name="Google Shape;2617;p19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618" name="Google Shape;2618;p195"/>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2619" name="Google Shape;2619;p195"/>
          <p:cNvSpPr txBox="1"/>
          <p:nvPr>
            <p:ph idx="1"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FFFFFF"/>
                </a:solidFill>
              </a:defRPr>
            </a:lvl1pPr>
            <a:lvl2pPr lvl="1" rtl="0">
              <a:lnSpc>
                <a:spcPct val="115000"/>
              </a:lnSpc>
              <a:spcBef>
                <a:spcPts val="0"/>
              </a:spcBef>
              <a:spcAft>
                <a:spcPts val="0"/>
              </a:spcAft>
              <a:buNone/>
              <a:defRPr sz="800">
                <a:solidFill>
                  <a:srgbClr val="FFFFFF"/>
                </a:solidFill>
              </a:defRPr>
            </a:lvl2pPr>
            <a:lvl3pPr lvl="2" rtl="0">
              <a:lnSpc>
                <a:spcPct val="115000"/>
              </a:lnSpc>
              <a:spcBef>
                <a:spcPts val="0"/>
              </a:spcBef>
              <a:spcAft>
                <a:spcPts val="0"/>
              </a:spcAft>
              <a:buNone/>
              <a:defRPr sz="800">
                <a:solidFill>
                  <a:srgbClr val="FFFFFF"/>
                </a:solidFill>
              </a:defRPr>
            </a:lvl3pPr>
            <a:lvl4pPr lvl="3" rtl="0">
              <a:lnSpc>
                <a:spcPct val="115000"/>
              </a:lnSpc>
              <a:spcBef>
                <a:spcPts val="0"/>
              </a:spcBef>
              <a:spcAft>
                <a:spcPts val="0"/>
              </a:spcAft>
              <a:buNone/>
              <a:defRPr sz="800">
                <a:solidFill>
                  <a:srgbClr val="FFFFFF"/>
                </a:solidFill>
              </a:defRPr>
            </a:lvl4pPr>
            <a:lvl5pPr lvl="4" rtl="0">
              <a:lnSpc>
                <a:spcPct val="115000"/>
              </a:lnSpc>
              <a:spcBef>
                <a:spcPts val="0"/>
              </a:spcBef>
              <a:spcAft>
                <a:spcPts val="0"/>
              </a:spcAft>
              <a:buNone/>
              <a:defRPr sz="800">
                <a:solidFill>
                  <a:srgbClr val="FFFFFF"/>
                </a:solidFill>
              </a:defRPr>
            </a:lvl5pPr>
            <a:lvl6pPr lvl="5" rtl="0">
              <a:lnSpc>
                <a:spcPct val="115000"/>
              </a:lnSpc>
              <a:spcBef>
                <a:spcPts val="0"/>
              </a:spcBef>
              <a:spcAft>
                <a:spcPts val="0"/>
              </a:spcAft>
              <a:buNone/>
              <a:defRPr sz="800">
                <a:solidFill>
                  <a:srgbClr val="FFFFFF"/>
                </a:solidFill>
              </a:defRPr>
            </a:lvl6pPr>
            <a:lvl7pPr lvl="6" rtl="0">
              <a:lnSpc>
                <a:spcPct val="115000"/>
              </a:lnSpc>
              <a:spcBef>
                <a:spcPts val="0"/>
              </a:spcBef>
              <a:spcAft>
                <a:spcPts val="0"/>
              </a:spcAft>
              <a:buNone/>
              <a:defRPr sz="800">
                <a:solidFill>
                  <a:srgbClr val="FFFFFF"/>
                </a:solidFill>
              </a:defRPr>
            </a:lvl7pPr>
            <a:lvl8pPr lvl="7" rtl="0">
              <a:lnSpc>
                <a:spcPct val="115000"/>
              </a:lnSpc>
              <a:spcBef>
                <a:spcPts val="0"/>
              </a:spcBef>
              <a:spcAft>
                <a:spcPts val="0"/>
              </a:spcAft>
              <a:buNone/>
              <a:defRPr sz="800">
                <a:solidFill>
                  <a:srgbClr val="FFFFFF"/>
                </a:solidFill>
              </a:defRPr>
            </a:lvl8pPr>
            <a:lvl9pPr lvl="8" rtl="0">
              <a:lnSpc>
                <a:spcPct val="115000"/>
              </a:lnSpc>
              <a:spcBef>
                <a:spcPts val="0"/>
              </a:spcBef>
              <a:spcAft>
                <a:spcPts val="0"/>
              </a:spcAft>
              <a:buNone/>
              <a:defRPr sz="800">
                <a:solidFill>
                  <a:srgbClr val="FFFFFF"/>
                </a:solidFill>
              </a:defRPr>
            </a:lvl9pPr>
          </a:lstStyle>
          <a:p/>
        </p:txBody>
      </p:sp>
      <p:sp>
        <p:nvSpPr>
          <p:cNvPr id="2620" name="Google Shape;2620;p195"/>
          <p:cNvSpPr txBox="1"/>
          <p:nvPr>
            <p:ph idx="2" type="subTitle"/>
          </p:nvPr>
        </p:nvSpPr>
        <p:spPr>
          <a:xfrm>
            <a:off x="2042425" y="2497493"/>
            <a:ext cx="2106900" cy="3792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1pPr>
            <a:lvl2pPr lvl="1" rtl="0">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2pPr>
            <a:lvl3pPr lvl="2" rtl="0">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3pPr>
            <a:lvl4pPr lvl="3" rtl="0">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4pPr>
            <a:lvl5pPr lvl="4" rtl="0">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5pPr>
            <a:lvl6pPr lvl="5" rtl="0">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6pPr>
            <a:lvl7pPr lvl="6" rtl="0">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7pPr>
            <a:lvl8pPr lvl="7" rtl="0">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8pPr>
            <a:lvl9pPr lvl="8" rtl="0">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9pPr>
          </a:lstStyle>
          <a:p/>
        </p:txBody>
      </p:sp>
      <p:sp>
        <p:nvSpPr>
          <p:cNvPr id="2621" name="Google Shape;2621;p195"/>
          <p:cNvSpPr txBox="1"/>
          <p:nvPr>
            <p:ph idx="3" type="subTitle"/>
          </p:nvPr>
        </p:nvSpPr>
        <p:spPr>
          <a:xfrm>
            <a:off x="2042425" y="2903475"/>
            <a:ext cx="2106900" cy="675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solidFill>
                  <a:srgbClr val="FFFFFF"/>
                </a:solidFill>
              </a:defRPr>
            </a:lvl1pPr>
            <a:lvl2pPr lvl="1" rtl="0">
              <a:lnSpc>
                <a:spcPct val="115000"/>
              </a:lnSpc>
              <a:spcBef>
                <a:spcPts val="0"/>
              </a:spcBef>
              <a:spcAft>
                <a:spcPts val="0"/>
              </a:spcAft>
              <a:buNone/>
              <a:defRPr sz="1200">
                <a:solidFill>
                  <a:srgbClr val="FFFFFF"/>
                </a:solidFill>
              </a:defRPr>
            </a:lvl2pPr>
            <a:lvl3pPr lvl="2" rtl="0">
              <a:lnSpc>
                <a:spcPct val="115000"/>
              </a:lnSpc>
              <a:spcBef>
                <a:spcPts val="0"/>
              </a:spcBef>
              <a:spcAft>
                <a:spcPts val="0"/>
              </a:spcAft>
              <a:buNone/>
              <a:defRPr sz="1200">
                <a:solidFill>
                  <a:srgbClr val="FFFFFF"/>
                </a:solidFill>
              </a:defRPr>
            </a:lvl3pPr>
            <a:lvl4pPr lvl="3" rtl="0">
              <a:lnSpc>
                <a:spcPct val="115000"/>
              </a:lnSpc>
              <a:spcBef>
                <a:spcPts val="0"/>
              </a:spcBef>
              <a:spcAft>
                <a:spcPts val="0"/>
              </a:spcAft>
              <a:buNone/>
              <a:defRPr sz="1200">
                <a:solidFill>
                  <a:srgbClr val="FFFFFF"/>
                </a:solidFill>
              </a:defRPr>
            </a:lvl4pPr>
            <a:lvl5pPr lvl="4" rtl="0">
              <a:lnSpc>
                <a:spcPct val="115000"/>
              </a:lnSpc>
              <a:spcBef>
                <a:spcPts val="0"/>
              </a:spcBef>
              <a:spcAft>
                <a:spcPts val="0"/>
              </a:spcAft>
              <a:buNone/>
              <a:defRPr sz="1200">
                <a:solidFill>
                  <a:srgbClr val="FFFFFF"/>
                </a:solidFill>
              </a:defRPr>
            </a:lvl5pPr>
            <a:lvl6pPr lvl="5" rtl="0">
              <a:lnSpc>
                <a:spcPct val="115000"/>
              </a:lnSpc>
              <a:spcBef>
                <a:spcPts val="0"/>
              </a:spcBef>
              <a:spcAft>
                <a:spcPts val="0"/>
              </a:spcAft>
              <a:buNone/>
              <a:defRPr sz="1200">
                <a:solidFill>
                  <a:srgbClr val="FFFFFF"/>
                </a:solidFill>
              </a:defRPr>
            </a:lvl6pPr>
            <a:lvl7pPr lvl="6" rtl="0">
              <a:lnSpc>
                <a:spcPct val="115000"/>
              </a:lnSpc>
              <a:spcBef>
                <a:spcPts val="0"/>
              </a:spcBef>
              <a:spcAft>
                <a:spcPts val="0"/>
              </a:spcAft>
              <a:buNone/>
              <a:defRPr sz="1200">
                <a:solidFill>
                  <a:srgbClr val="FFFFFF"/>
                </a:solidFill>
              </a:defRPr>
            </a:lvl7pPr>
            <a:lvl8pPr lvl="7" rtl="0">
              <a:lnSpc>
                <a:spcPct val="115000"/>
              </a:lnSpc>
              <a:spcBef>
                <a:spcPts val="0"/>
              </a:spcBef>
              <a:spcAft>
                <a:spcPts val="0"/>
              </a:spcAft>
              <a:buNone/>
              <a:defRPr sz="1200">
                <a:solidFill>
                  <a:srgbClr val="FFFFFF"/>
                </a:solidFill>
              </a:defRPr>
            </a:lvl8pPr>
            <a:lvl9pPr lvl="8" rtl="0">
              <a:lnSpc>
                <a:spcPct val="115000"/>
              </a:lnSpc>
              <a:spcBef>
                <a:spcPts val="0"/>
              </a:spcBef>
              <a:spcAft>
                <a:spcPts val="0"/>
              </a:spcAft>
              <a:buNone/>
              <a:defRPr sz="1200">
                <a:solidFill>
                  <a:srgbClr val="FFFFFF"/>
                </a:solidFill>
              </a:defRPr>
            </a:lvl9pPr>
          </a:lstStyle>
          <a:p/>
        </p:txBody>
      </p:sp>
      <p:sp>
        <p:nvSpPr>
          <p:cNvPr id="2622" name="Google Shape;2622;p195"/>
          <p:cNvSpPr txBox="1"/>
          <p:nvPr>
            <p:ph idx="4" type="subTitle"/>
          </p:nvPr>
        </p:nvSpPr>
        <p:spPr>
          <a:xfrm>
            <a:off x="1596475" y="4403575"/>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b="1" sz="1500">
                <a:solidFill>
                  <a:srgbClr val="FFFFFF"/>
                </a:solidFill>
              </a:defRPr>
            </a:lvl1pPr>
            <a:lvl2pPr lvl="1" rtl="0" algn="ctr">
              <a:lnSpc>
                <a:spcPct val="115000"/>
              </a:lnSpc>
              <a:spcBef>
                <a:spcPts val="0"/>
              </a:spcBef>
              <a:spcAft>
                <a:spcPts val="0"/>
              </a:spcAft>
              <a:buNone/>
              <a:defRPr b="1" sz="1500">
                <a:solidFill>
                  <a:srgbClr val="FFFFFF"/>
                </a:solidFill>
              </a:defRPr>
            </a:lvl2pPr>
            <a:lvl3pPr lvl="2" rtl="0" algn="ctr">
              <a:lnSpc>
                <a:spcPct val="115000"/>
              </a:lnSpc>
              <a:spcBef>
                <a:spcPts val="0"/>
              </a:spcBef>
              <a:spcAft>
                <a:spcPts val="0"/>
              </a:spcAft>
              <a:buNone/>
              <a:defRPr b="1" sz="1500">
                <a:solidFill>
                  <a:srgbClr val="FFFFFF"/>
                </a:solidFill>
              </a:defRPr>
            </a:lvl3pPr>
            <a:lvl4pPr lvl="3" rtl="0" algn="ctr">
              <a:lnSpc>
                <a:spcPct val="115000"/>
              </a:lnSpc>
              <a:spcBef>
                <a:spcPts val="0"/>
              </a:spcBef>
              <a:spcAft>
                <a:spcPts val="0"/>
              </a:spcAft>
              <a:buNone/>
              <a:defRPr b="1" sz="1500">
                <a:solidFill>
                  <a:srgbClr val="FFFFFF"/>
                </a:solidFill>
              </a:defRPr>
            </a:lvl4pPr>
            <a:lvl5pPr lvl="4" rtl="0" algn="ctr">
              <a:lnSpc>
                <a:spcPct val="115000"/>
              </a:lnSpc>
              <a:spcBef>
                <a:spcPts val="0"/>
              </a:spcBef>
              <a:spcAft>
                <a:spcPts val="0"/>
              </a:spcAft>
              <a:buNone/>
              <a:defRPr b="1" sz="1500">
                <a:solidFill>
                  <a:srgbClr val="FFFFFF"/>
                </a:solidFill>
              </a:defRPr>
            </a:lvl5pPr>
            <a:lvl6pPr lvl="5" rtl="0" algn="ctr">
              <a:lnSpc>
                <a:spcPct val="115000"/>
              </a:lnSpc>
              <a:spcBef>
                <a:spcPts val="0"/>
              </a:spcBef>
              <a:spcAft>
                <a:spcPts val="0"/>
              </a:spcAft>
              <a:buNone/>
              <a:defRPr b="1" sz="1500">
                <a:solidFill>
                  <a:srgbClr val="FFFFFF"/>
                </a:solidFill>
              </a:defRPr>
            </a:lvl6pPr>
            <a:lvl7pPr lvl="6" rtl="0" algn="ctr">
              <a:lnSpc>
                <a:spcPct val="115000"/>
              </a:lnSpc>
              <a:spcBef>
                <a:spcPts val="0"/>
              </a:spcBef>
              <a:spcAft>
                <a:spcPts val="0"/>
              </a:spcAft>
              <a:buNone/>
              <a:defRPr b="1" sz="1500">
                <a:solidFill>
                  <a:srgbClr val="FFFFFF"/>
                </a:solidFill>
              </a:defRPr>
            </a:lvl7pPr>
            <a:lvl8pPr lvl="7" rtl="0" algn="ctr">
              <a:lnSpc>
                <a:spcPct val="115000"/>
              </a:lnSpc>
              <a:spcBef>
                <a:spcPts val="0"/>
              </a:spcBef>
              <a:spcAft>
                <a:spcPts val="0"/>
              </a:spcAft>
              <a:buNone/>
              <a:defRPr b="1" sz="1500">
                <a:solidFill>
                  <a:srgbClr val="FFFFFF"/>
                </a:solidFill>
              </a:defRPr>
            </a:lvl8pPr>
            <a:lvl9pPr lvl="8" rtl="0" algn="ctr">
              <a:lnSpc>
                <a:spcPct val="115000"/>
              </a:lnSpc>
              <a:spcBef>
                <a:spcPts val="0"/>
              </a:spcBef>
              <a:spcAft>
                <a:spcPts val="0"/>
              </a:spcAft>
              <a:buNone/>
              <a:defRPr b="1" sz="1500">
                <a:solidFill>
                  <a:srgbClr val="FFFFFF"/>
                </a:solidFill>
              </a:defRPr>
            </a:lvl9pPr>
          </a:lstStyle>
          <a:p/>
        </p:txBody>
      </p:sp>
      <p:sp>
        <p:nvSpPr>
          <p:cNvPr id="2623" name="Google Shape;2623;p195"/>
          <p:cNvSpPr txBox="1"/>
          <p:nvPr>
            <p:ph idx="5" type="subTitle"/>
          </p:nvPr>
        </p:nvSpPr>
        <p:spPr>
          <a:xfrm>
            <a:off x="3278975" y="3892511"/>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b="1" sz="1500">
                <a:solidFill>
                  <a:srgbClr val="FFFFFF"/>
                </a:solidFill>
              </a:defRPr>
            </a:lvl1pPr>
            <a:lvl2pPr lvl="1" rtl="0" algn="ctr">
              <a:lnSpc>
                <a:spcPct val="115000"/>
              </a:lnSpc>
              <a:spcBef>
                <a:spcPts val="0"/>
              </a:spcBef>
              <a:spcAft>
                <a:spcPts val="0"/>
              </a:spcAft>
              <a:buNone/>
              <a:defRPr b="1" sz="1500">
                <a:solidFill>
                  <a:srgbClr val="FFFFFF"/>
                </a:solidFill>
              </a:defRPr>
            </a:lvl2pPr>
            <a:lvl3pPr lvl="2" rtl="0" algn="ctr">
              <a:lnSpc>
                <a:spcPct val="115000"/>
              </a:lnSpc>
              <a:spcBef>
                <a:spcPts val="0"/>
              </a:spcBef>
              <a:spcAft>
                <a:spcPts val="0"/>
              </a:spcAft>
              <a:buNone/>
              <a:defRPr b="1" sz="1500">
                <a:solidFill>
                  <a:srgbClr val="FFFFFF"/>
                </a:solidFill>
              </a:defRPr>
            </a:lvl3pPr>
            <a:lvl4pPr lvl="3" rtl="0" algn="ctr">
              <a:lnSpc>
                <a:spcPct val="115000"/>
              </a:lnSpc>
              <a:spcBef>
                <a:spcPts val="0"/>
              </a:spcBef>
              <a:spcAft>
                <a:spcPts val="0"/>
              </a:spcAft>
              <a:buNone/>
              <a:defRPr b="1" sz="1500">
                <a:solidFill>
                  <a:srgbClr val="FFFFFF"/>
                </a:solidFill>
              </a:defRPr>
            </a:lvl4pPr>
            <a:lvl5pPr lvl="4" rtl="0" algn="ctr">
              <a:lnSpc>
                <a:spcPct val="115000"/>
              </a:lnSpc>
              <a:spcBef>
                <a:spcPts val="0"/>
              </a:spcBef>
              <a:spcAft>
                <a:spcPts val="0"/>
              </a:spcAft>
              <a:buNone/>
              <a:defRPr b="1" sz="1500">
                <a:solidFill>
                  <a:srgbClr val="FFFFFF"/>
                </a:solidFill>
              </a:defRPr>
            </a:lvl5pPr>
            <a:lvl6pPr lvl="5" rtl="0" algn="ctr">
              <a:lnSpc>
                <a:spcPct val="115000"/>
              </a:lnSpc>
              <a:spcBef>
                <a:spcPts val="0"/>
              </a:spcBef>
              <a:spcAft>
                <a:spcPts val="0"/>
              </a:spcAft>
              <a:buNone/>
              <a:defRPr b="1" sz="1500">
                <a:solidFill>
                  <a:srgbClr val="FFFFFF"/>
                </a:solidFill>
              </a:defRPr>
            </a:lvl6pPr>
            <a:lvl7pPr lvl="6" rtl="0" algn="ctr">
              <a:lnSpc>
                <a:spcPct val="115000"/>
              </a:lnSpc>
              <a:spcBef>
                <a:spcPts val="0"/>
              </a:spcBef>
              <a:spcAft>
                <a:spcPts val="0"/>
              </a:spcAft>
              <a:buNone/>
              <a:defRPr b="1" sz="1500">
                <a:solidFill>
                  <a:srgbClr val="FFFFFF"/>
                </a:solidFill>
              </a:defRPr>
            </a:lvl7pPr>
            <a:lvl8pPr lvl="7" rtl="0" algn="ctr">
              <a:lnSpc>
                <a:spcPct val="115000"/>
              </a:lnSpc>
              <a:spcBef>
                <a:spcPts val="0"/>
              </a:spcBef>
              <a:spcAft>
                <a:spcPts val="0"/>
              </a:spcAft>
              <a:buNone/>
              <a:defRPr b="1" sz="1500">
                <a:solidFill>
                  <a:srgbClr val="FFFFFF"/>
                </a:solidFill>
              </a:defRPr>
            </a:lvl8pPr>
            <a:lvl9pPr lvl="8" rtl="0" algn="ctr">
              <a:lnSpc>
                <a:spcPct val="115000"/>
              </a:lnSpc>
              <a:spcBef>
                <a:spcPts val="0"/>
              </a:spcBef>
              <a:spcAft>
                <a:spcPts val="0"/>
              </a:spcAft>
              <a:buNone/>
              <a:defRPr b="1" sz="1500">
                <a:solidFill>
                  <a:srgbClr val="FFFFFF"/>
                </a:solidFill>
              </a:defRPr>
            </a:lvl9pPr>
          </a:lstStyle>
          <a:p/>
        </p:txBody>
      </p:sp>
      <p:sp>
        <p:nvSpPr>
          <p:cNvPr id="2624" name="Google Shape;2624;p195"/>
          <p:cNvSpPr txBox="1"/>
          <p:nvPr>
            <p:ph idx="6" type="subTitle"/>
          </p:nvPr>
        </p:nvSpPr>
        <p:spPr>
          <a:xfrm>
            <a:off x="1713425" y="4752722"/>
            <a:ext cx="2106900" cy="3792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1pPr>
            <a:lvl2pPr lvl="1" rtl="0" algn="r">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2pPr>
            <a:lvl3pPr lvl="2" rtl="0" algn="r">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3pPr>
            <a:lvl4pPr lvl="3" rtl="0" algn="r">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4pPr>
            <a:lvl5pPr lvl="4" rtl="0" algn="r">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5pPr>
            <a:lvl6pPr lvl="5" rtl="0" algn="r">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6pPr>
            <a:lvl7pPr lvl="6" rtl="0" algn="r">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7pPr>
            <a:lvl8pPr lvl="7" rtl="0" algn="r">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8pPr>
            <a:lvl9pPr lvl="8" rtl="0" algn="r">
              <a:lnSpc>
                <a:spcPct val="115000"/>
              </a:lnSpc>
              <a:spcBef>
                <a:spcPts val="0"/>
              </a:spcBef>
              <a:spcAft>
                <a:spcPts val="0"/>
              </a:spcAft>
              <a:buNone/>
              <a:defRPr sz="1200">
                <a:solidFill>
                  <a:srgbClr val="FFFFFF"/>
                </a:solidFill>
                <a:latin typeface="Red Hat Display Medium"/>
                <a:ea typeface="Red Hat Display Medium"/>
                <a:cs typeface="Red Hat Display Medium"/>
                <a:sym typeface="Red Hat Display Medium"/>
              </a:defRPr>
            </a:lvl9pPr>
          </a:lstStyle>
          <a:p/>
        </p:txBody>
      </p:sp>
      <p:sp>
        <p:nvSpPr>
          <p:cNvPr id="2625" name="Google Shape;2625;p195"/>
          <p:cNvSpPr txBox="1"/>
          <p:nvPr>
            <p:ph idx="7" type="subTitle"/>
          </p:nvPr>
        </p:nvSpPr>
        <p:spPr>
          <a:xfrm>
            <a:off x="1713425" y="5158703"/>
            <a:ext cx="2106900" cy="6753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1200">
                <a:solidFill>
                  <a:srgbClr val="FFFFFF"/>
                </a:solidFill>
              </a:defRPr>
            </a:lvl1pPr>
            <a:lvl2pPr lvl="1" rtl="0" algn="r">
              <a:lnSpc>
                <a:spcPct val="115000"/>
              </a:lnSpc>
              <a:spcBef>
                <a:spcPts val="0"/>
              </a:spcBef>
              <a:spcAft>
                <a:spcPts val="0"/>
              </a:spcAft>
              <a:buNone/>
              <a:defRPr sz="1200">
                <a:solidFill>
                  <a:srgbClr val="FFFFFF"/>
                </a:solidFill>
              </a:defRPr>
            </a:lvl2pPr>
            <a:lvl3pPr lvl="2" rtl="0" algn="r">
              <a:lnSpc>
                <a:spcPct val="115000"/>
              </a:lnSpc>
              <a:spcBef>
                <a:spcPts val="0"/>
              </a:spcBef>
              <a:spcAft>
                <a:spcPts val="0"/>
              </a:spcAft>
              <a:buNone/>
              <a:defRPr sz="1200">
                <a:solidFill>
                  <a:srgbClr val="FFFFFF"/>
                </a:solidFill>
              </a:defRPr>
            </a:lvl3pPr>
            <a:lvl4pPr lvl="3" rtl="0" algn="r">
              <a:lnSpc>
                <a:spcPct val="115000"/>
              </a:lnSpc>
              <a:spcBef>
                <a:spcPts val="0"/>
              </a:spcBef>
              <a:spcAft>
                <a:spcPts val="0"/>
              </a:spcAft>
              <a:buNone/>
              <a:defRPr sz="1200">
                <a:solidFill>
                  <a:srgbClr val="FFFFFF"/>
                </a:solidFill>
              </a:defRPr>
            </a:lvl4pPr>
            <a:lvl5pPr lvl="4" rtl="0" algn="r">
              <a:lnSpc>
                <a:spcPct val="115000"/>
              </a:lnSpc>
              <a:spcBef>
                <a:spcPts val="0"/>
              </a:spcBef>
              <a:spcAft>
                <a:spcPts val="0"/>
              </a:spcAft>
              <a:buNone/>
              <a:defRPr sz="1200">
                <a:solidFill>
                  <a:srgbClr val="FFFFFF"/>
                </a:solidFill>
              </a:defRPr>
            </a:lvl5pPr>
            <a:lvl6pPr lvl="5" rtl="0" algn="r">
              <a:lnSpc>
                <a:spcPct val="115000"/>
              </a:lnSpc>
              <a:spcBef>
                <a:spcPts val="0"/>
              </a:spcBef>
              <a:spcAft>
                <a:spcPts val="0"/>
              </a:spcAft>
              <a:buNone/>
              <a:defRPr sz="1200">
                <a:solidFill>
                  <a:srgbClr val="FFFFFF"/>
                </a:solidFill>
              </a:defRPr>
            </a:lvl6pPr>
            <a:lvl7pPr lvl="6" rtl="0" algn="r">
              <a:lnSpc>
                <a:spcPct val="115000"/>
              </a:lnSpc>
              <a:spcBef>
                <a:spcPts val="0"/>
              </a:spcBef>
              <a:spcAft>
                <a:spcPts val="0"/>
              </a:spcAft>
              <a:buNone/>
              <a:defRPr sz="1200">
                <a:solidFill>
                  <a:srgbClr val="FFFFFF"/>
                </a:solidFill>
              </a:defRPr>
            </a:lvl7pPr>
            <a:lvl8pPr lvl="7" rtl="0" algn="r">
              <a:lnSpc>
                <a:spcPct val="115000"/>
              </a:lnSpc>
              <a:spcBef>
                <a:spcPts val="0"/>
              </a:spcBef>
              <a:spcAft>
                <a:spcPts val="0"/>
              </a:spcAft>
              <a:buNone/>
              <a:defRPr sz="1200">
                <a:solidFill>
                  <a:srgbClr val="FFFFFF"/>
                </a:solidFill>
              </a:defRPr>
            </a:lvl8pPr>
            <a:lvl9pPr lvl="8" rtl="0" algn="r">
              <a:lnSpc>
                <a:spcPct val="115000"/>
              </a:lnSpc>
              <a:spcBef>
                <a:spcPts val="0"/>
              </a:spcBef>
              <a:spcAft>
                <a:spcPts val="0"/>
              </a:spcAft>
              <a:buNone/>
              <a:defRPr sz="1200">
                <a:solidFill>
                  <a:srgbClr val="FFFFFF"/>
                </a:solidFill>
              </a:defRPr>
            </a:lvl9pPr>
          </a:lstStyle>
          <a:p/>
        </p:txBody>
      </p:sp>
      <p:sp>
        <p:nvSpPr>
          <p:cNvPr id="2626" name="Google Shape;2626;p195"/>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9pPr>
          </a:lstStyle>
          <a:p/>
        </p:txBody>
      </p:sp>
      <p:sp>
        <p:nvSpPr>
          <p:cNvPr id="2627" name="Google Shape;2627;p195"/>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solidFill>
                  <a:srgbClr val="FFFFFF"/>
                </a:solidFill>
                <a:latin typeface="Red Hat Display Medium"/>
                <a:ea typeface="Red Hat Display Medium"/>
                <a:cs typeface="Red Hat Display Medium"/>
                <a:sym typeface="Red Hat Display Medium"/>
              </a:defRPr>
            </a:lvl1pPr>
            <a:lvl2pPr lvl="1"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2pPr>
            <a:lvl3pPr lvl="2"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3pPr>
            <a:lvl4pPr lvl="3"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4pPr>
            <a:lvl5pPr lvl="4"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5pPr>
            <a:lvl6pPr lvl="5"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6pPr>
            <a:lvl7pPr lvl="6"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7pPr>
            <a:lvl8pPr lvl="7"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8pPr>
            <a:lvl9pPr lvl="8" rtl="0" algn="ctr">
              <a:lnSpc>
                <a:spcPct val="130000"/>
              </a:lnSpc>
              <a:spcBef>
                <a:spcPts val="0"/>
              </a:spcBef>
              <a:spcAft>
                <a:spcPts val="0"/>
              </a:spcAft>
              <a:buNone/>
              <a:defRPr sz="2700">
                <a:solidFill>
                  <a:srgbClr val="FFFFFF"/>
                </a:solidFill>
                <a:latin typeface="Red Hat Display Medium"/>
                <a:ea typeface="Red Hat Display Medium"/>
                <a:cs typeface="Red Hat Display Medium"/>
                <a:sym typeface="Red Hat Display Medium"/>
              </a:defRPr>
            </a:lvl9pPr>
          </a:lstStyle>
          <a:p/>
        </p:txBody>
      </p:sp>
      <p:pic>
        <p:nvPicPr>
          <p:cNvPr id="2628" name="Google Shape;2628;p195"/>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2629" name="Google Shape;2629;p19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Display Medium"/>
                <a:ea typeface="Red Hat Display Medium"/>
                <a:cs typeface="Red Hat Display Medium"/>
                <a:sym typeface="Red Hat Display Medium"/>
              </a:defRPr>
            </a:lvl1pPr>
            <a:lvl2pPr lvl="1" rtl="0" algn="ctr">
              <a:buNone/>
              <a:defRPr sz="800">
                <a:solidFill>
                  <a:srgbClr val="FFFFFF"/>
                </a:solidFill>
                <a:latin typeface="Red Hat Display Medium"/>
                <a:ea typeface="Red Hat Display Medium"/>
                <a:cs typeface="Red Hat Display Medium"/>
                <a:sym typeface="Red Hat Display Medium"/>
              </a:defRPr>
            </a:lvl2pPr>
            <a:lvl3pPr lvl="2" rtl="0" algn="ctr">
              <a:buNone/>
              <a:defRPr sz="800">
                <a:solidFill>
                  <a:srgbClr val="FFFFFF"/>
                </a:solidFill>
                <a:latin typeface="Red Hat Display Medium"/>
                <a:ea typeface="Red Hat Display Medium"/>
                <a:cs typeface="Red Hat Display Medium"/>
                <a:sym typeface="Red Hat Display Medium"/>
              </a:defRPr>
            </a:lvl3pPr>
            <a:lvl4pPr lvl="3" rtl="0" algn="ctr">
              <a:buNone/>
              <a:defRPr sz="800">
                <a:solidFill>
                  <a:srgbClr val="FFFFFF"/>
                </a:solidFill>
                <a:latin typeface="Red Hat Display Medium"/>
                <a:ea typeface="Red Hat Display Medium"/>
                <a:cs typeface="Red Hat Display Medium"/>
                <a:sym typeface="Red Hat Display Medium"/>
              </a:defRPr>
            </a:lvl4pPr>
            <a:lvl5pPr lvl="4" rtl="0" algn="ctr">
              <a:buNone/>
              <a:defRPr sz="800">
                <a:solidFill>
                  <a:srgbClr val="FFFFFF"/>
                </a:solidFill>
                <a:latin typeface="Red Hat Display Medium"/>
                <a:ea typeface="Red Hat Display Medium"/>
                <a:cs typeface="Red Hat Display Medium"/>
                <a:sym typeface="Red Hat Display Medium"/>
              </a:defRPr>
            </a:lvl5pPr>
            <a:lvl6pPr lvl="5" rtl="0" algn="ctr">
              <a:buNone/>
              <a:defRPr sz="800">
                <a:solidFill>
                  <a:srgbClr val="FFFFFF"/>
                </a:solidFill>
                <a:latin typeface="Red Hat Display Medium"/>
                <a:ea typeface="Red Hat Display Medium"/>
                <a:cs typeface="Red Hat Display Medium"/>
                <a:sym typeface="Red Hat Display Medium"/>
              </a:defRPr>
            </a:lvl6pPr>
            <a:lvl7pPr lvl="6" rtl="0" algn="ctr">
              <a:buNone/>
              <a:defRPr sz="800">
                <a:solidFill>
                  <a:srgbClr val="FFFFFF"/>
                </a:solidFill>
                <a:latin typeface="Red Hat Display Medium"/>
                <a:ea typeface="Red Hat Display Medium"/>
                <a:cs typeface="Red Hat Display Medium"/>
                <a:sym typeface="Red Hat Display Medium"/>
              </a:defRPr>
            </a:lvl7pPr>
            <a:lvl8pPr lvl="7" rtl="0" algn="ctr">
              <a:buNone/>
              <a:defRPr sz="800">
                <a:solidFill>
                  <a:srgbClr val="FFFFFF"/>
                </a:solidFill>
                <a:latin typeface="Red Hat Display Medium"/>
                <a:ea typeface="Red Hat Display Medium"/>
                <a:cs typeface="Red Hat Display Medium"/>
                <a:sym typeface="Red Hat Display Medium"/>
              </a:defRPr>
            </a:lvl8pPr>
            <a:lvl9pPr lvl="8" rtl="0" algn="ctr">
              <a:buNone/>
              <a:defRPr sz="800">
                <a:solidFill>
                  <a:srgbClr val="FFFFFF"/>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2630" name="Google Shape;2630;p195"/>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rgbClr val="FFFFFF"/>
                </a:solidFill>
              </a:defRPr>
            </a:lvl2pPr>
            <a:lvl3pPr lvl="2" rtl="0" algn="ctr">
              <a:spcBef>
                <a:spcPts val="500"/>
              </a:spcBef>
              <a:spcAft>
                <a:spcPts val="0"/>
              </a:spcAft>
              <a:buNone/>
              <a:defRPr sz="1900">
                <a:solidFill>
                  <a:srgbClr val="FFFFFF"/>
                </a:solidFill>
              </a:defRPr>
            </a:lvl3pPr>
            <a:lvl4pPr lvl="3" rtl="0" algn="ctr">
              <a:spcBef>
                <a:spcPts val="500"/>
              </a:spcBef>
              <a:spcAft>
                <a:spcPts val="0"/>
              </a:spcAft>
              <a:buNone/>
              <a:defRPr sz="1900">
                <a:solidFill>
                  <a:srgbClr val="FFFFFF"/>
                </a:solidFill>
              </a:defRPr>
            </a:lvl4pPr>
            <a:lvl5pPr lvl="4" rtl="0" algn="ctr">
              <a:spcBef>
                <a:spcPts val="500"/>
              </a:spcBef>
              <a:spcAft>
                <a:spcPts val="0"/>
              </a:spcAft>
              <a:buNone/>
              <a:defRPr sz="1900">
                <a:solidFill>
                  <a:srgbClr val="FFFFFF"/>
                </a:solidFill>
              </a:defRPr>
            </a:lvl5pPr>
            <a:lvl6pPr lvl="5" rtl="0" algn="ctr">
              <a:spcBef>
                <a:spcPts val="500"/>
              </a:spcBef>
              <a:spcAft>
                <a:spcPts val="0"/>
              </a:spcAft>
              <a:buNone/>
              <a:defRPr sz="1900">
                <a:solidFill>
                  <a:srgbClr val="FFFFFF"/>
                </a:solidFill>
              </a:defRPr>
            </a:lvl6pPr>
            <a:lvl7pPr lvl="6" rtl="0" algn="ctr">
              <a:spcBef>
                <a:spcPts val="500"/>
              </a:spcBef>
              <a:spcAft>
                <a:spcPts val="0"/>
              </a:spcAft>
              <a:buNone/>
              <a:defRPr sz="1900">
                <a:solidFill>
                  <a:srgbClr val="FFFFFF"/>
                </a:solidFill>
              </a:defRPr>
            </a:lvl7pPr>
            <a:lvl8pPr lvl="7" rtl="0" algn="ctr">
              <a:spcBef>
                <a:spcPts val="500"/>
              </a:spcBef>
              <a:spcAft>
                <a:spcPts val="0"/>
              </a:spcAft>
              <a:buNone/>
              <a:defRPr sz="1900">
                <a:solidFill>
                  <a:srgbClr val="FFFFFF"/>
                </a:solidFill>
              </a:defRPr>
            </a:lvl8pPr>
            <a:lvl9pPr lvl="8" rtl="0" algn="ctr">
              <a:spcBef>
                <a:spcPts val="500"/>
              </a:spcBef>
              <a:spcAft>
                <a:spcPts val="500"/>
              </a:spcAft>
              <a:buNone/>
              <a:defRPr sz="1900">
                <a:solidFill>
                  <a:srgbClr val="FFFFFF"/>
                </a:solidFill>
              </a:defRPr>
            </a:lvl9pPr>
          </a:lstStyle>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2">
  <p:cSld name="CUSTOM_4_20_3">
    <p:spTree>
      <p:nvGrpSpPr>
        <p:cNvPr id="2631" name="Shape 2631"/>
        <p:cNvGrpSpPr/>
        <p:nvPr/>
      </p:nvGrpSpPr>
      <p:grpSpPr>
        <a:xfrm>
          <a:off x="0" y="0"/>
          <a:ext cx="0" cy="0"/>
          <a:chOff x="0" y="0"/>
          <a:chExt cx="0" cy="0"/>
        </a:xfrm>
      </p:grpSpPr>
      <p:sp>
        <p:nvSpPr>
          <p:cNvPr id="2632" name="Google Shape;2632;p19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2633" name="Google Shape;2633;p196"/>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2634" name="Google Shape;2634;p19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635" name="Google Shape;2635;p196"/>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2636" name="Google Shape;2636;p19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637" name="Google Shape;2637;p19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638" name="Google Shape;2638;p196"/>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2639" name="Google Shape;2639;p196"/>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640" name="Google Shape;2640;p196"/>
          <p:cNvSpPr/>
          <p:nvPr/>
        </p:nvSpPr>
        <p:spPr>
          <a:xfrm>
            <a:off x="3901500" y="2473638"/>
            <a:ext cx="43893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196"/>
          <p:cNvSpPr/>
          <p:nvPr/>
        </p:nvSpPr>
        <p:spPr>
          <a:xfrm>
            <a:off x="7803000" y="2473650"/>
            <a:ext cx="43893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2642" name="Google Shape;2642;p196"/>
          <p:cNvSpPr/>
          <p:nvPr/>
        </p:nvSpPr>
        <p:spPr>
          <a:xfrm>
            <a:off x="0" y="2473650"/>
            <a:ext cx="43893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2643" name="Google Shape;2643;p196"/>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196"/>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196"/>
          <p:cNvSpPr txBox="1"/>
          <p:nvPr>
            <p:ph idx="4" type="subTitle"/>
          </p:nvPr>
        </p:nvSpPr>
        <p:spPr>
          <a:xfrm>
            <a:off x="3901500" y="2473650"/>
            <a:ext cx="43893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100"/>
              </a:spcBef>
              <a:spcAft>
                <a:spcPts val="0"/>
              </a:spcAft>
              <a:buNone/>
              <a:defRPr/>
            </a:lvl2pPr>
            <a:lvl3pPr lvl="2" rtl="0">
              <a:lnSpc>
                <a:spcPct val="115000"/>
              </a:lnSpc>
              <a:spcBef>
                <a:spcPts val="1100"/>
              </a:spcBef>
              <a:spcAft>
                <a:spcPts val="0"/>
              </a:spcAft>
              <a:buNone/>
              <a:defRPr/>
            </a:lvl3pPr>
            <a:lvl4pPr lvl="3" rtl="0">
              <a:lnSpc>
                <a:spcPct val="115000"/>
              </a:lnSpc>
              <a:spcBef>
                <a:spcPts val="1100"/>
              </a:spcBef>
              <a:spcAft>
                <a:spcPts val="0"/>
              </a:spcAft>
              <a:buNone/>
              <a:defRPr/>
            </a:lvl4pPr>
            <a:lvl5pPr lvl="4" rtl="0">
              <a:lnSpc>
                <a:spcPct val="115000"/>
              </a:lnSpc>
              <a:spcBef>
                <a:spcPts val="1100"/>
              </a:spcBef>
              <a:spcAft>
                <a:spcPts val="0"/>
              </a:spcAft>
              <a:buNone/>
              <a:defRPr/>
            </a:lvl5pPr>
            <a:lvl6pPr lvl="5" rtl="0">
              <a:lnSpc>
                <a:spcPct val="115000"/>
              </a:lnSpc>
              <a:spcBef>
                <a:spcPts val="1100"/>
              </a:spcBef>
              <a:spcAft>
                <a:spcPts val="0"/>
              </a:spcAft>
              <a:buNone/>
              <a:defRPr/>
            </a:lvl6pPr>
            <a:lvl7pPr lvl="6" rtl="0">
              <a:lnSpc>
                <a:spcPct val="115000"/>
              </a:lnSpc>
              <a:spcBef>
                <a:spcPts val="1100"/>
              </a:spcBef>
              <a:spcAft>
                <a:spcPts val="0"/>
              </a:spcAft>
              <a:buNone/>
              <a:defRPr/>
            </a:lvl7pPr>
            <a:lvl8pPr lvl="7" rtl="0">
              <a:lnSpc>
                <a:spcPct val="115000"/>
              </a:lnSpc>
              <a:spcBef>
                <a:spcPts val="1100"/>
              </a:spcBef>
              <a:spcAft>
                <a:spcPts val="0"/>
              </a:spcAft>
              <a:buNone/>
              <a:defRPr/>
            </a:lvl8pPr>
            <a:lvl9pPr lvl="8" rtl="0">
              <a:lnSpc>
                <a:spcPct val="115000"/>
              </a:lnSpc>
              <a:spcBef>
                <a:spcPts val="1100"/>
              </a:spcBef>
              <a:spcAft>
                <a:spcPts val="1100"/>
              </a:spcAft>
              <a:buNone/>
              <a:defRPr/>
            </a:lvl9pPr>
          </a:lstStyle>
          <a:p/>
        </p:txBody>
      </p:sp>
      <p:sp>
        <p:nvSpPr>
          <p:cNvPr id="2646" name="Google Shape;2646;p196"/>
          <p:cNvSpPr txBox="1"/>
          <p:nvPr>
            <p:ph idx="5" type="subTitle"/>
          </p:nvPr>
        </p:nvSpPr>
        <p:spPr>
          <a:xfrm>
            <a:off x="0" y="2473650"/>
            <a:ext cx="4389300" cy="2702400"/>
          </a:xfrm>
          <a:prstGeom prst="rect">
            <a:avLst/>
          </a:prstGeom>
        </p:spPr>
        <p:txBody>
          <a:bodyPr anchorCtr="0" anchor="ctr" bIns="0" lIns="868675" spcFirstLastPara="1" rIns="731500" wrap="square" tIns="91425">
            <a:noAutofit/>
          </a:bodyPr>
          <a:lstStyle>
            <a:lvl1pPr lvl="0" rtl="0">
              <a:lnSpc>
                <a:spcPct val="115000"/>
              </a:lnSpc>
              <a:spcBef>
                <a:spcPts val="0"/>
              </a:spcBef>
              <a:spcAft>
                <a:spcPts val="0"/>
              </a:spcAft>
              <a:buNone/>
              <a:defRPr/>
            </a:lvl1pPr>
            <a:lvl2pPr lvl="1" rtl="0">
              <a:lnSpc>
                <a:spcPct val="115000"/>
              </a:lnSpc>
              <a:spcBef>
                <a:spcPts val="1100"/>
              </a:spcBef>
              <a:spcAft>
                <a:spcPts val="0"/>
              </a:spcAft>
              <a:buNone/>
              <a:defRPr/>
            </a:lvl2pPr>
            <a:lvl3pPr lvl="2" rtl="0">
              <a:lnSpc>
                <a:spcPct val="115000"/>
              </a:lnSpc>
              <a:spcBef>
                <a:spcPts val="1100"/>
              </a:spcBef>
              <a:spcAft>
                <a:spcPts val="0"/>
              </a:spcAft>
              <a:buNone/>
              <a:defRPr/>
            </a:lvl3pPr>
            <a:lvl4pPr lvl="3" rtl="0">
              <a:lnSpc>
                <a:spcPct val="115000"/>
              </a:lnSpc>
              <a:spcBef>
                <a:spcPts val="1100"/>
              </a:spcBef>
              <a:spcAft>
                <a:spcPts val="0"/>
              </a:spcAft>
              <a:buNone/>
              <a:defRPr/>
            </a:lvl4pPr>
            <a:lvl5pPr lvl="4" rtl="0">
              <a:lnSpc>
                <a:spcPct val="115000"/>
              </a:lnSpc>
              <a:spcBef>
                <a:spcPts val="1100"/>
              </a:spcBef>
              <a:spcAft>
                <a:spcPts val="0"/>
              </a:spcAft>
              <a:buNone/>
              <a:defRPr/>
            </a:lvl5pPr>
            <a:lvl6pPr lvl="5" rtl="0">
              <a:lnSpc>
                <a:spcPct val="115000"/>
              </a:lnSpc>
              <a:spcBef>
                <a:spcPts val="1100"/>
              </a:spcBef>
              <a:spcAft>
                <a:spcPts val="0"/>
              </a:spcAft>
              <a:buNone/>
              <a:defRPr/>
            </a:lvl6pPr>
            <a:lvl7pPr lvl="6" rtl="0">
              <a:lnSpc>
                <a:spcPct val="115000"/>
              </a:lnSpc>
              <a:spcBef>
                <a:spcPts val="1100"/>
              </a:spcBef>
              <a:spcAft>
                <a:spcPts val="0"/>
              </a:spcAft>
              <a:buNone/>
              <a:defRPr/>
            </a:lvl7pPr>
            <a:lvl8pPr lvl="7" rtl="0">
              <a:lnSpc>
                <a:spcPct val="115000"/>
              </a:lnSpc>
              <a:spcBef>
                <a:spcPts val="1100"/>
              </a:spcBef>
              <a:spcAft>
                <a:spcPts val="0"/>
              </a:spcAft>
              <a:buNone/>
              <a:defRPr/>
            </a:lvl8pPr>
            <a:lvl9pPr lvl="8" rtl="0">
              <a:lnSpc>
                <a:spcPct val="115000"/>
              </a:lnSpc>
              <a:spcBef>
                <a:spcPts val="1100"/>
              </a:spcBef>
              <a:spcAft>
                <a:spcPts val="1100"/>
              </a:spcAft>
              <a:buNone/>
              <a:defRPr/>
            </a:lvl9pPr>
          </a:lstStyle>
          <a:p/>
        </p:txBody>
      </p:sp>
      <p:sp>
        <p:nvSpPr>
          <p:cNvPr id="2647" name="Google Shape;2647;p196"/>
          <p:cNvSpPr txBox="1"/>
          <p:nvPr>
            <p:ph idx="6" type="subTitle"/>
          </p:nvPr>
        </p:nvSpPr>
        <p:spPr>
          <a:xfrm>
            <a:off x="7803000" y="2473650"/>
            <a:ext cx="43893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100"/>
              </a:spcBef>
              <a:spcAft>
                <a:spcPts val="0"/>
              </a:spcAft>
              <a:buNone/>
              <a:defRPr/>
            </a:lvl2pPr>
            <a:lvl3pPr lvl="2" rtl="0">
              <a:lnSpc>
                <a:spcPct val="115000"/>
              </a:lnSpc>
              <a:spcBef>
                <a:spcPts val="1100"/>
              </a:spcBef>
              <a:spcAft>
                <a:spcPts val="0"/>
              </a:spcAft>
              <a:buNone/>
              <a:defRPr/>
            </a:lvl3pPr>
            <a:lvl4pPr lvl="3" rtl="0">
              <a:lnSpc>
                <a:spcPct val="115000"/>
              </a:lnSpc>
              <a:spcBef>
                <a:spcPts val="1100"/>
              </a:spcBef>
              <a:spcAft>
                <a:spcPts val="0"/>
              </a:spcAft>
              <a:buNone/>
              <a:defRPr/>
            </a:lvl4pPr>
            <a:lvl5pPr lvl="4" rtl="0">
              <a:lnSpc>
                <a:spcPct val="115000"/>
              </a:lnSpc>
              <a:spcBef>
                <a:spcPts val="1100"/>
              </a:spcBef>
              <a:spcAft>
                <a:spcPts val="0"/>
              </a:spcAft>
              <a:buNone/>
              <a:defRPr/>
            </a:lvl5pPr>
            <a:lvl6pPr lvl="5" rtl="0">
              <a:lnSpc>
                <a:spcPct val="115000"/>
              </a:lnSpc>
              <a:spcBef>
                <a:spcPts val="1100"/>
              </a:spcBef>
              <a:spcAft>
                <a:spcPts val="0"/>
              </a:spcAft>
              <a:buNone/>
              <a:defRPr/>
            </a:lvl6pPr>
            <a:lvl7pPr lvl="6" rtl="0">
              <a:lnSpc>
                <a:spcPct val="115000"/>
              </a:lnSpc>
              <a:spcBef>
                <a:spcPts val="1100"/>
              </a:spcBef>
              <a:spcAft>
                <a:spcPts val="0"/>
              </a:spcAft>
              <a:buNone/>
              <a:defRPr/>
            </a:lvl7pPr>
            <a:lvl8pPr lvl="7" rtl="0">
              <a:lnSpc>
                <a:spcPct val="115000"/>
              </a:lnSpc>
              <a:spcBef>
                <a:spcPts val="1100"/>
              </a:spcBef>
              <a:spcAft>
                <a:spcPts val="0"/>
              </a:spcAft>
              <a:buNone/>
              <a:defRPr/>
            </a:lvl8pPr>
            <a:lvl9pPr lvl="8" rtl="0">
              <a:lnSpc>
                <a:spcPct val="115000"/>
              </a:lnSpc>
              <a:spcBef>
                <a:spcPts val="1100"/>
              </a:spcBef>
              <a:spcAft>
                <a:spcPts val="1100"/>
              </a:spcAft>
              <a:buNone/>
              <a:defRPr/>
            </a:lvl9pPr>
          </a:lstStyle>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1">
  <p:cSld name="CUSTOM_4_20_1_1">
    <p:spTree>
      <p:nvGrpSpPr>
        <p:cNvPr id="2648" name="Shape 2648"/>
        <p:cNvGrpSpPr/>
        <p:nvPr/>
      </p:nvGrpSpPr>
      <p:grpSpPr>
        <a:xfrm>
          <a:off x="0" y="0"/>
          <a:ext cx="0" cy="0"/>
          <a:chOff x="0" y="0"/>
          <a:chExt cx="0" cy="0"/>
        </a:xfrm>
      </p:grpSpPr>
      <p:sp>
        <p:nvSpPr>
          <p:cNvPr id="2649" name="Google Shape;2649;p19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2650" name="Google Shape;2650;p197"/>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2651" name="Google Shape;2651;p19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652" name="Google Shape;2652;p197"/>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2653" name="Google Shape;2653;p19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654" name="Google Shape;2654;p19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655" name="Google Shape;2655;p197"/>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2656" name="Google Shape;2656;p197"/>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657" name="Google Shape;2657;p197"/>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197"/>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197"/>
          <p:cNvSpPr/>
          <p:nvPr/>
        </p:nvSpPr>
        <p:spPr>
          <a:xfrm>
            <a:off x="5863800" y="2473650"/>
            <a:ext cx="63279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2660" name="Google Shape;2660;p197"/>
          <p:cNvSpPr/>
          <p:nvPr/>
        </p:nvSpPr>
        <p:spPr>
          <a:xfrm>
            <a:off x="0" y="2473650"/>
            <a:ext cx="63279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2661" name="Google Shape;2661;p197"/>
          <p:cNvSpPr txBox="1"/>
          <p:nvPr>
            <p:ph idx="4" type="subTitle"/>
          </p:nvPr>
        </p:nvSpPr>
        <p:spPr>
          <a:xfrm>
            <a:off x="0" y="2473650"/>
            <a:ext cx="6327900" cy="2702400"/>
          </a:xfrm>
          <a:prstGeom prst="rect">
            <a:avLst/>
          </a:prstGeom>
        </p:spPr>
        <p:txBody>
          <a:bodyPr anchorCtr="0" anchor="ctr" bIns="0" lIns="868675"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100"/>
              </a:spcBef>
              <a:spcAft>
                <a:spcPts val="0"/>
              </a:spcAft>
              <a:buNone/>
              <a:defRPr/>
            </a:lvl2pPr>
            <a:lvl3pPr lvl="2" rtl="0">
              <a:lnSpc>
                <a:spcPct val="115000"/>
              </a:lnSpc>
              <a:spcBef>
                <a:spcPts val="1100"/>
              </a:spcBef>
              <a:spcAft>
                <a:spcPts val="0"/>
              </a:spcAft>
              <a:buNone/>
              <a:defRPr/>
            </a:lvl3pPr>
            <a:lvl4pPr lvl="3" rtl="0">
              <a:lnSpc>
                <a:spcPct val="115000"/>
              </a:lnSpc>
              <a:spcBef>
                <a:spcPts val="1100"/>
              </a:spcBef>
              <a:spcAft>
                <a:spcPts val="0"/>
              </a:spcAft>
              <a:buNone/>
              <a:defRPr/>
            </a:lvl4pPr>
            <a:lvl5pPr lvl="4" rtl="0">
              <a:lnSpc>
                <a:spcPct val="115000"/>
              </a:lnSpc>
              <a:spcBef>
                <a:spcPts val="1100"/>
              </a:spcBef>
              <a:spcAft>
                <a:spcPts val="0"/>
              </a:spcAft>
              <a:buNone/>
              <a:defRPr/>
            </a:lvl5pPr>
            <a:lvl6pPr lvl="5" rtl="0">
              <a:lnSpc>
                <a:spcPct val="115000"/>
              </a:lnSpc>
              <a:spcBef>
                <a:spcPts val="1100"/>
              </a:spcBef>
              <a:spcAft>
                <a:spcPts val="0"/>
              </a:spcAft>
              <a:buNone/>
              <a:defRPr/>
            </a:lvl6pPr>
            <a:lvl7pPr lvl="6" rtl="0">
              <a:lnSpc>
                <a:spcPct val="115000"/>
              </a:lnSpc>
              <a:spcBef>
                <a:spcPts val="1100"/>
              </a:spcBef>
              <a:spcAft>
                <a:spcPts val="0"/>
              </a:spcAft>
              <a:buNone/>
              <a:defRPr/>
            </a:lvl7pPr>
            <a:lvl8pPr lvl="7" rtl="0">
              <a:lnSpc>
                <a:spcPct val="115000"/>
              </a:lnSpc>
              <a:spcBef>
                <a:spcPts val="1100"/>
              </a:spcBef>
              <a:spcAft>
                <a:spcPts val="0"/>
              </a:spcAft>
              <a:buNone/>
              <a:defRPr/>
            </a:lvl8pPr>
            <a:lvl9pPr lvl="8" rtl="0">
              <a:lnSpc>
                <a:spcPct val="115000"/>
              </a:lnSpc>
              <a:spcBef>
                <a:spcPts val="1100"/>
              </a:spcBef>
              <a:spcAft>
                <a:spcPts val="1100"/>
              </a:spcAft>
              <a:buNone/>
              <a:defRPr/>
            </a:lvl9pPr>
          </a:lstStyle>
          <a:p/>
        </p:txBody>
      </p:sp>
      <p:sp>
        <p:nvSpPr>
          <p:cNvPr id="2662" name="Google Shape;2662;p197"/>
          <p:cNvSpPr txBox="1"/>
          <p:nvPr>
            <p:ph idx="5" type="subTitle"/>
          </p:nvPr>
        </p:nvSpPr>
        <p:spPr>
          <a:xfrm>
            <a:off x="5863800" y="2473650"/>
            <a:ext cx="6327900" cy="2702400"/>
          </a:xfrm>
          <a:prstGeom prst="rect">
            <a:avLst/>
          </a:prstGeom>
        </p:spPr>
        <p:txBody>
          <a:bodyPr anchorCtr="0" anchor="ctr" bIns="0" lIns="1188700"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100"/>
              </a:spcBef>
              <a:spcAft>
                <a:spcPts val="0"/>
              </a:spcAft>
              <a:buNone/>
              <a:defRPr/>
            </a:lvl2pPr>
            <a:lvl3pPr lvl="2" rtl="0">
              <a:lnSpc>
                <a:spcPct val="115000"/>
              </a:lnSpc>
              <a:spcBef>
                <a:spcPts val="1100"/>
              </a:spcBef>
              <a:spcAft>
                <a:spcPts val="0"/>
              </a:spcAft>
              <a:buNone/>
              <a:defRPr/>
            </a:lvl3pPr>
            <a:lvl4pPr lvl="3" rtl="0">
              <a:lnSpc>
                <a:spcPct val="115000"/>
              </a:lnSpc>
              <a:spcBef>
                <a:spcPts val="1100"/>
              </a:spcBef>
              <a:spcAft>
                <a:spcPts val="0"/>
              </a:spcAft>
              <a:buNone/>
              <a:defRPr/>
            </a:lvl4pPr>
            <a:lvl5pPr lvl="4" rtl="0">
              <a:lnSpc>
                <a:spcPct val="115000"/>
              </a:lnSpc>
              <a:spcBef>
                <a:spcPts val="1100"/>
              </a:spcBef>
              <a:spcAft>
                <a:spcPts val="0"/>
              </a:spcAft>
              <a:buNone/>
              <a:defRPr/>
            </a:lvl5pPr>
            <a:lvl6pPr lvl="5" rtl="0">
              <a:lnSpc>
                <a:spcPct val="115000"/>
              </a:lnSpc>
              <a:spcBef>
                <a:spcPts val="1100"/>
              </a:spcBef>
              <a:spcAft>
                <a:spcPts val="0"/>
              </a:spcAft>
              <a:buNone/>
              <a:defRPr/>
            </a:lvl6pPr>
            <a:lvl7pPr lvl="6" rtl="0">
              <a:lnSpc>
                <a:spcPct val="115000"/>
              </a:lnSpc>
              <a:spcBef>
                <a:spcPts val="1100"/>
              </a:spcBef>
              <a:spcAft>
                <a:spcPts val="0"/>
              </a:spcAft>
              <a:buNone/>
              <a:defRPr/>
            </a:lvl7pPr>
            <a:lvl8pPr lvl="7" rtl="0">
              <a:lnSpc>
                <a:spcPct val="115000"/>
              </a:lnSpc>
              <a:spcBef>
                <a:spcPts val="1100"/>
              </a:spcBef>
              <a:spcAft>
                <a:spcPts val="0"/>
              </a:spcAft>
              <a:buNone/>
              <a:defRPr/>
            </a:lvl8pPr>
            <a:lvl9pPr lvl="8" rtl="0">
              <a:lnSpc>
                <a:spcPct val="115000"/>
              </a:lnSpc>
              <a:spcBef>
                <a:spcPts val="1100"/>
              </a:spcBef>
              <a:spcAft>
                <a:spcPts val="1100"/>
              </a:spcAft>
              <a:buNone/>
              <a:defRPr/>
            </a:lvl9pPr>
          </a:lstStyle>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dea Slide">
  <p:cSld name="CUSTOM_5_1_1_1_1_1">
    <p:spTree>
      <p:nvGrpSpPr>
        <p:cNvPr id="2663" name="Shape 2663"/>
        <p:cNvGrpSpPr/>
        <p:nvPr/>
      </p:nvGrpSpPr>
      <p:grpSpPr>
        <a:xfrm>
          <a:off x="0" y="0"/>
          <a:ext cx="0" cy="0"/>
          <a:chOff x="0" y="0"/>
          <a:chExt cx="0" cy="0"/>
        </a:xfrm>
      </p:grpSpPr>
      <p:sp>
        <p:nvSpPr>
          <p:cNvPr id="2664" name="Google Shape;2664;p198"/>
          <p:cNvSpPr txBox="1"/>
          <p:nvPr>
            <p:ph idx="12" type="sldNum"/>
          </p:nvPr>
        </p:nvSpPr>
        <p:spPr>
          <a:xfrm>
            <a:off x="11656667" y="6489700"/>
            <a:ext cx="535200" cy="4443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pic>
        <p:nvPicPr>
          <p:cNvPr id="2665" name="Google Shape;2665;p198"/>
          <p:cNvPicPr preferRelativeResize="0"/>
          <p:nvPr/>
        </p:nvPicPr>
        <p:blipFill>
          <a:blip r:embed="rId2">
            <a:alphaModFix/>
          </a:blip>
          <a:stretch>
            <a:fillRect/>
          </a:stretch>
        </p:blipFill>
        <p:spPr>
          <a:xfrm>
            <a:off x="190500" y="787367"/>
            <a:ext cx="812799" cy="648525"/>
          </a:xfrm>
          <a:prstGeom prst="rect">
            <a:avLst/>
          </a:prstGeom>
          <a:noFill/>
          <a:ln>
            <a:noFill/>
          </a:ln>
        </p:spPr>
      </p:pic>
      <p:sp>
        <p:nvSpPr>
          <p:cNvPr id="2666" name="Google Shape;2666;p198"/>
          <p:cNvSpPr txBox="1"/>
          <p:nvPr>
            <p:ph type="title"/>
          </p:nvPr>
        </p:nvSpPr>
        <p:spPr>
          <a:xfrm>
            <a:off x="1003300" y="736600"/>
            <a:ext cx="11023500" cy="927300"/>
          </a:xfrm>
          <a:prstGeom prst="rect">
            <a:avLst/>
          </a:prstGeom>
        </p:spPr>
        <p:txBody>
          <a:bodyPr anchorCtr="0" anchor="b" bIns="0" lIns="0" spcFirstLastPara="1" rIns="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67" name="Google Shape;2667;p198"/>
          <p:cNvSpPr txBox="1"/>
          <p:nvPr>
            <p:ph idx="1" type="body"/>
          </p:nvPr>
        </p:nvSpPr>
        <p:spPr>
          <a:xfrm>
            <a:off x="1003300" y="1498600"/>
            <a:ext cx="10033200" cy="1087200"/>
          </a:xfrm>
          <a:prstGeom prst="rect">
            <a:avLst/>
          </a:prstGeom>
        </p:spPr>
        <p:txBody>
          <a:bodyPr anchorCtr="0" anchor="t" bIns="0" lIns="0" spcFirstLastPara="1" rIns="0" wrap="square" tIns="0">
            <a:noAutofit/>
          </a:bodyPr>
          <a:lstStyle>
            <a:lvl1pPr indent="-361950" lvl="0" marL="457200" rtl="0">
              <a:spcBef>
                <a:spcPts val="0"/>
              </a:spcBef>
              <a:spcAft>
                <a:spcPts val="0"/>
              </a:spcAft>
              <a:buSzPts val="2100"/>
              <a:buChar char="▸"/>
              <a:defRPr sz="2100"/>
            </a:lvl1pPr>
            <a:lvl2pPr indent="-361950" lvl="1" marL="914400" rtl="0">
              <a:spcBef>
                <a:spcPts val="500"/>
              </a:spcBef>
              <a:spcAft>
                <a:spcPts val="0"/>
              </a:spcAft>
              <a:buSzPts val="2100"/>
              <a:buChar char="･"/>
              <a:defRPr sz="2100"/>
            </a:lvl2pPr>
            <a:lvl3pPr indent="-361950" lvl="2" marL="1371600" rtl="0">
              <a:spcBef>
                <a:spcPts val="500"/>
              </a:spcBef>
              <a:spcAft>
                <a:spcPts val="0"/>
              </a:spcAft>
              <a:buSzPts val="2100"/>
              <a:buChar char="･"/>
              <a:defRPr sz="2100"/>
            </a:lvl3pPr>
            <a:lvl4pPr indent="-361950" lvl="3" marL="1828800" rtl="0">
              <a:spcBef>
                <a:spcPts val="500"/>
              </a:spcBef>
              <a:spcAft>
                <a:spcPts val="0"/>
              </a:spcAft>
              <a:buSzPts val="2100"/>
              <a:buChar char="･"/>
              <a:defRPr sz="2100"/>
            </a:lvl4pPr>
            <a:lvl5pPr indent="-361950" lvl="4" marL="2286000" rtl="0">
              <a:spcBef>
                <a:spcPts val="500"/>
              </a:spcBef>
              <a:spcAft>
                <a:spcPts val="0"/>
              </a:spcAft>
              <a:buSzPts val="2100"/>
              <a:buChar char="･"/>
              <a:defRPr sz="2100"/>
            </a:lvl5pPr>
            <a:lvl6pPr indent="-361950" lvl="5" marL="2743200" rtl="0">
              <a:spcBef>
                <a:spcPts val="500"/>
              </a:spcBef>
              <a:spcAft>
                <a:spcPts val="0"/>
              </a:spcAft>
              <a:buSzPts val="2100"/>
              <a:buChar char="･"/>
              <a:defRPr sz="2100"/>
            </a:lvl6pPr>
            <a:lvl7pPr indent="-361950" lvl="6" marL="3200400" rtl="0">
              <a:spcBef>
                <a:spcPts val="500"/>
              </a:spcBef>
              <a:spcAft>
                <a:spcPts val="0"/>
              </a:spcAft>
              <a:buSzPts val="2100"/>
              <a:buChar char="･"/>
              <a:defRPr sz="2100"/>
            </a:lvl7pPr>
            <a:lvl8pPr indent="-361950" lvl="7" marL="3657600" rtl="0">
              <a:spcBef>
                <a:spcPts val="500"/>
              </a:spcBef>
              <a:spcAft>
                <a:spcPts val="0"/>
              </a:spcAft>
              <a:buSzPts val="2100"/>
              <a:buChar char="･"/>
              <a:defRPr sz="2100"/>
            </a:lvl8pPr>
            <a:lvl9pPr indent="-361950" lvl="8" marL="4114800" rtl="0">
              <a:spcBef>
                <a:spcPts val="500"/>
              </a:spcBef>
              <a:spcAft>
                <a:spcPts val="500"/>
              </a:spcAft>
              <a:buSzPts val="2100"/>
              <a:buChar char="･"/>
              <a:defRPr sz="2100"/>
            </a:lvl9pPr>
          </a:lstStyle>
          <a:p/>
        </p:txBody>
      </p:sp>
      <p:sp>
        <p:nvSpPr>
          <p:cNvPr id="2668" name="Google Shape;2668;p198"/>
          <p:cNvSpPr txBox="1"/>
          <p:nvPr>
            <p:ph idx="2" type="body"/>
          </p:nvPr>
        </p:nvSpPr>
        <p:spPr>
          <a:xfrm>
            <a:off x="1054100" y="528033"/>
            <a:ext cx="4940400" cy="444300"/>
          </a:xfrm>
          <a:prstGeom prst="rect">
            <a:avLst/>
          </a:prstGeom>
        </p:spPr>
        <p:txBody>
          <a:bodyPr anchorCtr="0" anchor="t" bIns="0" lIns="0" spcFirstLastPara="1" rIns="0" wrap="square" tIns="0">
            <a:noAutofit/>
          </a:bodyPr>
          <a:lstStyle>
            <a:lvl1pPr indent="-298450" lvl="0" marL="457200" rtl="0">
              <a:lnSpc>
                <a:spcPct val="113000"/>
              </a:lnSpc>
              <a:spcBef>
                <a:spcPts val="1100"/>
              </a:spcBef>
              <a:spcAft>
                <a:spcPts val="0"/>
              </a:spcAft>
              <a:buClr>
                <a:srgbClr val="F0AB00"/>
              </a:buClr>
              <a:buSzPts val="1100"/>
              <a:buChar char="▸"/>
              <a:defRPr b="1" sz="1100">
                <a:solidFill>
                  <a:srgbClr val="F0AB00"/>
                </a:solidFill>
              </a:defRPr>
            </a:lvl1pPr>
            <a:lvl2pPr indent="-298450" lvl="1" marL="914400" rtl="0">
              <a:lnSpc>
                <a:spcPct val="113000"/>
              </a:lnSpc>
              <a:spcBef>
                <a:spcPts val="1100"/>
              </a:spcBef>
              <a:spcAft>
                <a:spcPts val="0"/>
              </a:spcAft>
              <a:buClr>
                <a:srgbClr val="F0AB00"/>
              </a:buClr>
              <a:buSzPts val="1100"/>
              <a:buChar char="･"/>
              <a:defRPr b="1" sz="1100">
                <a:solidFill>
                  <a:srgbClr val="F0AB00"/>
                </a:solidFill>
              </a:defRPr>
            </a:lvl2pPr>
            <a:lvl3pPr indent="-298450" lvl="2" marL="1371600" rtl="0">
              <a:lnSpc>
                <a:spcPct val="113000"/>
              </a:lnSpc>
              <a:spcBef>
                <a:spcPts val="1100"/>
              </a:spcBef>
              <a:spcAft>
                <a:spcPts val="0"/>
              </a:spcAft>
              <a:buClr>
                <a:srgbClr val="F0AB00"/>
              </a:buClr>
              <a:buSzPts val="1100"/>
              <a:buChar char="･"/>
              <a:defRPr sz="1100">
                <a:solidFill>
                  <a:srgbClr val="F0AB00"/>
                </a:solidFill>
              </a:defRPr>
            </a:lvl3pPr>
            <a:lvl4pPr indent="-298450" lvl="3" marL="1828800" rtl="0">
              <a:lnSpc>
                <a:spcPct val="113000"/>
              </a:lnSpc>
              <a:spcBef>
                <a:spcPts val="1100"/>
              </a:spcBef>
              <a:spcAft>
                <a:spcPts val="0"/>
              </a:spcAft>
              <a:buClr>
                <a:srgbClr val="F0AB00"/>
              </a:buClr>
              <a:buSzPts val="1100"/>
              <a:buChar char="･"/>
              <a:defRPr b="1" sz="1100">
                <a:solidFill>
                  <a:srgbClr val="F0AB00"/>
                </a:solidFill>
              </a:defRPr>
            </a:lvl4pPr>
            <a:lvl5pPr indent="-298450" lvl="4" marL="2286000" rtl="0">
              <a:lnSpc>
                <a:spcPct val="113000"/>
              </a:lnSpc>
              <a:spcBef>
                <a:spcPts val="1100"/>
              </a:spcBef>
              <a:spcAft>
                <a:spcPts val="0"/>
              </a:spcAft>
              <a:buClr>
                <a:srgbClr val="F0AB00"/>
              </a:buClr>
              <a:buSzPts val="1100"/>
              <a:buChar char="･"/>
              <a:defRPr b="1" sz="1100">
                <a:solidFill>
                  <a:srgbClr val="F0AB00"/>
                </a:solidFill>
              </a:defRPr>
            </a:lvl5pPr>
            <a:lvl6pPr indent="-298450" lvl="5" marL="2743200" rtl="0">
              <a:lnSpc>
                <a:spcPct val="113000"/>
              </a:lnSpc>
              <a:spcBef>
                <a:spcPts val="1100"/>
              </a:spcBef>
              <a:spcAft>
                <a:spcPts val="0"/>
              </a:spcAft>
              <a:buClr>
                <a:srgbClr val="F0AB00"/>
              </a:buClr>
              <a:buSzPts val="1100"/>
              <a:buChar char="･"/>
              <a:defRPr b="1" sz="1100">
                <a:solidFill>
                  <a:srgbClr val="F0AB00"/>
                </a:solidFill>
              </a:defRPr>
            </a:lvl6pPr>
            <a:lvl7pPr indent="-298450" lvl="6" marL="3200400" rtl="0">
              <a:lnSpc>
                <a:spcPct val="113000"/>
              </a:lnSpc>
              <a:spcBef>
                <a:spcPts val="1100"/>
              </a:spcBef>
              <a:spcAft>
                <a:spcPts val="0"/>
              </a:spcAft>
              <a:buClr>
                <a:srgbClr val="F0AB00"/>
              </a:buClr>
              <a:buSzPts val="1100"/>
              <a:buChar char="･"/>
              <a:defRPr b="1" sz="1100">
                <a:solidFill>
                  <a:srgbClr val="F0AB00"/>
                </a:solidFill>
              </a:defRPr>
            </a:lvl7pPr>
            <a:lvl8pPr indent="-298450" lvl="7" marL="3657600" rtl="0">
              <a:lnSpc>
                <a:spcPct val="113000"/>
              </a:lnSpc>
              <a:spcBef>
                <a:spcPts val="1100"/>
              </a:spcBef>
              <a:spcAft>
                <a:spcPts val="0"/>
              </a:spcAft>
              <a:buClr>
                <a:srgbClr val="F0AB00"/>
              </a:buClr>
              <a:buSzPts val="1100"/>
              <a:buChar char="･"/>
              <a:defRPr b="1" sz="1100">
                <a:solidFill>
                  <a:srgbClr val="F0AB00"/>
                </a:solidFill>
              </a:defRPr>
            </a:lvl8pPr>
            <a:lvl9pPr indent="-298450" lvl="8" marL="4114800" rtl="0">
              <a:lnSpc>
                <a:spcPct val="113000"/>
              </a:lnSpc>
              <a:spcBef>
                <a:spcPts val="1100"/>
              </a:spcBef>
              <a:spcAft>
                <a:spcPts val="500"/>
              </a:spcAft>
              <a:buClr>
                <a:srgbClr val="F0AB00"/>
              </a:buClr>
              <a:buSzPts val="1100"/>
              <a:buChar char="･"/>
              <a:defRPr b="1" sz="1100">
                <a:solidFill>
                  <a:srgbClr val="F0AB00"/>
                </a:solidFill>
              </a:defRPr>
            </a:lvl9pPr>
          </a:lstStyle>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1_Interior white">
    <p:spTree>
      <p:nvGrpSpPr>
        <p:cNvPr id="2669" name="Shape 2669"/>
        <p:cNvGrpSpPr/>
        <p:nvPr/>
      </p:nvGrpSpPr>
      <p:grpSpPr>
        <a:xfrm>
          <a:off x="0" y="0"/>
          <a:ext cx="0" cy="0"/>
          <a:chOff x="0" y="0"/>
          <a:chExt cx="0" cy="0"/>
        </a:xfrm>
      </p:grpSpPr>
      <p:sp>
        <p:nvSpPr>
          <p:cNvPr id="2670" name="Google Shape;2670;p199"/>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solidFill>
                  <a:srgbClr val="000000"/>
                </a:solidFill>
              </a:defRPr>
            </a:lvl1pPr>
            <a:lvl2pPr lvl="1" rtl="0" algn="ctr">
              <a:lnSpc>
                <a:spcPct val="130000"/>
              </a:lnSpc>
              <a:spcBef>
                <a:spcPts val="0"/>
              </a:spcBef>
              <a:spcAft>
                <a:spcPts val="0"/>
              </a:spcAft>
              <a:buSzPts val="3500"/>
              <a:buNone/>
              <a:defRPr sz="2700">
                <a:solidFill>
                  <a:srgbClr val="000000"/>
                </a:solidFill>
              </a:defRPr>
            </a:lvl2pPr>
            <a:lvl3pPr lvl="2" rtl="0" algn="ctr">
              <a:lnSpc>
                <a:spcPct val="130000"/>
              </a:lnSpc>
              <a:spcBef>
                <a:spcPts val="0"/>
              </a:spcBef>
              <a:spcAft>
                <a:spcPts val="0"/>
              </a:spcAft>
              <a:buSzPts val="3500"/>
              <a:buNone/>
              <a:defRPr sz="2700">
                <a:solidFill>
                  <a:srgbClr val="000000"/>
                </a:solidFill>
              </a:defRPr>
            </a:lvl3pPr>
            <a:lvl4pPr lvl="3" rtl="0" algn="ctr">
              <a:lnSpc>
                <a:spcPct val="130000"/>
              </a:lnSpc>
              <a:spcBef>
                <a:spcPts val="0"/>
              </a:spcBef>
              <a:spcAft>
                <a:spcPts val="0"/>
              </a:spcAft>
              <a:buSzPts val="3500"/>
              <a:buNone/>
              <a:defRPr sz="2700">
                <a:solidFill>
                  <a:srgbClr val="000000"/>
                </a:solidFill>
              </a:defRPr>
            </a:lvl4pPr>
            <a:lvl5pPr lvl="4" rtl="0" algn="ctr">
              <a:lnSpc>
                <a:spcPct val="130000"/>
              </a:lnSpc>
              <a:spcBef>
                <a:spcPts val="0"/>
              </a:spcBef>
              <a:spcAft>
                <a:spcPts val="0"/>
              </a:spcAft>
              <a:buSzPts val="3500"/>
              <a:buNone/>
              <a:defRPr sz="2700">
                <a:solidFill>
                  <a:srgbClr val="000000"/>
                </a:solidFill>
              </a:defRPr>
            </a:lvl5pPr>
            <a:lvl6pPr lvl="5" rtl="0" algn="ctr">
              <a:lnSpc>
                <a:spcPct val="130000"/>
              </a:lnSpc>
              <a:spcBef>
                <a:spcPts val="0"/>
              </a:spcBef>
              <a:spcAft>
                <a:spcPts val="0"/>
              </a:spcAft>
              <a:buSzPts val="3500"/>
              <a:buNone/>
              <a:defRPr sz="2700">
                <a:solidFill>
                  <a:srgbClr val="000000"/>
                </a:solidFill>
              </a:defRPr>
            </a:lvl6pPr>
            <a:lvl7pPr lvl="6" rtl="0" algn="ctr">
              <a:lnSpc>
                <a:spcPct val="130000"/>
              </a:lnSpc>
              <a:spcBef>
                <a:spcPts val="0"/>
              </a:spcBef>
              <a:spcAft>
                <a:spcPts val="0"/>
              </a:spcAft>
              <a:buSzPts val="3500"/>
              <a:buNone/>
              <a:defRPr sz="2700">
                <a:solidFill>
                  <a:srgbClr val="000000"/>
                </a:solidFill>
              </a:defRPr>
            </a:lvl7pPr>
            <a:lvl8pPr lvl="7" rtl="0" algn="ctr">
              <a:lnSpc>
                <a:spcPct val="130000"/>
              </a:lnSpc>
              <a:spcBef>
                <a:spcPts val="0"/>
              </a:spcBef>
              <a:spcAft>
                <a:spcPts val="0"/>
              </a:spcAft>
              <a:buSzPts val="3500"/>
              <a:buNone/>
              <a:defRPr sz="2700">
                <a:solidFill>
                  <a:srgbClr val="000000"/>
                </a:solidFill>
              </a:defRPr>
            </a:lvl8pPr>
            <a:lvl9pPr lvl="8" rtl="0" algn="ctr">
              <a:lnSpc>
                <a:spcPct val="130000"/>
              </a:lnSpc>
              <a:spcBef>
                <a:spcPts val="0"/>
              </a:spcBef>
              <a:spcAft>
                <a:spcPts val="0"/>
              </a:spcAft>
              <a:buSzPts val="3500"/>
              <a:buNone/>
              <a:defRPr sz="2700">
                <a:solidFill>
                  <a:srgbClr val="000000"/>
                </a:solidFill>
              </a:defRPr>
            </a:lvl9pPr>
          </a:lstStyle>
          <a:p/>
        </p:txBody>
      </p:sp>
      <p:cxnSp>
        <p:nvCxnSpPr>
          <p:cNvPr id="2671" name="Google Shape;2671;p199"/>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2672" name="Google Shape;2672;p199"/>
          <p:cNvSpPr txBox="1"/>
          <p:nvPr>
            <p:ph idx="1" type="subTitle"/>
          </p:nvPr>
        </p:nvSpPr>
        <p:spPr>
          <a:xfrm>
            <a:off x="447775" y="55440"/>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673" name="Google Shape;2673;p199"/>
          <p:cNvCxnSpPr/>
          <p:nvPr/>
        </p:nvCxnSpPr>
        <p:spPr>
          <a:xfrm rot="10800000">
            <a:off x="447767" y="6401100"/>
            <a:ext cx="0" cy="456900"/>
          </a:xfrm>
          <a:prstGeom prst="straightConnector1">
            <a:avLst/>
          </a:prstGeom>
          <a:noFill/>
          <a:ln cap="flat" cmpd="sng" w="9525">
            <a:solidFill>
              <a:srgbClr val="EE0000"/>
            </a:solidFill>
            <a:prstDash val="solid"/>
            <a:round/>
            <a:headEnd len="sm" w="sm" type="none"/>
            <a:tailEnd len="sm" w="sm" type="none"/>
          </a:ln>
        </p:spPr>
      </p:cxnSp>
      <p:sp>
        <p:nvSpPr>
          <p:cNvPr id="2674" name="Google Shape;2674;p19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675" name="Google Shape;2675;p199"/>
          <p:cNvPicPr preferRelativeResize="0"/>
          <p:nvPr/>
        </p:nvPicPr>
        <p:blipFill rotWithShape="1">
          <a:blip r:embed="rId2">
            <a:alphaModFix/>
          </a:blip>
          <a:srcRect b="317" l="0" r="0" t="327"/>
          <a:stretch/>
        </p:blipFill>
        <p:spPr>
          <a:xfrm>
            <a:off x="10711280" y="6313251"/>
            <a:ext cx="975850" cy="228121"/>
          </a:xfrm>
          <a:prstGeom prst="rect">
            <a:avLst/>
          </a:prstGeom>
          <a:noFill/>
          <a:ln>
            <a:noFill/>
          </a:ln>
        </p:spPr>
      </p:pic>
      <p:sp>
        <p:nvSpPr>
          <p:cNvPr id="2676" name="Google Shape;2676;p199"/>
          <p:cNvSpPr txBox="1"/>
          <p:nvPr>
            <p:ph idx="2" type="subTitle"/>
          </p:nvPr>
        </p:nvSpPr>
        <p:spPr>
          <a:xfrm>
            <a:off x="885051" y="6169551"/>
            <a:ext cx="9182700" cy="5595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2100"/>
              <a:buNone/>
              <a:defRPr sz="900">
                <a:solidFill>
                  <a:srgbClr val="4D4D4F"/>
                </a:solidFill>
              </a:defRPr>
            </a:lvl1pPr>
            <a:lvl2pPr lvl="1" rtl="0" algn="l">
              <a:lnSpc>
                <a:spcPct val="142000"/>
              </a:lnSpc>
              <a:spcBef>
                <a:spcPts val="0"/>
              </a:spcBef>
              <a:spcAft>
                <a:spcPts val="0"/>
              </a:spcAft>
              <a:buSzPts val="1600"/>
              <a:buNone/>
              <a:defRPr sz="700">
                <a:solidFill>
                  <a:srgbClr val="4D4D4F"/>
                </a:solidFill>
              </a:defRPr>
            </a:lvl2pPr>
            <a:lvl3pPr lvl="2" rtl="0" algn="l">
              <a:lnSpc>
                <a:spcPct val="142000"/>
              </a:lnSpc>
              <a:spcBef>
                <a:spcPts val="0"/>
              </a:spcBef>
              <a:spcAft>
                <a:spcPts val="0"/>
              </a:spcAft>
              <a:buSzPts val="1600"/>
              <a:buNone/>
              <a:defRPr sz="700">
                <a:solidFill>
                  <a:srgbClr val="4D4D4F"/>
                </a:solidFill>
              </a:defRPr>
            </a:lvl3pPr>
            <a:lvl4pPr lvl="3" rtl="0" algn="l">
              <a:lnSpc>
                <a:spcPct val="142000"/>
              </a:lnSpc>
              <a:spcBef>
                <a:spcPts val="0"/>
              </a:spcBef>
              <a:spcAft>
                <a:spcPts val="0"/>
              </a:spcAft>
              <a:buSzPts val="1600"/>
              <a:buNone/>
              <a:defRPr sz="700">
                <a:solidFill>
                  <a:srgbClr val="4D4D4F"/>
                </a:solidFill>
              </a:defRPr>
            </a:lvl4pPr>
            <a:lvl5pPr lvl="4" rtl="0" algn="l">
              <a:lnSpc>
                <a:spcPct val="142000"/>
              </a:lnSpc>
              <a:spcBef>
                <a:spcPts val="0"/>
              </a:spcBef>
              <a:spcAft>
                <a:spcPts val="0"/>
              </a:spcAft>
              <a:buSzPts val="1600"/>
              <a:buNone/>
              <a:defRPr sz="700">
                <a:solidFill>
                  <a:srgbClr val="4D4D4F"/>
                </a:solidFill>
              </a:defRPr>
            </a:lvl5pPr>
            <a:lvl6pPr lvl="5" rtl="0" algn="l">
              <a:lnSpc>
                <a:spcPct val="142000"/>
              </a:lnSpc>
              <a:spcBef>
                <a:spcPts val="0"/>
              </a:spcBef>
              <a:spcAft>
                <a:spcPts val="0"/>
              </a:spcAft>
              <a:buSzPts val="1600"/>
              <a:buNone/>
              <a:defRPr sz="700">
                <a:solidFill>
                  <a:srgbClr val="4D4D4F"/>
                </a:solidFill>
              </a:defRPr>
            </a:lvl6pPr>
            <a:lvl7pPr lvl="6" rtl="0" algn="l">
              <a:lnSpc>
                <a:spcPct val="142000"/>
              </a:lnSpc>
              <a:spcBef>
                <a:spcPts val="0"/>
              </a:spcBef>
              <a:spcAft>
                <a:spcPts val="0"/>
              </a:spcAft>
              <a:buSzPts val="1600"/>
              <a:buNone/>
              <a:defRPr sz="700">
                <a:solidFill>
                  <a:srgbClr val="4D4D4F"/>
                </a:solidFill>
              </a:defRPr>
            </a:lvl7pPr>
            <a:lvl8pPr lvl="7" rtl="0" algn="l">
              <a:lnSpc>
                <a:spcPct val="142000"/>
              </a:lnSpc>
              <a:spcBef>
                <a:spcPts val="0"/>
              </a:spcBef>
              <a:spcAft>
                <a:spcPts val="0"/>
              </a:spcAft>
              <a:buSzPts val="1600"/>
              <a:buNone/>
              <a:defRPr sz="700">
                <a:solidFill>
                  <a:srgbClr val="4D4D4F"/>
                </a:solidFill>
              </a:defRPr>
            </a:lvl8pPr>
            <a:lvl9pPr lvl="8" rtl="0" algn="l">
              <a:lnSpc>
                <a:spcPct val="142000"/>
              </a:lnSpc>
              <a:spcBef>
                <a:spcPts val="0"/>
              </a:spcBef>
              <a:spcAft>
                <a:spcPts val="0"/>
              </a:spcAft>
              <a:buSzPts val="1600"/>
              <a:buNone/>
              <a:defRPr sz="700">
                <a:solidFill>
                  <a:srgbClr val="4D4D4F"/>
                </a:solidFill>
              </a:defRPr>
            </a:lvl9pPr>
          </a:lstStyle>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p:cSld name="CUSTOM_4_24">
    <p:spTree>
      <p:nvGrpSpPr>
        <p:cNvPr id="2677" name="Shape 2677"/>
        <p:cNvGrpSpPr/>
        <p:nvPr/>
      </p:nvGrpSpPr>
      <p:grpSpPr>
        <a:xfrm>
          <a:off x="0" y="0"/>
          <a:ext cx="0" cy="0"/>
          <a:chOff x="0" y="0"/>
          <a:chExt cx="0" cy="0"/>
        </a:xfrm>
      </p:grpSpPr>
      <p:sp>
        <p:nvSpPr>
          <p:cNvPr id="2678" name="Google Shape;2678;p200"/>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2679" name="Google Shape;2679;p20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680" name="Google Shape;2680;p20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681" name="Google Shape;2681;p200"/>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pic>
        <p:nvPicPr>
          <p:cNvPr id="2682" name="Google Shape;2682;p20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683" name="Google Shape;2683;p200"/>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p:cSld name="CUSTOM_4_25">
    <p:spTree>
      <p:nvGrpSpPr>
        <p:cNvPr id="2684" name="Shape 2684"/>
        <p:cNvGrpSpPr/>
        <p:nvPr/>
      </p:nvGrpSpPr>
      <p:grpSpPr>
        <a:xfrm>
          <a:off x="0" y="0"/>
          <a:ext cx="0" cy="0"/>
          <a:chOff x="0" y="0"/>
          <a:chExt cx="0" cy="0"/>
        </a:xfrm>
      </p:grpSpPr>
      <p:sp>
        <p:nvSpPr>
          <p:cNvPr id="2685" name="Google Shape;2685;p201"/>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2686" name="Google Shape;2686;p20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687" name="Google Shape;2687;p20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688" name="Google Shape;2688;p201"/>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pic>
        <p:nvPicPr>
          <p:cNvPr id="2689" name="Google Shape;2689;p20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690" name="Google Shape;2690;p201"/>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2">
  <p:cSld name="CUSTOM_4_2_4">
    <p:spTree>
      <p:nvGrpSpPr>
        <p:cNvPr id="2691" name="Shape 2691"/>
        <p:cNvGrpSpPr/>
        <p:nvPr/>
      </p:nvGrpSpPr>
      <p:grpSpPr>
        <a:xfrm>
          <a:off x="0" y="0"/>
          <a:ext cx="0" cy="0"/>
          <a:chOff x="0" y="0"/>
          <a:chExt cx="0" cy="0"/>
        </a:xfrm>
      </p:grpSpPr>
      <p:sp>
        <p:nvSpPr>
          <p:cNvPr id="2692" name="Google Shape;2692;p20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2693" name="Google Shape;2693;p202"/>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2694" name="Google Shape;2694;p20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695" name="Google Shape;2695;p202"/>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2696" name="Google Shape;2696;p20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697" name="Google Shape;2697;p20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698" name="Google Shape;2698;p202"/>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2699" name="Google Shape;2699;p202"/>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700" name="Google Shape;2700;p202"/>
          <p:cNvSpPr txBox="1"/>
          <p:nvPr>
            <p:ph idx="4" type="subTitle"/>
          </p:nvPr>
        </p:nvSpPr>
        <p:spPr>
          <a:xfrm>
            <a:off x="5662075" y="2539250"/>
            <a:ext cx="5486400" cy="31689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2000"/>
              </a:spcBef>
              <a:spcAft>
                <a:spcPts val="0"/>
              </a:spcAft>
              <a:buNone/>
              <a:defRPr/>
            </a:lvl2pPr>
            <a:lvl3pPr lvl="2" rtl="0">
              <a:lnSpc>
                <a:spcPct val="113000"/>
              </a:lnSpc>
              <a:spcBef>
                <a:spcPts val="2000"/>
              </a:spcBef>
              <a:spcAft>
                <a:spcPts val="0"/>
              </a:spcAft>
              <a:buNone/>
              <a:defRPr/>
            </a:lvl3pPr>
            <a:lvl4pPr lvl="3" rtl="0">
              <a:lnSpc>
                <a:spcPct val="113000"/>
              </a:lnSpc>
              <a:spcBef>
                <a:spcPts val="2000"/>
              </a:spcBef>
              <a:spcAft>
                <a:spcPts val="0"/>
              </a:spcAft>
              <a:buNone/>
              <a:defRPr/>
            </a:lvl4pPr>
            <a:lvl5pPr lvl="4" rtl="0">
              <a:lnSpc>
                <a:spcPct val="113000"/>
              </a:lnSpc>
              <a:spcBef>
                <a:spcPts val="2000"/>
              </a:spcBef>
              <a:spcAft>
                <a:spcPts val="0"/>
              </a:spcAft>
              <a:buNone/>
              <a:defRPr/>
            </a:lvl5pPr>
            <a:lvl6pPr lvl="5" rtl="0">
              <a:lnSpc>
                <a:spcPct val="113000"/>
              </a:lnSpc>
              <a:spcBef>
                <a:spcPts val="2000"/>
              </a:spcBef>
              <a:spcAft>
                <a:spcPts val="0"/>
              </a:spcAft>
              <a:buNone/>
              <a:defRPr/>
            </a:lvl6pPr>
            <a:lvl7pPr lvl="6" rtl="0">
              <a:lnSpc>
                <a:spcPct val="113000"/>
              </a:lnSpc>
              <a:spcBef>
                <a:spcPts val="2000"/>
              </a:spcBef>
              <a:spcAft>
                <a:spcPts val="0"/>
              </a:spcAft>
              <a:buNone/>
              <a:defRPr/>
            </a:lvl7pPr>
            <a:lvl8pPr lvl="7" rtl="0">
              <a:lnSpc>
                <a:spcPct val="113000"/>
              </a:lnSpc>
              <a:spcBef>
                <a:spcPts val="2000"/>
              </a:spcBef>
              <a:spcAft>
                <a:spcPts val="0"/>
              </a:spcAft>
              <a:buNone/>
              <a:defRPr/>
            </a:lvl8pPr>
            <a:lvl9pPr lvl="8" rtl="0">
              <a:lnSpc>
                <a:spcPct val="113000"/>
              </a:lnSpc>
              <a:spcBef>
                <a:spcPts val="2000"/>
              </a:spcBef>
              <a:spcAft>
                <a:spcPts val="2000"/>
              </a:spcAft>
              <a:buNone/>
              <a:defRPr/>
            </a:lvl9pPr>
          </a:lstStyle>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5">
  <p:cSld name="CUSTOM_4_26">
    <p:spTree>
      <p:nvGrpSpPr>
        <p:cNvPr id="2701" name="Shape 2701"/>
        <p:cNvGrpSpPr/>
        <p:nvPr/>
      </p:nvGrpSpPr>
      <p:grpSpPr>
        <a:xfrm>
          <a:off x="0" y="0"/>
          <a:ext cx="0" cy="0"/>
          <a:chOff x="0" y="0"/>
          <a:chExt cx="0" cy="0"/>
        </a:xfrm>
      </p:grpSpPr>
      <p:sp>
        <p:nvSpPr>
          <p:cNvPr id="2702" name="Google Shape;2702;p203"/>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2703" name="Google Shape;2703;p20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704" name="Google Shape;2704;p20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705" name="Google Shape;2705;p203"/>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pic>
        <p:nvPicPr>
          <p:cNvPr id="2706" name="Google Shape;2706;p20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707" name="Google Shape;2707;p203"/>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red">
  <p:cSld name="TITLE_1">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3"/>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p:txBody>
      </p:sp>
      <p:sp>
        <p:nvSpPr>
          <p:cNvPr id="18" name="Google Shape;18;p3"/>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000">
                <a:solidFill>
                  <a:schemeClr val="lt1"/>
                </a:solidFill>
                <a:latin typeface="Red Hat Display"/>
                <a:ea typeface="Red Hat Display"/>
                <a:cs typeface="Red Hat Display"/>
                <a:sym typeface="Red Hat Display"/>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19" name="Google Shape;19;p3"/>
          <p:cNvPicPr preferRelativeResize="0"/>
          <p:nvPr/>
        </p:nvPicPr>
        <p:blipFill>
          <a:blip r:embed="rId3">
            <a:alphaModFix/>
          </a:blip>
          <a:stretch>
            <a:fillRect/>
          </a:stretch>
        </p:blipFill>
        <p:spPr>
          <a:xfrm>
            <a:off x="10106850" y="6203986"/>
            <a:ext cx="1580275" cy="372766"/>
          </a:xfrm>
          <a:prstGeom prst="rect">
            <a:avLst/>
          </a:prstGeom>
          <a:noFill/>
          <a:ln>
            <a:noFill/>
          </a:ln>
        </p:spPr>
      </p:pic>
      <p:pic>
        <p:nvPicPr>
          <p:cNvPr id="20" name="Google Shape;20;p3"/>
          <p:cNvPicPr preferRelativeResize="0"/>
          <p:nvPr/>
        </p:nvPicPr>
        <p:blipFill>
          <a:blip r:embed="rId4">
            <a:alphaModFix/>
          </a:blip>
          <a:stretch>
            <a:fillRect/>
          </a:stretch>
        </p:blipFill>
        <p:spPr>
          <a:xfrm>
            <a:off x="7379804" y="3535984"/>
            <a:ext cx="455950" cy="455950"/>
          </a:xfrm>
          <a:prstGeom prst="rect">
            <a:avLst/>
          </a:prstGeom>
          <a:noFill/>
          <a:ln>
            <a:noFill/>
          </a:ln>
        </p:spPr>
      </p:pic>
      <p:pic>
        <p:nvPicPr>
          <p:cNvPr id="21" name="Google Shape;21;p3"/>
          <p:cNvPicPr preferRelativeResize="0"/>
          <p:nvPr/>
        </p:nvPicPr>
        <p:blipFill rotWithShape="1">
          <a:blip r:embed="rId5">
            <a:alphaModFix/>
          </a:blip>
          <a:srcRect b="0" l="0" r="0" t="0"/>
          <a:stretch/>
        </p:blipFill>
        <p:spPr>
          <a:xfrm>
            <a:off x="7379804" y="2767909"/>
            <a:ext cx="455950" cy="455950"/>
          </a:xfrm>
          <a:prstGeom prst="rect">
            <a:avLst/>
          </a:prstGeom>
          <a:noFill/>
          <a:ln>
            <a:noFill/>
          </a:ln>
        </p:spPr>
      </p:pic>
      <p:pic>
        <p:nvPicPr>
          <p:cNvPr id="22" name="Google Shape;22;p3"/>
          <p:cNvPicPr preferRelativeResize="0"/>
          <p:nvPr/>
        </p:nvPicPr>
        <p:blipFill rotWithShape="1">
          <a:blip r:embed="rId6">
            <a:alphaModFix/>
          </a:blip>
          <a:srcRect b="0" l="0" r="0" t="0"/>
          <a:stretch/>
        </p:blipFill>
        <p:spPr>
          <a:xfrm>
            <a:off x="7379804" y="1999834"/>
            <a:ext cx="455950" cy="455950"/>
          </a:xfrm>
          <a:prstGeom prst="rect">
            <a:avLst/>
          </a:prstGeom>
          <a:noFill/>
          <a:ln>
            <a:noFill/>
          </a:ln>
        </p:spPr>
      </p:pic>
      <p:pic>
        <p:nvPicPr>
          <p:cNvPr id="23" name="Google Shape;23;p3"/>
          <p:cNvPicPr preferRelativeResize="0"/>
          <p:nvPr/>
        </p:nvPicPr>
        <p:blipFill rotWithShape="1">
          <a:blip r:embed="rId7">
            <a:alphaModFix/>
          </a:blip>
          <a:srcRect b="0" l="0" r="0" t="0"/>
          <a:stretch/>
        </p:blipFill>
        <p:spPr>
          <a:xfrm>
            <a:off x="7379804" y="4304059"/>
            <a:ext cx="455950" cy="455950"/>
          </a:xfrm>
          <a:prstGeom prst="rect">
            <a:avLst/>
          </a:prstGeom>
          <a:noFill/>
          <a:ln>
            <a:noFill/>
          </a:ln>
        </p:spPr>
      </p:pic>
      <p:sp>
        <p:nvSpPr>
          <p:cNvPr id="24" name="Google Shape;24;p3"/>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linkedin.com/company/red-hat</a:t>
            </a:r>
            <a:endParaRPr>
              <a:solidFill>
                <a:schemeClr val="lt1"/>
              </a:solidFill>
              <a:latin typeface="Red Hat Text"/>
              <a:ea typeface="Red Hat Text"/>
              <a:cs typeface="Red Hat Text"/>
              <a:sym typeface="Red Hat Text"/>
            </a:endParaRPr>
          </a:p>
        </p:txBody>
      </p:sp>
      <p:sp>
        <p:nvSpPr>
          <p:cNvPr id="25" name="Google Shape;25;p3"/>
          <p:cNvSpPr txBox="1"/>
          <p:nvPr/>
        </p:nvSpPr>
        <p:spPr>
          <a:xfrm>
            <a:off x="7960472" y="27678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youtube.com/user/RedHatVideos</a:t>
            </a:r>
            <a:endParaRPr>
              <a:solidFill>
                <a:schemeClr val="lt1"/>
              </a:solidFill>
              <a:latin typeface="Red Hat Text"/>
              <a:ea typeface="Red Hat Text"/>
              <a:cs typeface="Red Hat Text"/>
              <a:sym typeface="Red Hat Text"/>
            </a:endParaRPr>
          </a:p>
        </p:txBody>
      </p:sp>
      <p:sp>
        <p:nvSpPr>
          <p:cNvPr id="26" name="Google Shape;26;p3"/>
          <p:cNvSpPr txBox="1"/>
          <p:nvPr/>
        </p:nvSpPr>
        <p:spPr>
          <a:xfrm>
            <a:off x="7960472" y="35359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facebook.com/redhatinc</a:t>
            </a:r>
            <a:endParaRPr>
              <a:solidFill>
                <a:schemeClr val="lt1"/>
              </a:solidFill>
              <a:latin typeface="Red Hat Text"/>
              <a:ea typeface="Red Hat Text"/>
              <a:cs typeface="Red Hat Text"/>
              <a:sym typeface="Red Hat Text"/>
            </a:endParaRPr>
          </a:p>
        </p:txBody>
      </p:sp>
      <p:sp>
        <p:nvSpPr>
          <p:cNvPr id="27" name="Google Shape;27;p3"/>
          <p:cNvSpPr txBox="1"/>
          <p:nvPr/>
        </p:nvSpPr>
        <p:spPr>
          <a:xfrm>
            <a:off x="7960472" y="43039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twitter.com/RedHat</a:t>
            </a:r>
            <a:endParaRPr>
              <a:solidFill>
                <a:schemeClr val="lt1"/>
              </a:solidFill>
              <a:latin typeface="Red Hat Text"/>
              <a:ea typeface="Red Hat Text"/>
              <a:cs typeface="Red Hat Text"/>
              <a:sym typeface="Red Hat Text"/>
            </a:endParaRPr>
          </a:p>
        </p:txBody>
      </p:sp>
      <p:cxnSp>
        <p:nvCxnSpPr>
          <p:cNvPr id="28" name="Google Shape;28;p3"/>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29" name="Google Shape;29;p3"/>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0" name="Google Shape;30;p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CUSTOM_1_3">
    <p:spTree>
      <p:nvGrpSpPr>
        <p:cNvPr id="179" name="Shape 179"/>
        <p:cNvGrpSpPr/>
        <p:nvPr/>
      </p:nvGrpSpPr>
      <p:grpSpPr>
        <a:xfrm>
          <a:off x="0" y="0"/>
          <a:ext cx="0" cy="0"/>
          <a:chOff x="0" y="0"/>
          <a:chExt cx="0" cy="0"/>
        </a:xfrm>
      </p:grpSpPr>
      <p:sp>
        <p:nvSpPr>
          <p:cNvPr id="180" name="Google Shape;180;p21"/>
          <p:cNvSpPr txBox="1"/>
          <p:nvPr>
            <p:ph idx="1"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Proxima Nova"/>
              <a:buChar char="●"/>
              <a:defRPr>
                <a:latin typeface="Proxima Nova"/>
                <a:ea typeface="Proxima Nova"/>
                <a:cs typeface="Proxima Nova"/>
                <a:sym typeface="Proxima Nova"/>
              </a:defRPr>
            </a:lvl1pPr>
            <a:lvl2pPr indent="-311150" lvl="1" marL="914400" rtl="0">
              <a:spcBef>
                <a:spcPts val="2100"/>
              </a:spcBef>
              <a:spcAft>
                <a:spcPts val="0"/>
              </a:spcAft>
              <a:buSzPts val="1300"/>
              <a:buFont typeface="Proxima Nova"/>
              <a:buChar char="○"/>
              <a:defRPr>
                <a:latin typeface="Proxima Nova"/>
                <a:ea typeface="Proxima Nova"/>
                <a:cs typeface="Proxima Nova"/>
                <a:sym typeface="Proxima Nova"/>
              </a:defRPr>
            </a:lvl2pPr>
            <a:lvl3pPr indent="-311150" lvl="2" marL="1371600" rtl="0">
              <a:spcBef>
                <a:spcPts val="2100"/>
              </a:spcBef>
              <a:spcAft>
                <a:spcPts val="0"/>
              </a:spcAft>
              <a:buSzPts val="1300"/>
              <a:buFont typeface="Proxima Nova"/>
              <a:buChar char="■"/>
              <a:defRPr>
                <a:latin typeface="Proxima Nova"/>
                <a:ea typeface="Proxima Nova"/>
                <a:cs typeface="Proxima Nova"/>
                <a:sym typeface="Proxima Nova"/>
              </a:defRPr>
            </a:lvl3pPr>
            <a:lvl4pPr indent="-311150" lvl="3" marL="1828800" rtl="0">
              <a:spcBef>
                <a:spcPts val="2100"/>
              </a:spcBef>
              <a:spcAft>
                <a:spcPts val="0"/>
              </a:spcAft>
              <a:buSzPts val="1300"/>
              <a:buFont typeface="Proxima Nova"/>
              <a:buChar char="●"/>
              <a:defRPr>
                <a:latin typeface="Proxima Nova"/>
                <a:ea typeface="Proxima Nova"/>
                <a:cs typeface="Proxima Nova"/>
                <a:sym typeface="Proxima Nova"/>
              </a:defRPr>
            </a:lvl4pPr>
            <a:lvl5pPr indent="-311150" lvl="4" marL="2286000" rtl="0">
              <a:spcBef>
                <a:spcPts val="2100"/>
              </a:spcBef>
              <a:spcAft>
                <a:spcPts val="0"/>
              </a:spcAft>
              <a:buSzPts val="1300"/>
              <a:buFont typeface="Proxima Nova"/>
              <a:buChar char="○"/>
              <a:defRPr>
                <a:latin typeface="Proxima Nova"/>
                <a:ea typeface="Proxima Nova"/>
                <a:cs typeface="Proxima Nova"/>
                <a:sym typeface="Proxima Nova"/>
              </a:defRPr>
            </a:lvl5pPr>
            <a:lvl6pPr indent="-311150" lvl="5" marL="2743200" rtl="0">
              <a:spcBef>
                <a:spcPts val="2100"/>
              </a:spcBef>
              <a:spcAft>
                <a:spcPts val="0"/>
              </a:spcAft>
              <a:buSzPts val="1300"/>
              <a:buFont typeface="Proxima Nova"/>
              <a:buChar char="■"/>
              <a:defRPr>
                <a:latin typeface="Proxima Nova"/>
                <a:ea typeface="Proxima Nova"/>
                <a:cs typeface="Proxima Nova"/>
                <a:sym typeface="Proxima Nova"/>
              </a:defRPr>
            </a:lvl6pPr>
            <a:lvl7pPr indent="-311150" lvl="6" marL="3200400" rtl="0">
              <a:spcBef>
                <a:spcPts val="2100"/>
              </a:spcBef>
              <a:spcAft>
                <a:spcPts val="0"/>
              </a:spcAft>
              <a:buSzPts val="1300"/>
              <a:buFont typeface="Proxima Nova"/>
              <a:buChar char="●"/>
              <a:defRPr>
                <a:latin typeface="Proxima Nova"/>
                <a:ea typeface="Proxima Nova"/>
                <a:cs typeface="Proxima Nova"/>
                <a:sym typeface="Proxima Nova"/>
              </a:defRPr>
            </a:lvl7pPr>
            <a:lvl8pPr indent="-311150" lvl="7" marL="3657600" rtl="0">
              <a:spcBef>
                <a:spcPts val="2100"/>
              </a:spcBef>
              <a:spcAft>
                <a:spcPts val="0"/>
              </a:spcAft>
              <a:buSzPts val="1300"/>
              <a:buFont typeface="Proxima Nova"/>
              <a:buChar char="○"/>
              <a:defRPr>
                <a:latin typeface="Proxima Nova"/>
                <a:ea typeface="Proxima Nova"/>
                <a:cs typeface="Proxima Nova"/>
                <a:sym typeface="Proxima Nova"/>
              </a:defRPr>
            </a:lvl8pPr>
            <a:lvl9pPr indent="-311150" lvl="8" marL="4114800" rtl="0">
              <a:spcBef>
                <a:spcPts val="2100"/>
              </a:spcBef>
              <a:spcAft>
                <a:spcPts val="2100"/>
              </a:spcAft>
              <a:buSzPts val="1300"/>
              <a:buFont typeface="Proxima Nova"/>
              <a:buChar char="■"/>
              <a:defRPr>
                <a:latin typeface="Proxima Nova"/>
                <a:ea typeface="Proxima Nova"/>
                <a:cs typeface="Proxima Nova"/>
                <a:sym typeface="Proxima Nova"/>
              </a:defRPr>
            </a:lvl9pPr>
          </a:lstStyle>
          <a:p/>
        </p:txBody>
      </p:sp>
      <p:sp>
        <p:nvSpPr>
          <p:cNvPr id="181" name="Google Shape;181;p21"/>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
        <p:nvSpPr>
          <p:cNvPr id="182" name="Google Shape;182;p21"/>
          <p:cNvSpPr txBox="1"/>
          <p:nvPr/>
        </p:nvSpPr>
        <p:spPr>
          <a:xfrm>
            <a:off x="5119000" y="6444600"/>
            <a:ext cx="1953900" cy="319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600"/>
              <a:t>CONFIDENTIAL</a:t>
            </a:r>
            <a:endParaRPr sz="1600"/>
          </a:p>
        </p:txBody>
      </p:sp>
      <p:pic>
        <p:nvPicPr>
          <p:cNvPr id="183" name="Google Shape;183;p21"/>
          <p:cNvPicPr preferRelativeResize="0"/>
          <p:nvPr/>
        </p:nvPicPr>
        <p:blipFill>
          <a:blip r:embed="rId2">
            <a:alphaModFix/>
          </a:blip>
          <a:stretch>
            <a:fillRect/>
          </a:stretch>
        </p:blipFill>
        <p:spPr>
          <a:xfrm>
            <a:off x="10666167" y="6421267"/>
            <a:ext cx="1260233" cy="298100"/>
          </a:xfrm>
          <a:prstGeom prst="rect">
            <a:avLst/>
          </a:prstGeom>
          <a:noFill/>
          <a:ln>
            <a:noFill/>
          </a:ln>
        </p:spPr>
      </p:pic>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6">
  <p:cSld name="CUSTOM_4_27">
    <p:spTree>
      <p:nvGrpSpPr>
        <p:cNvPr id="2708" name="Shape 2708"/>
        <p:cNvGrpSpPr/>
        <p:nvPr/>
      </p:nvGrpSpPr>
      <p:grpSpPr>
        <a:xfrm>
          <a:off x="0" y="0"/>
          <a:ext cx="0" cy="0"/>
          <a:chOff x="0" y="0"/>
          <a:chExt cx="0" cy="0"/>
        </a:xfrm>
      </p:grpSpPr>
      <p:sp>
        <p:nvSpPr>
          <p:cNvPr id="2709" name="Google Shape;2709;p204"/>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2710" name="Google Shape;2710;p20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711" name="Google Shape;2711;p20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712" name="Google Shape;2712;p204"/>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pic>
        <p:nvPicPr>
          <p:cNvPr id="2713" name="Google Shape;2713;p20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714" name="Google Shape;2714;p204"/>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7">
  <p:cSld name="CUSTOM_4_28">
    <p:spTree>
      <p:nvGrpSpPr>
        <p:cNvPr id="2715" name="Shape 2715"/>
        <p:cNvGrpSpPr/>
        <p:nvPr/>
      </p:nvGrpSpPr>
      <p:grpSpPr>
        <a:xfrm>
          <a:off x="0" y="0"/>
          <a:ext cx="0" cy="0"/>
          <a:chOff x="0" y="0"/>
          <a:chExt cx="0" cy="0"/>
        </a:xfrm>
      </p:grpSpPr>
      <p:sp>
        <p:nvSpPr>
          <p:cNvPr id="2716" name="Google Shape;2716;p205"/>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2717" name="Google Shape;2717;p20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718" name="Google Shape;2718;p20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719" name="Google Shape;2719;p205"/>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pic>
        <p:nvPicPr>
          <p:cNvPr id="2720" name="Google Shape;2720;p20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721" name="Google Shape;2721;p205"/>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1">
  <p:cSld name="CUSTOM_4_1_1_2">
    <p:bg>
      <p:bgPr>
        <a:solidFill>
          <a:schemeClr val="lt1"/>
        </a:solidFill>
      </p:bgPr>
    </p:bg>
    <p:spTree>
      <p:nvGrpSpPr>
        <p:cNvPr id="2722" name="Shape 2722"/>
        <p:cNvGrpSpPr/>
        <p:nvPr/>
      </p:nvGrpSpPr>
      <p:grpSpPr>
        <a:xfrm>
          <a:off x="0" y="0"/>
          <a:ext cx="0" cy="0"/>
          <a:chOff x="0" y="0"/>
          <a:chExt cx="0" cy="0"/>
        </a:xfrm>
      </p:grpSpPr>
      <p:sp>
        <p:nvSpPr>
          <p:cNvPr id="2723" name="Google Shape;2723;p206"/>
          <p:cNvSpPr txBox="1"/>
          <p:nvPr>
            <p:ph type="title"/>
          </p:nvPr>
        </p:nvSpPr>
        <p:spPr>
          <a:xfrm>
            <a:off x="885050" y="871750"/>
            <a:ext cx="10422000" cy="13221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3100"/>
            </a:lvl1pPr>
            <a:lvl2pPr lvl="1" rtl="0">
              <a:lnSpc>
                <a:spcPct val="115000"/>
              </a:lnSpc>
              <a:spcBef>
                <a:spcPts val="0"/>
              </a:spcBef>
              <a:spcAft>
                <a:spcPts val="0"/>
              </a:spcAft>
              <a:buNone/>
              <a:defRPr sz="2700"/>
            </a:lvl2pPr>
            <a:lvl3pPr lvl="2" rtl="0">
              <a:lnSpc>
                <a:spcPct val="115000"/>
              </a:lnSpc>
              <a:spcBef>
                <a:spcPts val="0"/>
              </a:spcBef>
              <a:spcAft>
                <a:spcPts val="0"/>
              </a:spcAft>
              <a:buNone/>
              <a:defRPr sz="2700"/>
            </a:lvl3pPr>
            <a:lvl4pPr lvl="3" rtl="0">
              <a:lnSpc>
                <a:spcPct val="115000"/>
              </a:lnSpc>
              <a:spcBef>
                <a:spcPts val="0"/>
              </a:spcBef>
              <a:spcAft>
                <a:spcPts val="0"/>
              </a:spcAft>
              <a:buNone/>
              <a:defRPr sz="2700"/>
            </a:lvl4pPr>
            <a:lvl5pPr lvl="4" rtl="0">
              <a:lnSpc>
                <a:spcPct val="115000"/>
              </a:lnSpc>
              <a:spcBef>
                <a:spcPts val="0"/>
              </a:spcBef>
              <a:spcAft>
                <a:spcPts val="0"/>
              </a:spcAft>
              <a:buNone/>
              <a:defRPr sz="2700"/>
            </a:lvl5pPr>
            <a:lvl6pPr lvl="5" rtl="0">
              <a:lnSpc>
                <a:spcPct val="115000"/>
              </a:lnSpc>
              <a:spcBef>
                <a:spcPts val="0"/>
              </a:spcBef>
              <a:spcAft>
                <a:spcPts val="0"/>
              </a:spcAft>
              <a:buNone/>
              <a:defRPr sz="2700"/>
            </a:lvl6pPr>
            <a:lvl7pPr lvl="6" rtl="0">
              <a:lnSpc>
                <a:spcPct val="115000"/>
              </a:lnSpc>
              <a:spcBef>
                <a:spcPts val="0"/>
              </a:spcBef>
              <a:spcAft>
                <a:spcPts val="0"/>
              </a:spcAft>
              <a:buNone/>
              <a:defRPr sz="2700"/>
            </a:lvl7pPr>
            <a:lvl8pPr lvl="7" rtl="0">
              <a:lnSpc>
                <a:spcPct val="115000"/>
              </a:lnSpc>
              <a:spcBef>
                <a:spcPts val="0"/>
              </a:spcBef>
              <a:spcAft>
                <a:spcPts val="0"/>
              </a:spcAft>
              <a:buNone/>
              <a:defRPr sz="2700"/>
            </a:lvl8pPr>
            <a:lvl9pPr lvl="8" rtl="0">
              <a:lnSpc>
                <a:spcPct val="115000"/>
              </a:lnSpc>
              <a:spcBef>
                <a:spcPts val="0"/>
              </a:spcBef>
              <a:spcAft>
                <a:spcPts val="0"/>
              </a:spcAft>
              <a:buNone/>
              <a:defRPr sz="2700"/>
            </a:lvl9pPr>
          </a:lstStyle>
          <a:p/>
        </p:txBody>
      </p:sp>
      <p:cxnSp>
        <p:nvCxnSpPr>
          <p:cNvPr id="2724" name="Google Shape;2724;p20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725" name="Google Shape;2725;p20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100"/>
              <a:buFont typeface="Red Hat Text Medium"/>
              <a:buNone/>
              <a:defRPr sz="1100">
                <a:solidFill>
                  <a:srgbClr val="141414"/>
                </a:solidFill>
                <a:latin typeface="Red Hat Text Medium"/>
                <a:ea typeface="Red Hat Text Medium"/>
                <a:cs typeface="Red Hat Text Medium"/>
                <a:sym typeface="Red Hat Text Medium"/>
              </a:defRPr>
            </a:lvl9pPr>
          </a:lstStyle>
          <a:p/>
        </p:txBody>
      </p:sp>
      <p:cxnSp>
        <p:nvCxnSpPr>
          <p:cNvPr id="2726" name="Google Shape;2726;p206"/>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2727" name="Google Shape;2727;p20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dk1"/>
                </a:solidFill>
                <a:latin typeface="Red Hat Text Medium"/>
                <a:ea typeface="Red Hat Text Medium"/>
                <a:cs typeface="Red Hat Text Medium"/>
                <a:sym typeface="Red Hat Text Medium"/>
              </a:defRPr>
            </a:lvl1pPr>
            <a:lvl2pPr lvl="1" rtl="0" algn="ctr">
              <a:buNone/>
              <a:defRPr sz="800">
                <a:solidFill>
                  <a:schemeClr val="dk1"/>
                </a:solidFill>
                <a:latin typeface="Red Hat Text Medium"/>
                <a:ea typeface="Red Hat Text Medium"/>
                <a:cs typeface="Red Hat Text Medium"/>
                <a:sym typeface="Red Hat Text Medium"/>
              </a:defRPr>
            </a:lvl2pPr>
            <a:lvl3pPr lvl="2" rtl="0" algn="ctr">
              <a:buNone/>
              <a:defRPr sz="800">
                <a:solidFill>
                  <a:schemeClr val="dk1"/>
                </a:solidFill>
                <a:latin typeface="Red Hat Text Medium"/>
                <a:ea typeface="Red Hat Text Medium"/>
                <a:cs typeface="Red Hat Text Medium"/>
                <a:sym typeface="Red Hat Text Medium"/>
              </a:defRPr>
            </a:lvl3pPr>
            <a:lvl4pPr lvl="3" rtl="0" algn="ctr">
              <a:buNone/>
              <a:defRPr sz="800">
                <a:solidFill>
                  <a:schemeClr val="dk1"/>
                </a:solidFill>
                <a:latin typeface="Red Hat Text Medium"/>
                <a:ea typeface="Red Hat Text Medium"/>
                <a:cs typeface="Red Hat Text Medium"/>
                <a:sym typeface="Red Hat Text Medium"/>
              </a:defRPr>
            </a:lvl4pPr>
            <a:lvl5pPr lvl="4" rtl="0" algn="ctr">
              <a:buNone/>
              <a:defRPr sz="800">
                <a:solidFill>
                  <a:schemeClr val="dk1"/>
                </a:solidFill>
                <a:latin typeface="Red Hat Text Medium"/>
                <a:ea typeface="Red Hat Text Medium"/>
                <a:cs typeface="Red Hat Text Medium"/>
                <a:sym typeface="Red Hat Text Medium"/>
              </a:defRPr>
            </a:lvl5pPr>
            <a:lvl6pPr lvl="5" rtl="0" algn="ctr">
              <a:buNone/>
              <a:defRPr sz="800">
                <a:solidFill>
                  <a:schemeClr val="dk1"/>
                </a:solidFill>
                <a:latin typeface="Red Hat Text Medium"/>
                <a:ea typeface="Red Hat Text Medium"/>
                <a:cs typeface="Red Hat Text Medium"/>
                <a:sym typeface="Red Hat Text Medium"/>
              </a:defRPr>
            </a:lvl6pPr>
            <a:lvl7pPr lvl="6" rtl="0" algn="ctr">
              <a:buNone/>
              <a:defRPr sz="800">
                <a:solidFill>
                  <a:schemeClr val="dk1"/>
                </a:solidFill>
                <a:latin typeface="Red Hat Text Medium"/>
                <a:ea typeface="Red Hat Text Medium"/>
                <a:cs typeface="Red Hat Text Medium"/>
                <a:sym typeface="Red Hat Text Medium"/>
              </a:defRPr>
            </a:lvl7pPr>
            <a:lvl8pPr lvl="7" rtl="0" algn="ctr">
              <a:buNone/>
              <a:defRPr sz="800">
                <a:solidFill>
                  <a:schemeClr val="dk1"/>
                </a:solidFill>
                <a:latin typeface="Red Hat Text Medium"/>
                <a:ea typeface="Red Hat Text Medium"/>
                <a:cs typeface="Red Hat Text Medium"/>
                <a:sym typeface="Red Hat Text Medium"/>
              </a:defRPr>
            </a:lvl8pPr>
            <a:lvl9pPr lvl="8" rtl="0"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728" name="Google Shape;2728;p20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729" name="Google Shape;2729;p206"/>
          <p:cNvSpPr txBox="1"/>
          <p:nvPr>
            <p:ph idx="2"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730" name="Google Shape;2730;p206"/>
          <p:cNvSpPr txBox="1"/>
          <p:nvPr>
            <p:ph idx="3" type="subTitle"/>
          </p:nvPr>
        </p:nvSpPr>
        <p:spPr>
          <a:xfrm>
            <a:off x="3279500" y="2664350"/>
            <a:ext cx="20349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
        <p:nvSpPr>
          <p:cNvPr id="2731" name="Google Shape;2731;p206"/>
          <p:cNvSpPr txBox="1"/>
          <p:nvPr>
            <p:ph idx="4" type="subTitle"/>
          </p:nvPr>
        </p:nvSpPr>
        <p:spPr>
          <a:xfrm>
            <a:off x="5660650" y="2664350"/>
            <a:ext cx="20349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
        <p:nvSpPr>
          <p:cNvPr id="2732" name="Google Shape;2732;p206"/>
          <p:cNvSpPr txBox="1"/>
          <p:nvPr>
            <p:ph idx="5" type="subTitle"/>
          </p:nvPr>
        </p:nvSpPr>
        <p:spPr>
          <a:xfrm>
            <a:off x="8041800" y="2664350"/>
            <a:ext cx="20349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7 1">
  <p:cSld name="CUSTOM_4_34">
    <p:spTree>
      <p:nvGrpSpPr>
        <p:cNvPr id="2733" name="Shape 2733"/>
        <p:cNvGrpSpPr/>
        <p:nvPr/>
      </p:nvGrpSpPr>
      <p:grpSpPr>
        <a:xfrm>
          <a:off x="0" y="0"/>
          <a:ext cx="0" cy="0"/>
          <a:chOff x="0" y="0"/>
          <a:chExt cx="0" cy="0"/>
        </a:xfrm>
      </p:grpSpPr>
      <p:sp>
        <p:nvSpPr>
          <p:cNvPr id="2734" name="Google Shape;2734;p207"/>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2735" name="Google Shape;2735;p20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2736" name="Google Shape;2736;p207"/>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2737" name="Google Shape;2737;p20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738" name="Google Shape;2738;p20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739" name="Google Shape;2739;p207"/>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6 1">
  <p:cSld name="CUSTOM_4_8_2">
    <p:spTree>
      <p:nvGrpSpPr>
        <p:cNvPr id="2740" name="Shape 2740"/>
        <p:cNvGrpSpPr/>
        <p:nvPr/>
      </p:nvGrpSpPr>
      <p:grpSpPr>
        <a:xfrm>
          <a:off x="0" y="0"/>
          <a:ext cx="0" cy="0"/>
          <a:chOff x="0" y="0"/>
          <a:chExt cx="0" cy="0"/>
        </a:xfrm>
      </p:grpSpPr>
      <p:sp>
        <p:nvSpPr>
          <p:cNvPr id="2741" name="Google Shape;2741;p208"/>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500">
                <a:solidFill>
                  <a:srgbClr val="000000"/>
                </a:solidFill>
              </a:defRPr>
            </a:lvl1pPr>
            <a:lvl2pPr lvl="1" rtl="0" algn="ctr">
              <a:lnSpc>
                <a:spcPct val="130000"/>
              </a:lnSpc>
              <a:spcBef>
                <a:spcPts val="0"/>
              </a:spcBef>
              <a:spcAft>
                <a:spcPts val="0"/>
              </a:spcAft>
              <a:buNone/>
              <a:defRPr sz="2500">
                <a:solidFill>
                  <a:srgbClr val="000000"/>
                </a:solidFill>
              </a:defRPr>
            </a:lvl2pPr>
            <a:lvl3pPr lvl="2" rtl="0" algn="ctr">
              <a:lnSpc>
                <a:spcPct val="130000"/>
              </a:lnSpc>
              <a:spcBef>
                <a:spcPts val="0"/>
              </a:spcBef>
              <a:spcAft>
                <a:spcPts val="0"/>
              </a:spcAft>
              <a:buNone/>
              <a:defRPr sz="2500">
                <a:solidFill>
                  <a:srgbClr val="000000"/>
                </a:solidFill>
              </a:defRPr>
            </a:lvl3pPr>
            <a:lvl4pPr lvl="3" rtl="0" algn="ctr">
              <a:lnSpc>
                <a:spcPct val="130000"/>
              </a:lnSpc>
              <a:spcBef>
                <a:spcPts val="0"/>
              </a:spcBef>
              <a:spcAft>
                <a:spcPts val="0"/>
              </a:spcAft>
              <a:buNone/>
              <a:defRPr sz="2500">
                <a:solidFill>
                  <a:srgbClr val="000000"/>
                </a:solidFill>
              </a:defRPr>
            </a:lvl4pPr>
            <a:lvl5pPr lvl="4" rtl="0" algn="ctr">
              <a:lnSpc>
                <a:spcPct val="130000"/>
              </a:lnSpc>
              <a:spcBef>
                <a:spcPts val="0"/>
              </a:spcBef>
              <a:spcAft>
                <a:spcPts val="0"/>
              </a:spcAft>
              <a:buNone/>
              <a:defRPr sz="2500">
                <a:solidFill>
                  <a:srgbClr val="000000"/>
                </a:solidFill>
              </a:defRPr>
            </a:lvl5pPr>
            <a:lvl6pPr lvl="5" rtl="0" algn="ctr">
              <a:lnSpc>
                <a:spcPct val="130000"/>
              </a:lnSpc>
              <a:spcBef>
                <a:spcPts val="0"/>
              </a:spcBef>
              <a:spcAft>
                <a:spcPts val="0"/>
              </a:spcAft>
              <a:buNone/>
              <a:defRPr sz="2500">
                <a:solidFill>
                  <a:srgbClr val="000000"/>
                </a:solidFill>
              </a:defRPr>
            </a:lvl6pPr>
            <a:lvl7pPr lvl="6" rtl="0" algn="ctr">
              <a:lnSpc>
                <a:spcPct val="130000"/>
              </a:lnSpc>
              <a:spcBef>
                <a:spcPts val="0"/>
              </a:spcBef>
              <a:spcAft>
                <a:spcPts val="0"/>
              </a:spcAft>
              <a:buNone/>
              <a:defRPr sz="2500">
                <a:solidFill>
                  <a:srgbClr val="000000"/>
                </a:solidFill>
              </a:defRPr>
            </a:lvl7pPr>
            <a:lvl8pPr lvl="7" rtl="0" algn="ctr">
              <a:lnSpc>
                <a:spcPct val="130000"/>
              </a:lnSpc>
              <a:spcBef>
                <a:spcPts val="0"/>
              </a:spcBef>
              <a:spcAft>
                <a:spcPts val="0"/>
              </a:spcAft>
              <a:buNone/>
              <a:defRPr sz="2500">
                <a:solidFill>
                  <a:srgbClr val="000000"/>
                </a:solidFill>
              </a:defRPr>
            </a:lvl8pPr>
            <a:lvl9pPr lvl="8" rtl="0" algn="ctr">
              <a:lnSpc>
                <a:spcPct val="130000"/>
              </a:lnSpc>
              <a:spcBef>
                <a:spcPts val="0"/>
              </a:spcBef>
              <a:spcAft>
                <a:spcPts val="0"/>
              </a:spcAft>
              <a:buNone/>
              <a:defRPr sz="2500">
                <a:solidFill>
                  <a:srgbClr val="000000"/>
                </a:solidFill>
              </a:defRPr>
            </a:lvl9pPr>
          </a:lstStyle>
          <a:p/>
        </p:txBody>
      </p:sp>
      <p:cxnSp>
        <p:nvCxnSpPr>
          <p:cNvPr id="2742" name="Google Shape;2742;p20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2743" name="Google Shape;2743;p208"/>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2744" name="Google Shape;2744;p20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745" name="Google Shape;2745;p20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746" name="Google Shape;2746;p208"/>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3">
  <p:cSld name="CUSTOM_4_2_5">
    <p:spTree>
      <p:nvGrpSpPr>
        <p:cNvPr id="2747" name="Shape 2747"/>
        <p:cNvGrpSpPr/>
        <p:nvPr/>
      </p:nvGrpSpPr>
      <p:grpSpPr>
        <a:xfrm>
          <a:off x="0" y="0"/>
          <a:ext cx="0" cy="0"/>
          <a:chOff x="0" y="0"/>
          <a:chExt cx="0" cy="0"/>
        </a:xfrm>
      </p:grpSpPr>
      <p:sp>
        <p:nvSpPr>
          <p:cNvPr id="2748" name="Google Shape;2748;p20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2749" name="Google Shape;2749;p209"/>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2750" name="Google Shape;2750;p20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751" name="Google Shape;2751;p209"/>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2752" name="Google Shape;2752;p20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753" name="Google Shape;2753;p20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754" name="Google Shape;2754;p209"/>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2755" name="Google Shape;2755;p209"/>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756" name="Google Shape;2756;p209"/>
          <p:cNvSpPr txBox="1"/>
          <p:nvPr>
            <p:ph idx="4" type="subTitle"/>
          </p:nvPr>
        </p:nvSpPr>
        <p:spPr>
          <a:xfrm>
            <a:off x="5662075" y="2539250"/>
            <a:ext cx="5486400" cy="31689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2000"/>
              </a:spcBef>
              <a:spcAft>
                <a:spcPts val="0"/>
              </a:spcAft>
              <a:buNone/>
              <a:defRPr/>
            </a:lvl2pPr>
            <a:lvl3pPr lvl="2" rtl="0">
              <a:lnSpc>
                <a:spcPct val="113000"/>
              </a:lnSpc>
              <a:spcBef>
                <a:spcPts val="2000"/>
              </a:spcBef>
              <a:spcAft>
                <a:spcPts val="0"/>
              </a:spcAft>
              <a:buNone/>
              <a:defRPr/>
            </a:lvl3pPr>
            <a:lvl4pPr lvl="3" rtl="0">
              <a:lnSpc>
                <a:spcPct val="113000"/>
              </a:lnSpc>
              <a:spcBef>
                <a:spcPts val="2000"/>
              </a:spcBef>
              <a:spcAft>
                <a:spcPts val="0"/>
              </a:spcAft>
              <a:buNone/>
              <a:defRPr/>
            </a:lvl4pPr>
            <a:lvl5pPr lvl="4" rtl="0">
              <a:lnSpc>
                <a:spcPct val="113000"/>
              </a:lnSpc>
              <a:spcBef>
                <a:spcPts val="2000"/>
              </a:spcBef>
              <a:spcAft>
                <a:spcPts val="0"/>
              </a:spcAft>
              <a:buNone/>
              <a:defRPr/>
            </a:lvl5pPr>
            <a:lvl6pPr lvl="5" rtl="0">
              <a:lnSpc>
                <a:spcPct val="113000"/>
              </a:lnSpc>
              <a:spcBef>
                <a:spcPts val="2000"/>
              </a:spcBef>
              <a:spcAft>
                <a:spcPts val="0"/>
              </a:spcAft>
              <a:buNone/>
              <a:defRPr/>
            </a:lvl6pPr>
            <a:lvl7pPr lvl="6" rtl="0">
              <a:lnSpc>
                <a:spcPct val="113000"/>
              </a:lnSpc>
              <a:spcBef>
                <a:spcPts val="2000"/>
              </a:spcBef>
              <a:spcAft>
                <a:spcPts val="0"/>
              </a:spcAft>
              <a:buNone/>
              <a:defRPr/>
            </a:lvl7pPr>
            <a:lvl8pPr lvl="7" rtl="0">
              <a:lnSpc>
                <a:spcPct val="113000"/>
              </a:lnSpc>
              <a:spcBef>
                <a:spcPts val="2000"/>
              </a:spcBef>
              <a:spcAft>
                <a:spcPts val="0"/>
              </a:spcAft>
              <a:buNone/>
              <a:defRPr/>
            </a:lvl8pPr>
            <a:lvl9pPr lvl="8" rtl="0">
              <a:lnSpc>
                <a:spcPct val="113000"/>
              </a:lnSpc>
              <a:spcBef>
                <a:spcPts val="2000"/>
              </a:spcBef>
              <a:spcAft>
                <a:spcPts val="2000"/>
              </a:spcAft>
              <a:buNone/>
              <a:defRPr/>
            </a:lvl9pPr>
          </a:lstStyle>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5 1">
  <p:cSld name="CUSTOM_4_7_1">
    <p:spTree>
      <p:nvGrpSpPr>
        <p:cNvPr id="2757" name="Shape 2757"/>
        <p:cNvGrpSpPr/>
        <p:nvPr/>
      </p:nvGrpSpPr>
      <p:grpSpPr>
        <a:xfrm>
          <a:off x="0" y="0"/>
          <a:ext cx="0" cy="0"/>
          <a:chOff x="0" y="0"/>
          <a:chExt cx="0" cy="0"/>
        </a:xfrm>
      </p:grpSpPr>
      <p:sp>
        <p:nvSpPr>
          <p:cNvPr id="2758" name="Google Shape;2758;p210"/>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500">
                <a:solidFill>
                  <a:srgbClr val="000000"/>
                </a:solidFill>
              </a:defRPr>
            </a:lvl1pPr>
            <a:lvl2pPr lvl="1" rtl="0" algn="ctr">
              <a:lnSpc>
                <a:spcPct val="130000"/>
              </a:lnSpc>
              <a:spcBef>
                <a:spcPts val="0"/>
              </a:spcBef>
              <a:spcAft>
                <a:spcPts val="0"/>
              </a:spcAft>
              <a:buNone/>
              <a:defRPr sz="2500">
                <a:solidFill>
                  <a:srgbClr val="000000"/>
                </a:solidFill>
              </a:defRPr>
            </a:lvl2pPr>
            <a:lvl3pPr lvl="2" rtl="0" algn="ctr">
              <a:lnSpc>
                <a:spcPct val="130000"/>
              </a:lnSpc>
              <a:spcBef>
                <a:spcPts val="0"/>
              </a:spcBef>
              <a:spcAft>
                <a:spcPts val="0"/>
              </a:spcAft>
              <a:buNone/>
              <a:defRPr sz="2500">
                <a:solidFill>
                  <a:srgbClr val="000000"/>
                </a:solidFill>
              </a:defRPr>
            </a:lvl3pPr>
            <a:lvl4pPr lvl="3" rtl="0" algn="ctr">
              <a:lnSpc>
                <a:spcPct val="130000"/>
              </a:lnSpc>
              <a:spcBef>
                <a:spcPts val="0"/>
              </a:spcBef>
              <a:spcAft>
                <a:spcPts val="0"/>
              </a:spcAft>
              <a:buNone/>
              <a:defRPr sz="2500">
                <a:solidFill>
                  <a:srgbClr val="000000"/>
                </a:solidFill>
              </a:defRPr>
            </a:lvl4pPr>
            <a:lvl5pPr lvl="4" rtl="0" algn="ctr">
              <a:lnSpc>
                <a:spcPct val="130000"/>
              </a:lnSpc>
              <a:spcBef>
                <a:spcPts val="0"/>
              </a:spcBef>
              <a:spcAft>
                <a:spcPts val="0"/>
              </a:spcAft>
              <a:buNone/>
              <a:defRPr sz="2500">
                <a:solidFill>
                  <a:srgbClr val="000000"/>
                </a:solidFill>
              </a:defRPr>
            </a:lvl5pPr>
            <a:lvl6pPr lvl="5" rtl="0" algn="ctr">
              <a:lnSpc>
                <a:spcPct val="130000"/>
              </a:lnSpc>
              <a:spcBef>
                <a:spcPts val="0"/>
              </a:spcBef>
              <a:spcAft>
                <a:spcPts val="0"/>
              </a:spcAft>
              <a:buNone/>
              <a:defRPr sz="2500">
                <a:solidFill>
                  <a:srgbClr val="000000"/>
                </a:solidFill>
              </a:defRPr>
            </a:lvl6pPr>
            <a:lvl7pPr lvl="6" rtl="0" algn="ctr">
              <a:lnSpc>
                <a:spcPct val="130000"/>
              </a:lnSpc>
              <a:spcBef>
                <a:spcPts val="0"/>
              </a:spcBef>
              <a:spcAft>
                <a:spcPts val="0"/>
              </a:spcAft>
              <a:buNone/>
              <a:defRPr sz="2500">
                <a:solidFill>
                  <a:srgbClr val="000000"/>
                </a:solidFill>
              </a:defRPr>
            </a:lvl7pPr>
            <a:lvl8pPr lvl="7" rtl="0" algn="ctr">
              <a:lnSpc>
                <a:spcPct val="130000"/>
              </a:lnSpc>
              <a:spcBef>
                <a:spcPts val="0"/>
              </a:spcBef>
              <a:spcAft>
                <a:spcPts val="0"/>
              </a:spcAft>
              <a:buNone/>
              <a:defRPr sz="2500">
                <a:solidFill>
                  <a:srgbClr val="000000"/>
                </a:solidFill>
              </a:defRPr>
            </a:lvl8pPr>
            <a:lvl9pPr lvl="8" rtl="0" algn="ctr">
              <a:lnSpc>
                <a:spcPct val="130000"/>
              </a:lnSpc>
              <a:spcBef>
                <a:spcPts val="0"/>
              </a:spcBef>
              <a:spcAft>
                <a:spcPts val="0"/>
              </a:spcAft>
              <a:buNone/>
              <a:defRPr sz="2500">
                <a:solidFill>
                  <a:srgbClr val="000000"/>
                </a:solidFill>
              </a:defRPr>
            </a:lvl9pPr>
          </a:lstStyle>
          <a:p/>
        </p:txBody>
      </p:sp>
      <p:cxnSp>
        <p:nvCxnSpPr>
          <p:cNvPr id="2759" name="Google Shape;2759;p21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2760" name="Google Shape;2760;p210"/>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2761" name="Google Shape;2761;p21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762" name="Google Shape;2762;p21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763" name="Google Shape;2763;p210"/>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2">
  <p:cSld name="CUSTOM_4_2_2_2">
    <p:spTree>
      <p:nvGrpSpPr>
        <p:cNvPr id="2764" name="Shape 2764"/>
        <p:cNvGrpSpPr/>
        <p:nvPr/>
      </p:nvGrpSpPr>
      <p:grpSpPr>
        <a:xfrm>
          <a:off x="0" y="0"/>
          <a:ext cx="0" cy="0"/>
          <a:chOff x="0" y="0"/>
          <a:chExt cx="0" cy="0"/>
        </a:xfrm>
      </p:grpSpPr>
      <p:sp>
        <p:nvSpPr>
          <p:cNvPr id="2765" name="Google Shape;2765;p211"/>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2766" name="Google Shape;2766;p21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2767" name="Google Shape;2767;p211"/>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2768" name="Google Shape;2768;p21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769" name="Google Shape;2769;p21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770" name="Google Shape;2770;p211"/>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2">
  <p:cSld name="CUSTOM_4_35">
    <p:spTree>
      <p:nvGrpSpPr>
        <p:cNvPr id="2771" name="Shape 2771"/>
        <p:cNvGrpSpPr/>
        <p:nvPr/>
      </p:nvGrpSpPr>
      <p:grpSpPr>
        <a:xfrm>
          <a:off x="0" y="0"/>
          <a:ext cx="0" cy="0"/>
          <a:chOff x="0" y="0"/>
          <a:chExt cx="0" cy="0"/>
        </a:xfrm>
      </p:grpSpPr>
      <p:sp>
        <p:nvSpPr>
          <p:cNvPr id="2772" name="Google Shape;2772;p21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2773" name="Google Shape;2773;p212"/>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2774" name="Google Shape;2774;p21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775" name="Google Shape;2775;p212"/>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2776" name="Google Shape;2776;p21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777" name="Google Shape;2777;p21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778" name="Google Shape;2778;p212"/>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2779" name="Google Shape;2779;p212"/>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4">
  <p:cSld name="CUSTOM_4_2_6">
    <p:spTree>
      <p:nvGrpSpPr>
        <p:cNvPr id="2780" name="Shape 2780"/>
        <p:cNvGrpSpPr/>
        <p:nvPr/>
      </p:nvGrpSpPr>
      <p:grpSpPr>
        <a:xfrm>
          <a:off x="0" y="0"/>
          <a:ext cx="0" cy="0"/>
          <a:chOff x="0" y="0"/>
          <a:chExt cx="0" cy="0"/>
        </a:xfrm>
      </p:grpSpPr>
      <p:sp>
        <p:nvSpPr>
          <p:cNvPr id="2781" name="Google Shape;2781;p21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2782" name="Google Shape;2782;p213"/>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2783" name="Google Shape;2783;p21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784" name="Google Shape;2784;p213"/>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2785" name="Google Shape;2785;p21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786" name="Google Shape;2786;p21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787" name="Google Shape;2787;p213"/>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2788" name="Google Shape;2788;p213"/>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789" name="Google Shape;2789;p213"/>
          <p:cNvSpPr txBox="1"/>
          <p:nvPr>
            <p:ph idx="4" type="subTitle"/>
          </p:nvPr>
        </p:nvSpPr>
        <p:spPr>
          <a:xfrm>
            <a:off x="5662075" y="2539250"/>
            <a:ext cx="5486400" cy="31689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2000"/>
              </a:spcBef>
              <a:spcAft>
                <a:spcPts val="0"/>
              </a:spcAft>
              <a:buNone/>
              <a:defRPr/>
            </a:lvl2pPr>
            <a:lvl3pPr lvl="2" rtl="0">
              <a:lnSpc>
                <a:spcPct val="113000"/>
              </a:lnSpc>
              <a:spcBef>
                <a:spcPts val="2000"/>
              </a:spcBef>
              <a:spcAft>
                <a:spcPts val="0"/>
              </a:spcAft>
              <a:buNone/>
              <a:defRPr/>
            </a:lvl3pPr>
            <a:lvl4pPr lvl="3" rtl="0">
              <a:lnSpc>
                <a:spcPct val="113000"/>
              </a:lnSpc>
              <a:spcBef>
                <a:spcPts val="2000"/>
              </a:spcBef>
              <a:spcAft>
                <a:spcPts val="0"/>
              </a:spcAft>
              <a:buNone/>
              <a:defRPr/>
            </a:lvl4pPr>
            <a:lvl5pPr lvl="4" rtl="0">
              <a:lnSpc>
                <a:spcPct val="113000"/>
              </a:lnSpc>
              <a:spcBef>
                <a:spcPts val="2000"/>
              </a:spcBef>
              <a:spcAft>
                <a:spcPts val="0"/>
              </a:spcAft>
              <a:buNone/>
              <a:defRPr/>
            </a:lvl5pPr>
            <a:lvl6pPr lvl="5" rtl="0">
              <a:lnSpc>
                <a:spcPct val="113000"/>
              </a:lnSpc>
              <a:spcBef>
                <a:spcPts val="2000"/>
              </a:spcBef>
              <a:spcAft>
                <a:spcPts val="0"/>
              </a:spcAft>
              <a:buNone/>
              <a:defRPr/>
            </a:lvl6pPr>
            <a:lvl7pPr lvl="6" rtl="0">
              <a:lnSpc>
                <a:spcPct val="113000"/>
              </a:lnSpc>
              <a:spcBef>
                <a:spcPts val="2000"/>
              </a:spcBef>
              <a:spcAft>
                <a:spcPts val="0"/>
              </a:spcAft>
              <a:buNone/>
              <a:defRPr/>
            </a:lvl7pPr>
            <a:lvl8pPr lvl="7" rtl="0">
              <a:lnSpc>
                <a:spcPct val="113000"/>
              </a:lnSpc>
              <a:spcBef>
                <a:spcPts val="2000"/>
              </a:spcBef>
              <a:spcAft>
                <a:spcPts val="0"/>
              </a:spcAft>
              <a:buNone/>
              <a:defRPr/>
            </a:lvl8pPr>
            <a:lvl9pPr lvl="8" rtl="0">
              <a:lnSpc>
                <a:spcPct val="113000"/>
              </a:lnSpc>
              <a:spcBef>
                <a:spcPts val="2000"/>
              </a:spcBef>
              <a:spcAft>
                <a:spcPts val="2000"/>
              </a:spcAft>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p:cSld name="CUSTOM_4_4">
    <p:spTree>
      <p:nvGrpSpPr>
        <p:cNvPr id="184" name="Shape 184"/>
        <p:cNvGrpSpPr/>
        <p:nvPr/>
      </p:nvGrpSpPr>
      <p:grpSpPr>
        <a:xfrm>
          <a:off x="0" y="0"/>
          <a:ext cx="0" cy="0"/>
          <a:chOff x="0" y="0"/>
          <a:chExt cx="0" cy="0"/>
        </a:xfrm>
      </p:grpSpPr>
      <p:sp>
        <p:nvSpPr>
          <p:cNvPr id="185" name="Google Shape;185;p22"/>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500">
                <a:solidFill>
                  <a:srgbClr val="000000"/>
                </a:solidFill>
              </a:defRPr>
            </a:lvl1pPr>
            <a:lvl2pPr lvl="1" rtl="0" algn="ctr">
              <a:lnSpc>
                <a:spcPct val="130000"/>
              </a:lnSpc>
              <a:spcBef>
                <a:spcPts val="0"/>
              </a:spcBef>
              <a:spcAft>
                <a:spcPts val="0"/>
              </a:spcAft>
              <a:buNone/>
              <a:defRPr sz="2500">
                <a:solidFill>
                  <a:srgbClr val="000000"/>
                </a:solidFill>
              </a:defRPr>
            </a:lvl2pPr>
            <a:lvl3pPr lvl="2" rtl="0" algn="ctr">
              <a:lnSpc>
                <a:spcPct val="130000"/>
              </a:lnSpc>
              <a:spcBef>
                <a:spcPts val="0"/>
              </a:spcBef>
              <a:spcAft>
                <a:spcPts val="0"/>
              </a:spcAft>
              <a:buNone/>
              <a:defRPr sz="2500">
                <a:solidFill>
                  <a:srgbClr val="000000"/>
                </a:solidFill>
              </a:defRPr>
            </a:lvl3pPr>
            <a:lvl4pPr lvl="3" rtl="0" algn="ctr">
              <a:lnSpc>
                <a:spcPct val="130000"/>
              </a:lnSpc>
              <a:spcBef>
                <a:spcPts val="0"/>
              </a:spcBef>
              <a:spcAft>
                <a:spcPts val="0"/>
              </a:spcAft>
              <a:buNone/>
              <a:defRPr sz="2500">
                <a:solidFill>
                  <a:srgbClr val="000000"/>
                </a:solidFill>
              </a:defRPr>
            </a:lvl4pPr>
            <a:lvl5pPr lvl="4" rtl="0" algn="ctr">
              <a:lnSpc>
                <a:spcPct val="130000"/>
              </a:lnSpc>
              <a:spcBef>
                <a:spcPts val="0"/>
              </a:spcBef>
              <a:spcAft>
                <a:spcPts val="0"/>
              </a:spcAft>
              <a:buNone/>
              <a:defRPr sz="2500">
                <a:solidFill>
                  <a:srgbClr val="000000"/>
                </a:solidFill>
              </a:defRPr>
            </a:lvl5pPr>
            <a:lvl6pPr lvl="5" rtl="0" algn="ctr">
              <a:lnSpc>
                <a:spcPct val="130000"/>
              </a:lnSpc>
              <a:spcBef>
                <a:spcPts val="0"/>
              </a:spcBef>
              <a:spcAft>
                <a:spcPts val="0"/>
              </a:spcAft>
              <a:buNone/>
              <a:defRPr sz="2500">
                <a:solidFill>
                  <a:srgbClr val="000000"/>
                </a:solidFill>
              </a:defRPr>
            </a:lvl6pPr>
            <a:lvl7pPr lvl="6" rtl="0" algn="ctr">
              <a:lnSpc>
                <a:spcPct val="130000"/>
              </a:lnSpc>
              <a:spcBef>
                <a:spcPts val="0"/>
              </a:spcBef>
              <a:spcAft>
                <a:spcPts val="0"/>
              </a:spcAft>
              <a:buNone/>
              <a:defRPr sz="2500">
                <a:solidFill>
                  <a:srgbClr val="000000"/>
                </a:solidFill>
              </a:defRPr>
            </a:lvl7pPr>
            <a:lvl8pPr lvl="7" rtl="0" algn="ctr">
              <a:lnSpc>
                <a:spcPct val="130000"/>
              </a:lnSpc>
              <a:spcBef>
                <a:spcPts val="0"/>
              </a:spcBef>
              <a:spcAft>
                <a:spcPts val="0"/>
              </a:spcAft>
              <a:buNone/>
              <a:defRPr sz="2500">
                <a:solidFill>
                  <a:srgbClr val="000000"/>
                </a:solidFill>
              </a:defRPr>
            </a:lvl8pPr>
            <a:lvl9pPr lvl="8" rtl="0" algn="ctr">
              <a:lnSpc>
                <a:spcPct val="130000"/>
              </a:lnSpc>
              <a:spcBef>
                <a:spcPts val="0"/>
              </a:spcBef>
              <a:spcAft>
                <a:spcPts val="0"/>
              </a:spcAft>
              <a:buNone/>
              <a:defRPr sz="2500">
                <a:solidFill>
                  <a:srgbClr val="000000"/>
                </a:solidFill>
              </a:defRPr>
            </a:lvl9pPr>
          </a:lstStyle>
          <a:p/>
        </p:txBody>
      </p:sp>
      <p:cxnSp>
        <p:nvCxnSpPr>
          <p:cNvPr id="186" name="Google Shape;186;p2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187" name="Google Shape;187;p22"/>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188" name="Google Shape;188;p2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89" name="Google Shape;189;p22"/>
          <p:cNvSpPr txBox="1"/>
          <p:nvPr/>
        </p:nvSpPr>
        <p:spPr>
          <a:xfrm>
            <a:off x="10068030"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800">
                <a:solidFill>
                  <a:srgbClr val="666666"/>
                </a:solidFill>
                <a:latin typeface="Overpass"/>
                <a:ea typeface="Overpass"/>
                <a:cs typeface="Overpass"/>
                <a:sym typeface="Overpass"/>
              </a:rPr>
              <a:t>CONFIDENTIAL </a:t>
            </a:r>
            <a:r>
              <a:rPr lang="en" sz="800">
                <a:solidFill>
                  <a:srgbClr val="666666"/>
                </a:solidFill>
                <a:latin typeface="Overpass Light"/>
                <a:ea typeface="Overpass Light"/>
                <a:cs typeface="Overpass Light"/>
                <a:sym typeface="Overpass Light"/>
              </a:rPr>
              <a:t>INTERNAL USE</a:t>
            </a:r>
            <a:endParaRPr sz="800">
              <a:solidFill>
                <a:srgbClr val="666666"/>
              </a:solidFill>
              <a:latin typeface="Overpass Light"/>
              <a:ea typeface="Overpass Light"/>
              <a:cs typeface="Overpass Light"/>
              <a:sym typeface="Overpass Light"/>
            </a:endParaRPr>
          </a:p>
        </p:txBody>
      </p:sp>
      <p:pic>
        <p:nvPicPr>
          <p:cNvPr id="190" name="Google Shape;190;p2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91" name="Google Shape;191;p22"/>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192" name="Google Shape;192;p22"/>
          <p:cNvSpPr txBox="1"/>
          <p:nvPr/>
        </p:nvSpPr>
        <p:spPr>
          <a:xfrm>
            <a:off x="634300" y="340636"/>
            <a:ext cx="2944500" cy="2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4D4D4F"/>
                </a:solidFill>
                <a:latin typeface="Overpass"/>
                <a:ea typeface="Overpass"/>
                <a:cs typeface="Overpass"/>
                <a:sym typeface="Overpass"/>
              </a:rPr>
              <a:t>2019 RED HAT TECH EXCHANGE</a:t>
            </a:r>
            <a:endParaRPr b="1" sz="800">
              <a:solidFill>
                <a:srgbClr val="4D4D4F"/>
              </a:solidFill>
              <a:latin typeface="Overpass"/>
              <a:ea typeface="Overpass"/>
              <a:cs typeface="Overpass"/>
              <a:sym typeface="Overpass"/>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8">
  <p:cSld name="CUSTOM_4_36">
    <p:spTree>
      <p:nvGrpSpPr>
        <p:cNvPr id="2790" name="Shape 2790"/>
        <p:cNvGrpSpPr/>
        <p:nvPr/>
      </p:nvGrpSpPr>
      <p:grpSpPr>
        <a:xfrm>
          <a:off x="0" y="0"/>
          <a:ext cx="0" cy="0"/>
          <a:chOff x="0" y="0"/>
          <a:chExt cx="0" cy="0"/>
        </a:xfrm>
      </p:grpSpPr>
      <p:sp>
        <p:nvSpPr>
          <p:cNvPr id="2791" name="Google Shape;2791;p214"/>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2792" name="Google Shape;2792;p21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793" name="Google Shape;2793;p21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794" name="Google Shape;2794;p214"/>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2795" name="Google Shape;2795;p21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796" name="Google Shape;2796;p214"/>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Customer facing</a:t>
            </a:r>
            <a:endParaRPr sz="700">
              <a:solidFill>
                <a:srgbClr val="666666"/>
              </a:solidFill>
              <a:latin typeface="Overpass Light"/>
              <a:ea typeface="Overpass Light"/>
              <a:cs typeface="Overpass Light"/>
              <a:sym typeface="Overpass Light"/>
            </a:endParaRPr>
          </a:p>
        </p:txBody>
      </p:sp>
      <p:pic>
        <p:nvPicPr>
          <p:cNvPr id="2797" name="Google Shape;2797;p21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798" name="Google Shape;2798;p214"/>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
        <p:nvSpPr>
          <p:cNvPr id="2799" name="Google Shape;2799;p214"/>
          <p:cNvSpPr txBox="1"/>
          <p:nvPr/>
        </p:nvSpPr>
        <p:spPr>
          <a:xfrm>
            <a:off x="4783933" y="6430967"/>
            <a:ext cx="3416400" cy="360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300">
                <a:latin typeface="Red Hat Text"/>
                <a:ea typeface="Red Hat Text"/>
                <a:cs typeface="Red Hat Text"/>
                <a:sym typeface="Red Hat Text"/>
              </a:rPr>
              <a:t>Customer and partner NDA required</a:t>
            </a:r>
            <a:endParaRPr sz="1300">
              <a:latin typeface="Red Hat Text"/>
              <a:ea typeface="Red Hat Text"/>
              <a:cs typeface="Red Hat Text"/>
              <a:sym typeface="Red Hat Text"/>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nterior white">
  <p:cSld name="1_Interior white_1">
    <p:spTree>
      <p:nvGrpSpPr>
        <p:cNvPr id="2800" name="Shape 2800"/>
        <p:cNvGrpSpPr/>
        <p:nvPr/>
      </p:nvGrpSpPr>
      <p:grpSpPr>
        <a:xfrm>
          <a:off x="0" y="0"/>
          <a:ext cx="0" cy="0"/>
          <a:chOff x="0" y="0"/>
          <a:chExt cx="0" cy="0"/>
        </a:xfrm>
      </p:grpSpPr>
      <p:cxnSp>
        <p:nvCxnSpPr>
          <p:cNvPr id="2801" name="Google Shape;2801;p215"/>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cxnSp>
        <p:nvCxnSpPr>
          <p:cNvPr id="2802" name="Google Shape;2802;p215"/>
          <p:cNvCxnSpPr/>
          <p:nvPr/>
        </p:nvCxnSpPr>
        <p:spPr>
          <a:xfrm rot="10800000">
            <a:off x="447767" y="6401100"/>
            <a:ext cx="0" cy="456900"/>
          </a:xfrm>
          <a:prstGeom prst="straightConnector1">
            <a:avLst/>
          </a:prstGeom>
          <a:noFill/>
          <a:ln cap="flat" cmpd="sng" w="9525">
            <a:solidFill>
              <a:srgbClr val="EE0000"/>
            </a:solidFill>
            <a:prstDash val="solid"/>
            <a:round/>
            <a:headEnd len="sm" w="sm" type="none"/>
            <a:tailEnd len="sm" w="sm" type="none"/>
          </a:ln>
        </p:spPr>
      </p:cxnSp>
      <p:sp>
        <p:nvSpPr>
          <p:cNvPr id="2803" name="Google Shape;2803;p21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888888"/>
              </a:buClr>
              <a:buSzPts val="800"/>
              <a:buFont typeface="Overpass"/>
              <a:buNone/>
              <a:defRPr b="0" i="0" sz="800" u="none" cap="none" strike="noStrike">
                <a:solidFill>
                  <a:srgbClr val="888888"/>
                </a:solidFill>
                <a:latin typeface="Overpass"/>
                <a:ea typeface="Overpass"/>
                <a:cs typeface="Overpass"/>
                <a:sym typeface="Overpass"/>
              </a:defRPr>
            </a:lvl1pPr>
            <a:lvl2pPr indent="0" lvl="1" marL="0" marR="0" rtl="0" algn="ctr">
              <a:lnSpc>
                <a:spcPct val="100000"/>
              </a:lnSpc>
              <a:spcBef>
                <a:spcPts val="0"/>
              </a:spcBef>
              <a:spcAft>
                <a:spcPts val="0"/>
              </a:spcAft>
              <a:buClr>
                <a:srgbClr val="888888"/>
              </a:buClr>
              <a:buSzPts val="800"/>
              <a:buFont typeface="Overpass"/>
              <a:buNone/>
              <a:defRPr b="0" i="0" sz="800" u="none" cap="none" strike="noStrike">
                <a:solidFill>
                  <a:srgbClr val="888888"/>
                </a:solidFill>
                <a:latin typeface="Overpass"/>
                <a:ea typeface="Overpass"/>
                <a:cs typeface="Overpass"/>
                <a:sym typeface="Overpass"/>
              </a:defRPr>
            </a:lvl2pPr>
            <a:lvl3pPr indent="0" lvl="2" marL="0" marR="0" rtl="0" algn="ctr">
              <a:lnSpc>
                <a:spcPct val="100000"/>
              </a:lnSpc>
              <a:spcBef>
                <a:spcPts val="0"/>
              </a:spcBef>
              <a:spcAft>
                <a:spcPts val="0"/>
              </a:spcAft>
              <a:buClr>
                <a:srgbClr val="888888"/>
              </a:buClr>
              <a:buSzPts val="800"/>
              <a:buFont typeface="Overpass"/>
              <a:buNone/>
              <a:defRPr b="0" i="0" sz="800" u="none" cap="none" strike="noStrike">
                <a:solidFill>
                  <a:srgbClr val="888888"/>
                </a:solidFill>
                <a:latin typeface="Overpass"/>
                <a:ea typeface="Overpass"/>
                <a:cs typeface="Overpass"/>
                <a:sym typeface="Overpass"/>
              </a:defRPr>
            </a:lvl3pPr>
            <a:lvl4pPr indent="0" lvl="3" marL="0" marR="0" rtl="0" algn="ctr">
              <a:lnSpc>
                <a:spcPct val="100000"/>
              </a:lnSpc>
              <a:spcBef>
                <a:spcPts val="0"/>
              </a:spcBef>
              <a:spcAft>
                <a:spcPts val="0"/>
              </a:spcAft>
              <a:buClr>
                <a:srgbClr val="888888"/>
              </a:buClr>
              <a:buSzPts val="800"/>
              <a:buFont typeface="Overpass"/>
              <a:buNone/>
              <a:defRPr b="0" i="0" sz="800" u="none" cap="none" strike="noStrike">
                <a:solidFill>
                  <a:srgbClr val="888888"/>
                </a:solidFill>
                <a:latin typeface="Overpass"/>
                <a:ea typeface="Overpass"/>
                <a:cs typeface="Overpass"/>
                <a:sym typeface="Overpass"/>
              </a:defRPr>
            </a:lvl4pPr>
            <a:lvl5pPr indent="0" lvl="4" marL="0" marR="0" rtl="0" algn="ctr">
              <a:lnSpc>
                <a:spcPct val="100000"/>
              </a:lnSpc>
              <a:spcBef>
                <a:spcPts val="0"/>
              </a:spcBef>
              <a:spcAft>
                <a:spcPts val="0"/>
              </a:spcAft>
              <a:buClr>
                <a:srgbClr val="888888"/>
              </a:buClr>
              <a:buSzPts val="800"/>
              <a:buFont typeface="Overpass"/>
              <a:buNone/>
              <a:defRPr b="0" i="0" sz="800" u="none" cap="none" strike="noStrike">
                <a:solidFill>
                  <a:srgbClr val="888888"/>
                </a:solidFill>
                <a:latin typeface="Overpass"/>
                <a:ea typeface="Overpass"/>
                <a:cs typeface="Overpass"/>
                <a:sym typeface="Overpass"/>
              </a:defRPr>
            </a:lvl5pPr>
            <a:lvl6pPr indent="0" lvl="5" marL="0" marR="0" rtl="0" algn="ctr">
              <a:lnSpc>
                <a:spcPct val="100000"/>
              </a:lnSpc>
              <a:spcBef>
                <a:spcPts val="0"/>
              </a:spcBef>
              <a:spcAft>
                <a:spcPts val="0"/>
              </a:spcAft>
              <a:buClr>
                <a:srgbClr val="888888"/>
              </a:buClr>
              <a:buSzPts val="800"/>
              <a:buFont typeface="Overpass"/>
              <a:buNone/>
              <a:defRPr b="0" i="0" sz="800" u="none" cap="none" strike="noStrike">
                <a:solidFill>
                  <a:srgbClr val="888888"/>
                </a:solidFill>
                <a:latin typeface="Overpass"/>
                <a:ea typeface="Overpass"/>
                <a:cs typeface="Overpass"/>
                <a:sym typeface="Overpass"/>
              </a:defRPr>
            </a:lvl6pPr>
            <a:lvl7pPr indent="0" lvl="6" marL="0" marR="0" rtl="0" algn="ctr">
              <a:lnSpc>
                <a:spcPct val="100000"/>
              </a:lnSpc>
              <a:spcBef>
                <a:spcPts val="0"/>
              </a:spcBef>
              <a:spcAft>
                <a:spcPts val="0"/>
              </a:spcAft>
              <a:buClr>
                <a:srgbClr val="888888"/>
              </a:buClr>
              <a:buSzPts val="800"/>
              <a:buFont typeface="Overpass"/>
              <a:buNone/>
              <a:defRPr b="0" i="0" sz="800" u="none" cap="none" strike="noStrike">
                <a:solidFill>
                  <a:srgbClr val="888888"/>
                </a:solidFill>
                <a:latin typeface="Overpass"/>
                <a:ea typeface="Overpass"/>
                <a:cs typeface="Overpass"/>
                <a:sym typeface="Overpass"/>
              </a:defRPr>
            </a:lvl7pPr>
            <a:lvl8pPr indent="0" lvl="7" marL="0" marR="0" rtl="0" algn="ctr">
              <a:lnSpc>
                <a:spcPct val="100000"/>
              </a:lnSpc>
              <a:spcBef>
                <a:spcPts val="0"/>
              </a:spcBef>
              <a:spcAft>
                <a:spcPts val="0"/>
              </a:spcAft>
              <a:buClr>
                <a:srgbClr val="888888"/>
              </a:buClr>
              <a:buSzPts val="800"/>
              <a:buFont typeface="Overpass"/>
              <a:buNone/>
              <a:defRPr b="0" i="0" sz="800" u="none" cap="none" strike="noStrike">
                <a:solidFill>
                  <a:srgbClr val="888888"/>
                </a:solidFill>
                <a:latin typeface="Overpass"/>
                <a:ea typeface="Overpass"/>
                <a:cs typeface="Overpass"/>
                <a:sym typeface="Overpass"/>
              </a:defRPr>
            </a:lvl8pPr>
            <a:lvl9pPr indent="0" lvl="8" marL="0" marR="0" rtl="0" algn="ctr">
              <a:lnSpc>
                <a:spcPct val="100000"/>
              </a:lnSpc>
              <a:spcBef>
                <a:spcPts val="0"/>
              </a:spcBef>
              <a:spcAft>
                <a:spcPts val="0"/>
              </a:spcAft>
              <a:buClr>
                <a:srgbClr val="888888"/>
              </a:buClr>
              <a:buSzPts val="800"/>
              <a:buFont typeface="Overpass"/>
              <a:buNone/>
              <a:defRPr b="0" i="0" sz="800" u="none" cap="none" strike="noStrike">
                <a:solidFill>
                  <a:srgbClr val="888888"/>
                </a:solidFill>
                <a:latin typeface="Overpass"/>
                <a:ea typeface="Overpass"/>
                <a:cs typeface="Overpass"/>
                <a:sym typeface="Overpass"/>
              </a:defRPr>
            </a:lvl9pPr>
          </a:lstStyle>
          <a:p>
            <a:pPr indent="0" lvl="0" marL="0" rtl="0" algn="ctr">
              <a:spcBef>
                <a:spcPts val="0"/>
              </a:spcBef>
              <a:spcAft>
                <a:spcPts val="0"/>
              </a:spcAft>
              <a:buNone/>
            </a:pPr>
            <a:fld id="{00000000-1234-1234-1234-123412341234}" type="slidenum">
              <a:rPr lang="en"/>
              <a:t>‹#›</a:t>
            </a:fld>
            <a:endParaRPr/>
          </a:p>
        </p:txBody>
      </p:sp>
      <p:pic>
        <p:nvPicPr>
          <p:cNvPr id="2804" name="Google Shape;2804;p21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805" name="Google Shape;2805;p215"/>
          <p:cNvSpPr txBox="1"/>
          <p:nvPr>
            <p:ph idx="1" type="subTitle"/>
          </p:nvPr>
        </p:nvSpPr>
        <p:spPr>
          <a:xfrm>
            <a:off x="885049" y="6541370"/>
            <a:ext cx="9533700" cy="1881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Clr>
                <a:srgbClr val="4D4D4F"/>
              </a:buClr>
              <a:buSzPts val="800"/>
              <a:buNone/>
              <a:defRPr sz="800">
                <a:solidFill>
                  <a:srgbClr val="4D4D4F"/>
                </a:solidFill>
                <a:latin typeface="Overpass"/>
                <a:ea typeface="Overpass"/>
                <a:cs typeface="Overpass"/>
                <a:sym typeface="Overpass"/>
              </a:defRPr>
            </a:lvl1pPr>
            <a:lvl2pPr lvl="1" rtl="0" algn="l">
              <a:lnSpc>
                <a:spcPct val="142000"/>
              </a:lnSpc>
              <a:spcBef>
                <a:spcPts val="0"/>
              </a:spcBef>
              <a:spcAft>
                <a:spcPts val="0"/>
              </a:spcAft>
              <a:buClr>
                <a:srgbClr val="4D4D4F"/>
              </a:buClr>
              <a:buSzPts val="700"/>
              <a:buNone/>
              <a:defRPr sz="700">
                <a:solidFill>
                  <a:srgbClr val="4D4D4F"/>
                </a:solidFill>
              </a:defRPr>
            </a:lvl2pPr>
            <a:lvl3pPr lvl="2" rtl="0" algn="l">
              <a:lnSpc>
                <a:spcPct val="142000"/>
              </a:lnSpc>
              <a:spcBef>
                <a:spcPts val="0"/>
              </a:spcBef>
              <a:spcAft>
                <a:spcPts val="0"/>
              </a:spcAft>
              <a:buClr>
                <a:srgbClr val="4D4D4F"/>
              </a:buClr>
              <a:buSzPts val="700"/>
              <a:buNone/>
              <a:defRPr sz="700">
                <a:solidFill>
                  <a:srgbClr val="4D4D4F"/>
                </a:solidFill>
              </a:defRPr>
            </a:lvl3pPr>
            <a:lvl4pPr lvl="3" rtl="0" algn="l">
              <a:lnSpc>
                <a:spcPct val="142000"/>
              </a:lnSpc>
              <a:spcBef>
                <a:spcPts val="0"/>
              </a:spcBef>
              <a:spcAft>
                <a:spcPts val="0"/>
              </a:spcAft>
              <a:buClr>
                <a:srgbClr val="4D4D4F"/>
              </a:buClr>
              <a:buSzPts val="700"/>
              <a:buNone/>
              <a:defRPr sz="700">
                <a:solidFill>
                  <a:srgbClr val="4D4D4F"/>
                </a:solidFill>
              </a:defRPr>
            </a:lvl4pPr>
            <a:lvl5pPr lvl="4" rtl="0" algn="l">
              <a:lnSpc>
                <a:spcPct val="142000"/>
              </a:lnSpc>
              <a:spcBef>
                <a:spcPts val="0"/>
              </a:spcBef>
              <a:spcAft>
                <a:spcPts val="0"/>
              </a:spcAft>
              <a:buClr>
                <a:srgbClr val="4D4D4F"/>
              </a:buClr>
              <a:buSzPts val="700"/>
              <a:buNone/>
              <a:defRPr sz="700">
                <a:solidFill>
                  <a:srgbClr val="4D4D4F"/>
                </a:solidFill>
              </a:defRPr>
            </a:lvl5pPr>
            <a:lvl6pPr lvl="5" rtl="0" algn="l">
              <a:lnSpc>
                <a:spcPct val="142000"/>
              </a:lnSpc>
              <a:spcBef>
                <a:spcPts val="0"/>
              </a:spcBef>
              <a:spcAft>
                <a:spcPts val="0"/>
              </a:spcAft>
              <a:buClr>
                <a:srgbClr val="4D4D4F"/>
              </a:buClr>
              <a:buSzPts val="700"/>
              <a:buNone/>
              <a:defRPr sz="700">
                <a:solidFill>
                  <a:srgbClr val="4D4D4F"/>
                </a:solidFill>
              </a:defRPr>
            </a:lvl6pPr>
            <a:lvl7pPr lvl="6" rtl="0" algn="l">
              <a:lnSpc>
                <a:spcPct val="142000"/>
              </a:lnSpc>
              <a:spcBef>
                <a:spcPts val="0"/>
              </a:spcBef>
              <a:spcAft>
                <a:spcPts val="0"/>
              </a:spcAft>
              <a:buClr>
                <a:srgbClr val="4D4D4F"/>
              </a:buClr>
              <a:buSzPts val="700"/>
              <a:buNone/>
              <a:defRPr sz="700">
                <a:solidFill>
                  <a:srgbClr val="4D4D4F"/>
                </a:solidFill>
              </a:defRPr>
            </a:lvl7pPr>
            <a:lvl8pPr lvl="7" rtl="0" algn="l">
              <a:lnSpc>
                <a:spcPct val="142000"/>
              </a:lnSpc>
              <a:spcBef>
                <a:spcPts val="0"/>
              </a:spcBef>
              <a:spcAft>
                <a:spcPts val="0"/>
              </a:spcAft>
              <a:buClr>
                <a:srgbClr val="4D4D4F"/>
              </a:buClr>
              <a:buSzPts val="700"/>
              <a:buNone/>
              <a:defRPr sz="700">
                <a:solidFill>
                  <a:srgbClr val="4D4D4F"/>
                </a:solidFill>
              </a:defRPr>
            </a:lvl8pPr>
            <a:lvl9pPr lvl="8" rtl="0" algn="l">
              <a:lnSpc>
                <a:spcPct val="142000"/>
              </a:lnSpc>
              <a:spcBef>
                <a:spcPts val="0"/>
              </a:spcBef>
              <a:spcAft>
                <a:spcPts val="0"/>
              </a:spcAft>
              <a:buClr>
                <a:srgbClr val="4D4D4F"/>
              </a:buClr>
              <a:buSzPts val="700"/>
              <a:buNone/>
              <a:defRPr sz="700">
                <a:solidFill>
                  <a:srgbClr val="4D4D4F"/>
                </a:solidFill>
              </a:defRPr>
            </a:lvl9pPr>
          </a:lstStyle>
          <a:p/>
        </p:txBody>
      </p:sp>
      <p:sp>
        <p:nvSpPr>
          <p:cNvPr id="2806" name="Google Shape;2806;p215"/>
          <p:cNvSpPr txBox="1"/>
          <p:nvPr>
            <p:ph idx="2" type="body"/>
          </p:nvPr>
        </p:nvSpPr>
        <p:spPr>
          <a:xfrm>
            <a:off x="454739" y="927645"/>
            <a:ext cx="11263200" cy="4629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0"/>
              </a:spcBef>
              <a:spcAft>
                <a:spcPts val="0"/>
              </a:spcAft>
              <a:buClr>
                <a:schemeClr val="dk1"/>
              </a:buClr>
              <a:buSzPts val="3200"/>
              <a:buNone/>
              <a:defRPr b="1" sz="3200">
                <a:latin typeface="Overpass"/>
                <a:ea typeface="Overpass"/>
                <a:cs typeface="Overpass"/>
                <a:sym typeface="Overpass"/>
              </a:defRPr>
            </a:lvl1pPr>
            <a:lvl2pPr indent="-349250" lvl="1" marL="914400" rtl="0" algn="l">
              <a:lnSpc>
                <a:spcPct val="90000"/>
              </a:lnSpc>
              <a:spcBef>
                <a:spcPts val="500"/>
              </a:spcBef>
              <a:spcAft>
                <a:spcPts val="0"/>
              </a:spcAft>
              <a:buClr>
                <a:schemeClr val="dk1"/>
              </a:buClr>
              <a:buSzPts val="1900"/>
              <a:buChar char="•"/>
              <a:defRPr/>
            </a:lvl2pPr>
            <a:lvl3pPr indent="-349250" lvl="2" marL="1371600" rtl="0" algn="l">
              <a:lnSpc>
                <a:spcPct val="90000"/>
              </a:lnSpc>
              <a:spcBef>
                <a:spcPts val="500"/>
              </a:spcBef>
              <a:spcAft>
                <a:spcPts val="0"/>
              </a:spcAft>
              <a:buClr>
                <a:schemeClr val="dk1"/>
              </a:buClr>
              <a:buSzPts val="1900"/>
              <a:buChar char="•"/>
              <a:defRPr/>
            </a:lvl3pPr>
            <a:lvl4pPr indent="-349250" lvl="3" marL="1828800" rtl="0" algn="l">
              <a:lnSpc>
                <a:spcPct val="90000"/>
              </a:lnSpc>
              <a:spcBef>
                <a:spcPts val="500"/>
              </a:spcBef>
              <a:spcAft>
                <a:spcPts val="0"/>
              </a:spcAft>
              <a:buClr>
                <a:schemeClr val="dk1"/>
              </a:buClr>
              <a:buSzPts val="1900"/>
              <a:buChar char="•"/>
              <a:defRPr/>
            </a:lvl4pPr>
            <a:lvl5pPr indent="-349250" lvl="4" marL="2286000" rtl="0" algn="l">
              <a:lnSpc>
                <a:spcPct val="90000"/>
              </a:lnSpc>
              <a:spcBef>
                <a:spcPts val="500"/>
              </a:spcBef>
              <a:spcAft>
                <a:spcPts val="0"/>
              </a:spcAft>
              <a:buClr>
                <a:schemeClr val="dk1"/>
              </a:buClr>
              <a:buSzPts val="19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2807" name="Google Shape;2807;p215"/>
          <p:cNvSpPr txBox="1"/>
          <p:nvPr>
            <p:ph idx="3" type="body"/>
          </p:nvPr>
        </p:nvSpPr>
        <p:spPr>
          <a:xfrm>
            <a:off x="447767" y="1426116"/>
            <a:ext cx="11280000" cy="1881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0"/>
              </a:spcBef>
              <a:spcAft>
                <a:spcPts val="0"/>
              </a:spcAft>
              <a:buClr>
                <a:schemeClr val="dk1"/>
              </a:buClr>
              <a:buSzPts val="1200"/>
              <a:buNone/>
              <a:defRPr b="0" sz="1200">
                <a:solidFill>
                  <a:schemeClr val="dk1"/>
                </a:solidFill>
                <a:latin typeface="Overpass"/>
                <a:ea typeface="Overpass"/>
                <a:cs typeface="Overpass"/>
                <a:sym typeface="Overpass"/>
              </a:defRPr>
            </a:lvl1pPr>
            <a:lvl2pPr indent="-349250" lvl="1" marL="914400" rtl="0" algn="l">
              <a:lnSpc>
                <a:spcPct val="90000"/>
              </a:lnSpc>
              <a:spcBef>
                <a:spcPts val="500"/>
              </a:spcBef>
              <a:spcAft>
                <a:spcPts val="0"/>
              </a:spcAft>
              <a:buClr>
                <a:schemeClr val="dk1"/>
              </a:buClr>
              <a:buSzPts val="1900"/>
              <a:buChar char="•"/>
              <a:defRPr/>
            </a:lvl2pPr>
            <a:lvl3pPr indent="-349250" lvl="2" marL="1371600" rtl="0" algn="l">
              <a:lnSpc>
                <a:spcPct val="90000"/>
              </a:lnSpc>
              <a:spcBef>
                <a:spcPts val="500"/>
              </a:spcBef>
              <a:spcAft>
                <a:spcPts val="0"/>
              </a:spcAft>
              <a:buClr>
                <a:schemeClr val="dk1"/>
              </a:buClr>
              <a:buSzPts val="1900"/>
              <a:buChar char="•"/>
              <a:defRPr/>
            </a:lvl3pPr>
            <a:lvl4pPr indent="-349250" lvl="3" marL="1828800" rtl="0" algn="l">
              <a:lnSpc>
                <a:spcPct val="90000"/>
              </a:lnSpc>
              <a:spcBef>
                <a:spcPts val="500"/>
              </a:spcBef>
              <a:spcAft>
                <a:spcPts val="0"/>
              </a:spcAft>
              <a:buClr>
                <a:schemeClr val="dk1"/>
              </a:buClr>
              <a:buSzPts val="1900"/>
              <a:buChar char="•"/>
              <a:defRPr/>
            </a:lvl4pPr>
            <a:lvl5pPr indent="-349250" lvl="4" marL="2286000" rtl="0" algn="l">
              <a:lnSpc>
                <a:spcPct val="90000"/>
              </a:lnSpc>
              <a:spcBef>
                <a:spcPts val="500"/>
              </a:spcBef>
              <a:spcAft>
                <a:spcPts val="0"/>
              </a:spcAft>
              <a:buClr>
                <a:schemeClr val="dk1"/>
              </a:buClr>
              <a:buSzPts val="19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2808" name="Google Shape;2808;p215"/>
          <p:cNvSpPr txBox="1"/>
          <p:nvPr>
            <p:ph idx="4" type="body"/>
          </p:nvPr>
        </p:nvSpPr>
        <p:spPr>
          <a:xfrm>
            <a:off x="454739" y="170975"/>
            <a:ext cx="5641200" cy="544800"/>
          </a:xfrm>
          <a:prstGeom prst="rect">
            <a:avLst/>
          </a:prstGeom>
          <a:noFill/>
          <a:ln>
            <a:noFill/>
          </a:ln>
        </p:spPr>
        <p:txBody>
          <a:bodyPr anchorCtr="0" anchor="ctr" bIns="45700" lIns="439200" spcFirstLastPara="1" rIns="91425" wrap="square" tIns="45700">
            <a:noAutofit/>
          </a:bodyPr>
          <a:lstStyle>
            <a:lvl1pPr indent="-228600" lvl="0" marL="457200" rtl="0" algn="l">
              <a:lnSpc>
                <a:spcPct val="100000"/>
              </a:lnSpc>
              <a:spcBef>
                <a:spcPts val="1100"/>
              </a:spcBef>
              <a:spcAft>
                <a:spcPts val="0"/>
              </a:spcAft>
              <a:buClr>
                <a:srgbClr val="EE0000"/>
              </a:buClr>
              <a:buSzPts val="900"/>
              <a:buFont typeface="Overpass SemiBold"/>
              <a:buNone/>
              <a:defRPr b="0" sz="900">
                <a:solidFill>
                  <a:srgbClr val="EE0000"/>
                </a:solidFill>
                <a:latin typeface="Overpass"/>
                <a:ea typeface="Overpass"/>
                <a:cs typeface="Overpass"/>
                <a:sym typeface="Overpass"/>
              </a:defRPr>
            </a:lvl1pPr>
            <a:lvl2pPr indent="-349250" lvl="1" marL="914400" rtl="0" algn="l">
              <a:lnSpc>
                <a:spcPct val="90000"/>
              </a:lnSpc>
              <a:spcBef>
                <a:spcPts val="500"/>
              </a:spcBef>
              <a:spcAft>
                <a:spcPts val="0"/>
              </a:spcAft>
              <a:buClr>
                <a:schemeClr val="dk1"/>
              </a:buClr>
              <a:buSzPts val="1900"/>
              <a:buChar char="•"/>
              <a:defRPr/>
            </a:lvl2pPr>
            <a:lvl3pPr indent="-349250" lvl="2" marL="1371600" rtl="0" algn="l">
              <a:lnSpc>
                <a:spcPct val="90000"/>
              </a:lnSpc>
              <a:spcBef>
                <a:spcPts val="500"/>
              </a:spcBef>
              <a:spcAft>
                <a:spcPts val="0"/>
              </a:spcAft>
              <a:buClr>
                <a:schemeClr val="dk1"/>
              </a:buClr>
              <a:buSzPts val="1900"/>
              <a:buChar char="•"/>
              <a:defRPr/>
            </a:lvl3pPr>
            <a:lvl4pPr indent="-349250" lvl="3" marL="1828800" rtl="0" algn="l">
              <a:lnSpc>
                <a:spcPct val="90000"/>
              </a:lnSpc>
              <a:spcBef>
                <a:spcPts val="500"/>
              </a:spcBef>
              <a:spcAft>
                <a:spcPts val="0"/>
              </a:spcAft>
              <a:buClr>
                <a:schemeClr val="dk1"/>
              </a:buClr>
              <a:buSzPts val="1900"/>
              <a:buChar char="•"/>
              <a:defRPr/>
            </a:lvl4pPr>
            <a:lvl5pPr indent="-349250" lvl="4" marL="2286000" rtl="0" algn="l">
              <a:lnSpc>
                <a:spcPct val="90000"/>
              </a:lnSpc>
              <a:spcBef>
                <a:spcPts val="500"/>
              </a:spcBef>
              <a:spcAft>
                <a:spcPts val="0"/>
              </a:spcAft>
              <a:buClr>
                <a:schemeClr val="dk1"/>
              </a:buClr>
              <a:buSzPts val="19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 1">
  <p:cSld name="CUSTOM_4_10_2">
    <p:spTree>
      <p:nvGrpSpPr>
        <p:cNvPr id="2809" name="Shape 2809"/>
        <p:cNvGrpSpPr/>
        <p:nvPr/>
      </p:nvGrpSpPr>
      <p:grpSpPr>
        <a:xfrm>
          <a:off x="0" y="0"/>
          <a:ext cx="0" cy="0"/>
          <a:chOff x="0" y="0"/>
          <a:chExt cx="0" cy="0"/>
        </a:xfrm>
      </p:grpSpPr>
      <p:sp>
        <p:nvSpPr>
          <p:cNvPr id="2810" name="Google Shape;2810;p21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2811" name="Google Shape;2811;p216"/>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2812" name="Google Shape;2812;p21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813" name="Google Shape;2813;p216"/>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2814" name="Google Shape;2814;p21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815" name="Google Shape;2815;p21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816" name="Google Shape;2816;p216"/>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500"/>
              </a:spcBef>
              <a:spcAft>
                <a:spcPts val="0"/>
              </a:spcAft>
              <a:buNone/>
              <a:defRPr sz="1900">
                <a:solidFill>
                  <a:schemeClr val="accent1"/>
                </a:solidFill>
              </a:defRPr>
            </a:lvl2pPr>
            <a:lvl3pPr lvl="2" rtl="0" algn="ctr">
              <a:spcBef>
                <a:spcPts val="500"/>
              </a:spcBef>
              <a:spcAft>
                <a:spcPts val="0"/>
              </a:spcAft>
              <a:buNone/>
              <a:defRPr sz="1900">
                <a:solidFill>
                  <a:schemeClr val="accent1"/>
                </a:solidFill>
              </a:defRPr>
            </a:lvl3pPr>
            <a:lvl4pPr lvl="3" rtl="0" algn="ctr">
              <a:spcBef>
                <a:spcPts val="500"/>
              </a:spcBef>
              <a:spcAft>
                <a:spcPts val="0"/>
              </a:spcAft>
              <a:buNone/>
              <a:defRPr sz="1900">
                <a:solidFill>
                  <a:schemeClr val="accent1"/>
                </a:solidFill>
              </a:defRPr>
            </a:lvl4pPr>
            <a:lvl5pPr lvl="4" rtl="0" algn="ctr">
              <a:spcBef>
                <a:spcPts val="500"/>
              </a:spcBef>
              <a:spcAft>
                <a:spcPts val="0"/>
              </a:spcAft>
              <a:buNone/>
              <a:defRPr sz="1900">
                <a:solidFill>
                  <a:schemeClr val="accent1"/>
                </a:solidFill>
              </a:defRPr>
            </a:lvl5pPr>
            <a:lvl6pPr lvl="5" rtl="0" algn="ctr">
              <a:spcBef>
                <a:spcPts val="500"/>
              </a:spcBef>
              <a:spcAft>
                <a:spcPts val="0"/>
              </a:spcAft>
              <a:buNone/>
              <a:defRPr sz="1900">
                <a:solidFill>
                  <a:schemeClr val="accent1"/>
                </a:solidFill>
              </a:defRPr>
            </a:lvl6pPr>
            <a:lvl7pPr lvl="6" rtl="0" algn="ctr">
              <a:spcBef>
                <a:spcPts val="500"/>
              </a:spcBef>
              <a:spcAft>
                <a:spcPts val="0"/>
              </a:spcAft>
              <a:buNone/>
              <a:defRPr sz="1900">
                <a:solidFill>
                  <a:schemeClr val="accent1"/>
                </a:solidFill>
              </a:defRPr>
            </a:lvl7pPr>
            <a:lvl8pPr lvl="7" rtl="0" algn="ctr">
              <a:spcBef>
                <a:spcPts val="500"/>
              </a:spcBef>
              <a:spcAft>
                <a:spcPts val="0"/>
              </a:spcAft>
              <a:buNone/>
              <a:defRPr sz="1900">
                <a:solidFill>
                  <a:schemeClr val="accent1"/>
                </a:solidFill>
              </a:defRPr>
            </a:lvl8pPr>
            <a:lvl9pPr lvl="8" rtl="0" algn="ctr">
              <a:spcBef>
                <a:spcPts val="500"/>
              </a:spcBef>
              <a:spcAft>
                <a:spcPts val="500"/>
              </a:spcAft>
              <a:buNone/>
              <a:defRPr sz="1900">
                <a:solidFill>
                  <a:schemeClr val="accent1"/>
                </a:solidFill>
              </a:defRPr>
            </a:lvl9pPr>
          </a:lstStyle>
          <a:p/>
        </p:txBody>
      </p:sp>
      <p:sp>
        <p:nvSpPr>
          <p:cNvPr id="2817" name="Google Shape;2817;p216"/>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9">
  <p:cSld name="CUSTOM_4_37">
    <p:spTree>
      <p:nvGrpSpPr>
        <p:cNvPr id="2818" name="Shape 2818"/>
        <p:cNvGrpSpPr/>
        <p:nvPr/>
      </p:nvGrpSpPr>
      <p:grpSpPr>
        <a:xfrm>
          <a:off x="0" y="0"/>
          <a:ext cx="0" cy="0"/>
          <a:chOff x="0" y="0"/>
          <a:chExt cx="0" cy="0"/>
        </a:xfrm>
      </p:grpSpPr>
      <p:sp>
        <p:nvSpPr>
          <p:cNvPr id="2819" name="Google Shape;2819;p217"/>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2820" name="Google Shape;2820;p21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821" name="Google Shape;2821;p21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822" name="Google Shape;2822;p217"/>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2823" name="Google Shape;2823;p21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824" name="Google Shape;2824;p21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825" name="Google Shape;2825;p217"/>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0">
  <p:cSld name="CUSTOM_4_38">
    <p:spTree>
      <p:nvGrpSpPr>
        <p:cNvPr id="2826" name="Shape 2826"/>
        <p:cNvGrpSpPr/>
        <p:nvPr/>
      </p:nvGrpSpPr>
      <p:grpSpPr>
        <a:xfrm>
          <a:off x="0" y="0"/>
          <a:ext cx="0" cy="0"/>
          <a:chOff x="0" y="0"/>
          <a:chExt cx="0" cy="0"/>
        </a:xfrm>
      </p:grpSpPr>
      <p:sp>
        <p:nvSpPr>
          <p:cNvPr id="2827" name="Google Shape;2827;p218"/>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2828" name="Google Shape;2828;p21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829" name="Google Shape;2829;p21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830" name="Google Shape;2830;p218"/>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2831" name="Google Shape;2831;p21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832" name="Google Shape;2832;p21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833" name="Google Shape;2833;p218"/>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1">
  <p:cSld name="CUSTOM_4_39">
    <p:spTree>
      <p:nvGrpSpPr>
        <p:cNvPr id="2834" name="Shape 2834"/>
        <p:cNvGrpSpPr/>
        <p:nvPr/>
      </p:nvGrpSpPr>
      <p:grpSpPr>
        <a:xfrm>
          <a:off x="0" y="0"/>
          <a:ext cx="0" cy="0"/>
          <a:chOff x="0" y="0"/>
          <a:chExt cx="0" cy="0"/>
        </a:xfrm>
      </p:grpSpPr>
      <p:sp>
        <p:nvSpPr>
          <p:cNvPr id="2835" name="Google Shape;2835;p219"/>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2836" name="Google Shape;2836;p21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837" name="Google Shape;2837;p21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838" name="Google Shape;2838;p219"/>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839" name="Google Shape;2839;p21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840" name="Google Shape;2840;p21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841" name="Google Shape;2841;p219"/>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2">
  <p:cSld name="CUSTOM_4_3_2">
    <p:bg>
      <p:bgPr>
        <a:solidFill>
          <a:srgbClr val="FFFFFF"/>
        </a:solidFill>
      </p:bgPr>
    </p:bg>
    <p:spTree>
      <p:nvGrpSpPr>
        <p:cNvPr id="2842" name="Shape 2842"/>
        <p:cNvGrpSpPr/>
        <p:nvPr/>
      </p:nvGrpSpPr>
      <p:grpSpPr>
        <a:xfrm>
          <a:off x="0" y="0"/>
          <a:ext cx="0" cy="0"/>
          <a:chOff x="0" y="0"/>
          <a:chExt cx="0" cy="0"/>
        </a:xfrm>
      </p:grpSpPr>
      <p:sp>
        <p:nvSpPr>
          <p:cNvPr id="2843" name="Google Shape;2843;p220"/>
          <p:cNvSpPr txBox="1"/>
          <p:nvPr>
            <p:ph type="title"/>
          </p:nvPr>
        </p:nvSpPr>
        <p:spPr>
          <a:xfrm>
            <a:off x="1752600" y="946000"/>
            <a:ext cx="8686800" cy="4734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sp>
        <p:nvSpPr>
          <p:cNvPr id="2844" name="Google Shape;2844;p22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5A5A5A"/>
                </a:solidFill>
                <a:latin typeface="Overpass SemiBold"/>
                <a:ea typeface="Overpass SemiBold"/>
                <a:cs typeface="Overpass SemiBold"/>
                <a:sym typeface="Overpass SemiBold"/>
              </a:defRPr>
            </a:lvl1pPr>
            <a:lvl2pPr lvl="1" rtl="0" algn="ctr">
              <a:buNone/>
              <a:defRPr sz="800">
                <a:solidFill>
                  <a:srgbClr val="5A5A5A"/>
                </a:solidFill>
                <a:latin typeface="Overpass SemiBold"/>
                <a:ea typeface="Overpass SemiBold"/>
                <a:cs typeface="Overpass SemiBold"/>
                <a:sym typeface="Overpass SemiBold"/>
              </a:defRPr>
            </a:lvl2pPr>
            <a:lvl3pPr lvl="2" rtl="0" algn="ctr">
              <a:buNone/>
              <a:defRPr sz="800">
                <a:solidFill>
                  <a:srgbClr val="5A5A5A"/>
                </a:solidFill>
                <a:latin typeface="Overpass SemiBold"/>
                <a:ea typeface="Overpass SemiBold"/>
                <a:cs typeface="Overpass SemiBold"/>
                <a:sym typeface="Overpass SemiBold"/>
              </a:defRPr>
            </a:lvl3pPr>
            <a:lvl4pPr lvl="3" rtl="0" algn="ctr">
              <a:buNone/>
              <a:defRPr sz="800">
                <a:solidFill>
                  <a:srgbClr val="5A5A5A"/>
                </a:solidFill>
                <a:latin typeface="Overpass SemiBold"/>
                <a:ea typeface="Overpass SemiBold"/>
                <a:cs typeface="Overpass SemiBold"/>
                <a:sym typeface="Overpass SemiBold"/>
              </a:defRPr>
            </a:lvl4pPr>
            <a:lvl5pPr lvl="4" rtl="0" algn="ctr">
              <a:buNone/>
              <a:defRPr sz="800">
                <a:solidFill>
                  <a:srgbClr val="5A5A5A"/>
                </a:solidFill>
                <a:latin typeface="Overpass SemiBold"/>
                <a:ea typeface="Overpass SemiBold"/>
                <a:cs typeface="Overpass SemiBold"/>
                <a:sym typeface="Overpass SemiBold"/>
              </a:defRPr>
            </a:lvl5pPr>
            <a:lvl6pPr lvl="5" rtl="0" algn="ctr">
              <a:buNone/>
              <a:defRPr sz="800">
                <a:solidFill>
                  <a:srgbClr val="5A5A5A"/>
                </a:solidFill>
                <a:latin typeface="Overpass SemiBold"/>
                <a:ea typeface="Overpass SemiBold"/>
                <a:cs typeface="Overpass SemiBold"/>
                <a:sym typeface="Overpass SemiBold"/>
              </a:defRPr>
            </a:lvl6pPr>
            <a:lvl7pPr lvl="6" rtl="0" algn="ctr">
              <a:buNone/>
              <a:defRPr sz="800">
                <a:solidFill>
                  <a:srgbClr val="5A5A5A"/>
                </a:solidFill>
                <a:latin typeface="Overpass SemiBold"/>
                <a:ea typeface="Overpass SemiBold"/>
                <a:cs typeface="Overpass SemiBold"/>
                <a:sym typeface="Overpass SemiBold"/>
              </a:defRPr>
            </a:lvl7pPr>
            <a:lvl8pPr lvl="7" rtl="0" algn="ctr">
              <a:buNone/>
              <a:defRPr sz="800">
                <a:solidFill>
                  <a:srgbClr val="5A5A5A"/>
                </a:solidFill>
                <a:latin typeface="Overpass SemiBold"/>
                <a:ea typeface="Overpass SemiBold"/>
                <a:cs typeface="Overpass SemiBold"/>
                <a:sym typeface="Overpass SemiBold"/>
              </a:defRPr>
            </a:lvl8pPr>
            <a:lvl9pPr lvl="8" rtl="0" algn="ctr">
              <a:buNone/>
              <a:defRPr sz="800">
                <a:solidFill>
                  <a:srgbClr val="5A5A5A"/>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845" name="Google Shape;2845;p220"/>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pic>
        <p:nvPicPr>
          <p:cNvPr id="2846" name="Google Shape;2846;p220"/>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2847" name="Google Shape;2847;p220"/>
          <p:cNvSpPr txBox="1"/>
          <p:nvPr>
            <p:ph idx="1"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
        <p:nvSpPr>
          <p:cNvPr id="2848" name="Google Shape;2848;p220"/>
          <p:cNvSpPr txBox="1"/>
          <p:nvPr>
            <p:ph idx="2" type="subTitle"/>
          </p:nvPr>
        </p:nvSpPr>
        <p:spPr>
          <a:xfrm>
            <a:off x="1752600" y="1440400"/>
            <a:ext cx="8686800" cy="473400"/>
          </a:xfrm>
          <a:prstGeom prst="rect">
            <a:avLst/>
          </a:prstGeom>
        </p:spPr>
        <p:txBody>
          <a:bodyPr anchorCtr="0" anchor="t" bIns="0" lIns="0" spcFirstLastPara="1" rIns="0" wrap="square" tIns="0">
            <a:noAutofit/>
          </a:bodyPr>
          <a:lstStyle>
            <a:lvl1pPr lvl="0" rtl="0" algn="ctr">
              <a:spcBef>
                <a:spcPts val="0"/>
              </a:spcBef>
              <a:spcAft>
                <a:spcPts val="0"/>
              </a:spcAft>
              <a:buNone/>
              <a:defRPr sz="2000">
                <a:solidFill>
                  <a:schemeClr val="accent2"/>
                </a:solidFill>
              </a:defRPr>
            </a:lvl1pPr>
            <a:lvl2pPr lvl="1" rtl="0" algn="ctr">
              <a:spcBef>
                <a:spcPts val="500"/>
              </a:spcBef>
              <a:spcAft>
                <a:spcPts val="0"/>
              </a:spcAft>
              <a:buNone/>
              <a:defRPr sz="2000">
                <a:solidFill>
                  <a:schemeClr val="accent2"/>
                </a:solidFill>
              </a:defRPr>
            </a:lvl2pPr>
            <a:lvl3pPr lvl="2" rtl="0" algn="ctr">
              <a:spcBef>
                <a:spcPts val="500"/>
              </a:spcBef>
              <a:spcAft>
                <a:spcPts val="0"/>
              </a:spcAft>
              <a:buNone/>
              <a:defRPr sz="2000">
                <a:solidFill>
                  <a:schemeClr val="accent2"/>
                </a:solidFill>
              </a:defRPr>
            </a:lvl3pPr>
            <a:lvl4pPr lvl="3" rtl="0" algn="ctr">
              <a:spcBef>
                <a:spcPts val="500"/>
              </a:spcBef>
              <a:spcAft>
                <a:spcPts val="0"/>
              </a:spcAft>
              <a:buNone/>
              <a:defRPr sz="2000">
                <a:solidFill>
                  <a:schemeClr val="accent2"/>
                </a:solidFill>
              </a:defRPr>
            </a:lvl4pPr>
            <a:lvl5pPr lvl="4" rtl="0" algn="ctr">
              <a:spcBef>
                <a:spcPts val="500"/>
              </a:spcBef>
              <a:spcAft>
                <a:spcPts val="0"/>
              </a:spcAft>
              <a:buNone/>
              <a:defRPr sz="2000">
                <a:solidFill>
                  <a:schemeClr val="accent2"/>
                </a:solidFill>
              </a:defRPr>
            </a:lvl5pPr>
            <a:lvl6pPr lvl="5" rtl="0" algn="ctr">
              <a:spcBef>
                <a:spcPts val="500"/>
              </a:spcBef>
              <a:spcAft>
                <a:spcPts val="0"/>
              </a:spcAft>
              <a:buNone/>
              <a:defRPr sz="2000">
                <a:solidFill>
                  <a:schemeClr val="accent2"/>
                </a:solidFill>
              </a:defRPr>
            </a:lvl6pPr>
            <a:lvl7pPr lvl="6" rtl="0" algn="ctr">
              <a:spcBef>
                <a:spcPts val="500"/>
              </a:spcBef>
              <a:spcAft>
                <a:spcPts val="0"/>
              </a:spcAft>
              <a:buNone/>
              <a:defRPr sz="2000">
                <a:solidFill>
                  <a:schemeClr val="accent2"/>
                </a:solidFill>
              </a:defRPr>
            </a:lvl7pPr>
            <a:lvl8pPr lvl="7" rtl="0" algn="ctr">
              <a:spcBef>
                <a:spcPts val="500"/>
              </a:spcBef>
              <a:spcAft>
                <a:spcPts val="0"/>
              </a:spcAft>
              <a:buNone/>
              <a:defRPr sz="2000">
                <a:solidFill>
                  <a:schemeClr val="accent2"/>
                </a:solidFill>
              </a:defRPr>
            </a:lvl8pPr>
            <a:lvl9pPr lvl="8" rtl="0" algn="ctr">
              <a:spcBef>
                <a:spcPts val="500"/>
              </a:spcBef>
              <a:spcAft>
                <a:spcPts val="500"/>
              </a:spcAft>
              <a:buNone/>
              <a:defRPr sz="2000">
                <a:solidFill>
                  <a:schemeClr val="accent2"/>
                </a:solidFill>
              </a:defRPr>
            </a:lvl9pPr>
          </a:lstStyle>
          <a:p/>
        </p:txBody>
      </p:sp>
      <p:sp>
        <p:nvSpPr>
          <p:cNvPr id="2849" name="Google Shape;2849;p220"/>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9pPr>
          </a:lstStyle>
          <a:p/>
        </p:txBody>
      </p:sp>
      <p:cxnSp>
        <p:nvCxnSpPr>
          <p:cNvPr id="2850" name="Google Shape;2850;p220"/>
          <p:cNvCxnSpPr/>
          <p:nvPr/>
        </p:nvCxnSpPr>
        <p:spPr>
          <a:xfrm rot="10800000">
            <a:off x="447775" y="100"/>
            <a:ext cx="0" cy="886500"/>
          </a:xfrm>
          <a:prstGeom prst="straightConnector1">
            <a:avLst/>
          </a:prstGeom>
          <a:noFill/>
          <a:ln cap="flat" cmpd="sng" w="9525">
            <a:solidFill>
              <a:schemeClr val="accent2"/>
            </a:solidFill>
            <a:prstDash val="solid"/>
            <a:round/>
            <a:headEnd len="med" w="med" type="none"/>
            <a:tailEnd len="med" w="med" type="none"/>
          </a:ln>
        </p:spPr>
      </p:cxnSp>
      <p:cxnSp>
        <p:nvCxnSpPr>
          <p:cNvPr id="2851" name="Google Shape;2851;p220"/>
          <p:cNvCxnSpPr/>
          <p:nvPr/>
        </p:nvCxnSpPr>
        <p:spPr>
          <a:xfrm rot="10800000">
            <a:off x="447767" y="6401400"/>
            <a:ext cx="0" cy="45660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1">
  <p:cSld name="CUSTOM_4_25">
    <p:spTree>
      <p:nvGrpSpPr>
        <p:cNvPr id="193" name="Shape 193"/>
        <p:cNvGrpSpPr/>
        <p:nvPr/>
      </p:nvGrpSpPr>
      <p:grpSpPr>
        <a:xfrm>
          <a:off x="0" y="0"/>
          <a:ext cx="0" cy="0"/>
          <a:chOff x="0" y="0"/>
          <a:chExt cx="0" cy="0"/>
        </a:xfrm>
      </p:grpSpPr>
      <p:sp>
        <p:nvSpPr>
          <p:cNvPr id="194" name="Google Shape;194;p23"/>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solidFill>
                  <a:srgbClr val="000000"/>
                </a:solidFill>
              </a:defRPr>
            </a:lvl1pPr>
            <a:lvl2pPr lvl="1" rtl="0" algn="ctr">
              <a:lnSpc>
                <a:spcPct val="130000"/>
              </a:lnSpc>
              <a:spcBef>
                <a:spcPts val="0"/>
              </a:spcBef>
              <a:spcAft>
                <a:spcPts val="0"/>
              </a:spcAft>
              <a:buSzPts val="3500"/>
              <a:buNone/>
              <a:defRPr sz="2700">
                <a:solidFill>
                  <a:srgbClr val="000000"/>
                </a:solidFill>
              </a:defRPr>
            </a:lvl2pPr>
            <a:lvl3pPr lvl="2" rtl="0" algn="ctr">
              <a:lnSpc>
                <a:spcPct val="130000"/>
              </a:lnSpc>
              <a:spcBef>
                <a:spcPts val="0"/>
              </a:spcBef>
              <a:spcAft>
                <a:spcPts val="0"/>
              </a:spcAft>
              <a:buSzPts val="3500"/>
              <a:buNone/>
              <a:defRPr sz="2700">
                <a:solidFill>
                  <a:srgbClr val="000000"/>
                </a:solidFill>
              </a:defRPr>
            </a:lvl3pPr>
            <a:lvl4pPr lvl="3" rtl="0" algn="ctr">
              <a:lnSpc>
                <a:spcPct val="130000"/>
              </a:lnSpc>
              <a:spcBef>
                <a:spcPts val="0"/>
              </a:spcBef>
              <a:spcAft>
                <a:spcPts val="0"/>
              </a:spcAft>
              <a:buSzPts val="3500"/>
              <a:buNone/>
              <a:defRPr sz="2700">
                <a:solidFill>
                  <a:srgbClr val="000000"/>
                </a:solidFill>
              </a:defRPr>
            </a:lvl4pPr>
            <a:lvl5pPr lvl="4" rtl="0" algn="ctr">
              <a:lnSpc>
                <a:spcPct val="130000"/>
              </a:lnSpc>
              <a:spcBef>
                <a:spcPts val="0"/>
              </a:spcBef>
              <a:spcAft>
                <a:spcPts val="0"/>
              </a:spcAft>
              <a:buSzPts val="3500"/>
              <a:buNone/>
              <a:defRPr sz="2700">
                <a:solidFill>
                  <a:srgbClr val="000000"/>
                </a:solidFill>
              </a:defRPr>
            </a:lvl5pPr>
            <a:lvl6pPr lvl="5" rtl="0" algn="ctr">
              <a:lnSpc>
                <a:spcPct val="130000"/>
              </a:lnSpc>
              <a:spcBef>
                <a:spcPts val="0"/>
              </a:spcBef>
              <a:spcAft>
                <a:spcPts val="0"/>
              </a:spcAft>
              <a:buSzPts val="3500"/>
              <a:buNone/>
              <a:defRPr sz="2700">
                <a:solidFill>
                  <a:srgbClr val="000000"/>
                </a:solidFill>
              </a:defRPr>
            </a:lvl6pPr>
            <a:lvl7pPr lvl="6" rtl="0" algn="ctr">
              <a:lnSpc>
                <a:spcPct val="130000"/>
              </a:lnSpc>
              <a:spcBef>
                <a:spcPts val="0"/>
              </a:spcBef>
              <a:spcAft>
                <a:spcPts val="0"/>
              </a:spcAft>
              <a:buSzPts val="3500"/>
              <a:buNone/>
              <a:defRPr sz="2700">
                <a:solidFill>
                  <a:srgbClr val="000000"/>
                </a:solidFill>
              </a:defRPr>
            </a:lvl7pPr>
            <a:lvl8pPr lvl="7" rtl="0" algn="ctr">
              <a:lnSpc>
                <a:spcPct val="130000"/>
              </a:lnSpc>
              <a:spcBef>
                <a:spcPts val="0"/>
              </a:spcBef>
              <a:spcAft>
                <a:spcPts val="0"/>
              </a:spcAft>
              <a:buSzPts val="3500"/>
              <a:buNone/>
              <a:defRPr sz="2700">
                <a:solidFill>
                  <a:srgbClr val="000000"/>
                </a:solidFill>
              </a:defRPr>
            </a:lvl8pPr>
            <a:lvl9pPr lvl="8" rtl="0" algn="ctr">
              <a:lnSpc>
                <a:spcPct val="130000"/>
              </a:lnSpc>
              <a:spcBef>
                <a:spcPts val="0"/>
              </a:spcBef>
              <a:spcAft>
                <a:spcPts val="0"/>
              </a:spcAft>
              <a:buSzPts val="3500"/>
              <a:buNone/>
              <a:defRPr sz="2700">
                <a:solidFill>
                  <a:srgbClr val="000000"/>
                </a:solidFill>
              </a:defRPr>
            </a:lvl9pPr>
          </a:lstStyle>
          <a:p/>
        </p:txBody>
      </p:sp>
      <p:cxnSp>
        <p:nvCxnSpPr>
          <p:cNvPr id="195" name="Google Shape;195;p23"/>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cxnSp>
        <p:nvCxnSpPr>
          <p:cNvPr id="196" name="Google Shape;196;p23"/>
          <p:cNvCxnSpPr/>
          <p:nvPr/>
        </p:nvCxnSpPr>
        <p:spPr>
          <a:xfrm rot="10800000">
            <a:off x="447767" y="6401100"/>
            <a:ext cx="0" cy="456900"/>
          </a:xfrm>
          <a:prstGeom prst="straightConnector1">
            <a:avLst/>
          </a:prstGeom>
          <a:noFill/>
          <a:ln cap="flat" cmpd="sng" w="9525">
            <a:solidFill>
              <a:srgbClr val="EE0000"/>
            </a:solidFill>
            <a:prstDash val="solid"/>
            <a:round/>
            <a:headEnd len="sm" w="sm" type="none"/>
            <a:tailEnd len="sm" w="sm" type="none"/>
          </a:ln>
        </p:spPr>
      </p:cxnSp>
      <p:sp>
        <p:nvSpPr>
          <p:cNvPr id="197" name="Google Shape;197;p2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98" name="Google Shape;198;p2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99" name="Google Shape;199;p23"/>
          <p:cNvSpPr txBox="1"/>
          <p:nvPr>
            <p:ph idx="1" type="subTitle"/>
          </p:nvPr>
        </p:nvSpPr>
        <p:spPr>
          <a:xfrm>
            <a:off x="885050" y="6169550"/>
            <a:ext cx="9182700" cy="5595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2100"/>
              <a:buNone/>
              <a:defRPr sz="700">
                <a:solidFill>
                  <a:srgbClr val="4D4D4F"/>
                </a:solidFill>
              </a:defRPr>
            </a:lvl1pPr>
            <a:lvl2pPr lvl="1" rtl="0" algn="l">
              <a:lnSpc>
                <a:spcPct val="142000"/>
              </a:lnSpc>
              <a:spcBef>
                <a:spcPts val="0"/>
              </a:spcBef>
              <a:spcAft>
                <a:spcPts val="0"/>
              </a:spcAft>
              <a:buSzPts val="1600"/>
              <a:buNone/>
              <a:defRPr sz="700">
                <a:solidFill>
                  <a:srgbClr val="4D4D4F"/>
                </a:solidFill>
              </a:defRPr>
            </a:lvl2pPr>
            <a:lvl3pPr lvl="2" rtl="0" algn="l">
              <a:lnSpc>
                <a:spcPct val="142000"/>
              </a:lnSpc>
              <a:spcBef>
                <a:spcPts val="0"/>
              </a:spcBef>
              <a:spcAft>
                <a:spcPts val="0"/>
              </a:spcAft>
              <a:buSzPts val="1600"/>
              <a:buNone/>
              <a:defRPr sz="700">
                <a:solidFill>
                  <a:srgbClr val="4D4D4F"/>
                </a:solidFill>
              </a:defRPr>
            </a:lvl3pPr>
            <a:lvl4pPr lvl="3" rtl="0" algn="l">
              <a:lnSpc>
                <a:spcPct val="142000"/>
              </a:lnSpc>
              <a:spcBef>
                <a:spcPts val="0"/>
              </a:spcBef>
              <a:spcAft>
                <a:spcPts val="0"/>
              </a:spcAft>
              <a:buSzPts val="1600"/>
              <a:buNone/>
              <a:defRPr sz="700">
                <a:solidFill>
                  <a:srgbClr val="4D4D4F"/>
                </a:solidFill>
              </a:defRPr>
            </a:lvl4pPr>
            <a:lvl5pPr lvl="4" rtl="0" algn="l">
              <a:lnSpc>
                <a:spcPct val="142000"/>
              </a:lnSpc>
              <a:spcBef>
                <a:spcPts val="0"/>
              </a:spcBef>
              <a:spcAft>
                <a:spcPts val="0"/>
              </a:spcAft>
              <a:buSzPts val="1600"/>
              <a:buNone/>
              <a:defRPr sz="700">
                <a:solidFill>
                  <a:srgbClr val="4D4D4F"/>
                </a:solidFill>
              </a:defRPr>
            </a:lvl5pPr>
            <a:lvl6pPr lvl="5" rtl="0" algn="l">
              <a:lnSpc>
                <a:spcPct val="142000"/>
              </a:lnSpc>
              <a:spcBef>
                <a:spcPts val="0"/>
              </a:spcBef>
              <a:spcAft>
                <a:spcPts val="0"/>
              </a:spcAft>
              <a:buSzPts val="1600"/>
              <a:buNone/>
              <a:defRPr sz="700">
                <a:solidFill>
                  <a:srgbClr val="4D4D4F"/>
                </a:solidFill>
              </a:defRPr>
            </a:lvl6pPr>
            <a:lvl7pPr lvl="6" rtl="0" algn="l">
              <a:lnSpc>
                <a:spcPct val="142000"/>
              </a:lnSpc>
              <a:spcBef>
                <a:spcPts val="0"/>
              </a:spcBef>
              <a:spcAft>
                <a:spcPts val="0"/>
              </a:spcAft>
              <a:buSzPts val="1600"/>
              <a:buNone/>
              <a:defRPr sz="700">
                <a:solidFill>
                  <a:srgbClr val="4D4D4F"/>
                </a:solidFill>
              </a:defRPr>
            </a:lvl7pPr>
            <a:lvl8pPr lvl="7" rtl="0" algn="l">
              <a:lnSpc>
                <a:spcPct val="142000"/>
              </a:lnSpc>
              <a:spcBef>
                <a:spcPts val="0"/>
              </a:spcBef>
              <a:spcAft>
                <a:spcPts val="0"/>
              </a:spcAft>
              <a:buSzPts val="1600"/>
              <a:buNone/>
              <a:defRPr sz="700">
                <a:solidFill>
                  <a:srgbClr val="4D4D4F"/>
                </a:solidFill>
              </a:defRPr>
            </a:lvl8pPr>
            <a:lvl9pPr lvl="8" rtl="0" algn="l">
              <a:lnSpc>
                <a:spcPct val="142000"/>
              </a:lnSpc>
              <a:spcBef>
                <a:spcPts val="0"/>
              </a:spcBef>
              <a:spcAft>
                <a:spcPts val="0"/>
              </a:spcAft>
              <a:buSzPts val="1600"/>
              <a:buNone/>
              <a:defRPr sz="700">
                <a:solidFill>
                  <a:srgbClr val="4D4D4F"/>
                </a:solidFill>
              </a:defRPr>
            </a:lvl9pPr>
          </a:lstStyle>
          <a:p/>
        </p:txBody>
      </p:sp>
      <p:sp>
        <p:nvSpPr>
          <p:cNvPr id="200" name="Google Shape;200;p23"/>
          <p:cNvSpPr txBox="1"/>
          <p:nvPr/>
        </p:nvSpPr>
        <p:spPr>
          <a:xfrm>
            <a:off x="645600" y="200"/>
            <a:ext cx="4811700" cy="8865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800">
                <a:solidFill>
                  <a:srgbClr val="FF0000"/>
                </a:solidFill>
                <a:latin typeface="Overpass"/>
                <a:ea typeface="Overpass"/>
                <a:cs typeface="Overpass"/>
                <a:sym typeface="Overpass"/>
              </a:rPr>
              <a:t>RH-SSO Technical Deep Dive</a:t>
            </a:r>
            <a:endParaRPr b="1" sz="800">
              <a:solidFill>
                <a:srgbClr val="FF0000"/>
              </a:solidFill>
              <a:latin typeface="Overpass"/>
              <a:ea typeface="Overpass"/>
              <a:cs typeface="Overpass"/>
              <a:sym typeface="Overpas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_26">
    <p:spTree>
      <p:nvGrpSpPr>
        <p:cNvPr id="201" name="Shape 201"/>
        <p:cNvGrpSpPr/>
        <p:nvPr/>
      </p:nvGrpSpPr>
      <p:grpSpPr>
        <a:xfrm>
          <a:off x="0" y="0"/>
          <a:ext cx="0" cy="0"/>
          <a:chOff x="0" y="0"/>
          <a:chExt cx="0" cy="0"/>
        </a:xfrm>
      </p:grpSpPr>
      <p:sp>
        <p:nvSpPr>
          <p:cNvPr id="202" name="Google Shape;202;p24"/>
          <p:cNvSpPr txBox="1"/>
          <p:nvPr>
            <p:ph idx="1" type="subTitle"/>
          </p:nvPr>
        </p:nvSpPr>
        <p:spPr>
          <a:xfrm>
            <a:off x="447775" y="55441"/>
            <a:ext cx="51492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203" name="Google Shape;203;p2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204" name="Google Shape;204;p2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05" name="Google Shape;205;p24"/>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206" name="Google Shape;206;p2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07" name="Google Shape;207;p24"/>
          <p:cNvPicPr preferRelativeResize="0"/>
          <p:nvPr/>
        </p:nvPicPr>
        <p:blipFill rotWithShape="1">
          <a:blip r:embed="rId2">
            <a:alphaModFix/>
          </a:blip>
          <a:srcRect b="317" l="0" r="0" t="327"/>
          <a:stretch/>
        </p:blipFill>
        <p:spPr>
          <a:xfrm>
            <a:off x="10711279" y="6313250"/>
            <a:ext cx="975827" cy="228115"/>
          </a:xfrm>
          <a:prstGeom prst="rect">
            <a:avLst/>
          </a:prstGeom>
          <a:noFill/>
          <a:ln>
            <a:noFill/>
          </a:ln>
        </p:spPr>
      </p:pic>
      <p:sp>
        <p:nvSpPr>
          <p:cNvPr id="208" name="Google Shape;208;p24"/>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2100"/>
              </a:spcBef>
              <a:spcAft>
                <a:spcPts val="0"/>
              </a:spcAft>
              <a:buNone/>
              <a:defRPr sz="1900">
                <a:solidFill>
                  <a:schemeClr val="accent1"/>
                </a:solidFill>
              </a:defRPr>
            </a:lvl2pPr>
            <a:lvl3pPr lvl="2" rtl="0" algn="ctr">
              <a:spcBef>
                <a:spcPts val="2100"/>
              </a:spcBef>
              <a:spcAft>
                <a:spcPts val="0"/>
              </a:spcAft>
              <a:buNone/>
              <a:defRPr sz="1900">
                <a:solidFill>
                  <a:schemeClr val="accent1"/>
                </a:solidFill>
              </a:defRPr>
            </a:lvl3pPr>
            <a:lvl4pPr lvl="3" rtl="0" algn="ctr">
              <a:spcBef>
                <a:spcPts val="2100"/>
              </a:spcBef>
              <a:spcAft>
                <a:spcPts val="0"/>
              </a:spcAft>
              <a:buNone/>
              <a:defRPr sz="1900">
                <a:solidFill>
                  <a:schemeClr val="accent1"/>
                </a:solidFill>
              </a:defRPr>
            </a:lvl4pPr>
            <a:lvl5pPr lvl="4" rtl="0" algn="ctr">
              <a:spcBef>
                <a:spcPts val="2100"/>
              </a:spcBef>
              <a:spcAft>
                <a:spcPts val="0"/>
              </a:spcAft>
              <a:buNone/>
              <a:defRPr sz="1900">
                <a:solidFill>
                  <a:schemeClr val="accent1"/>
                </a:solidFill>
              </a:defRPr>
            </a:lvl5pPr>
            <a:lvl6pPr lvl="5" rtl="0" algn="ctr">
              <a:spcBef>
                <a:spcPts val="2100"/>
              </a:spcBef>
              <a:spcAft>
                <a:spcPts val="0"/>
              </a:spcAft>
              <a:buNone/>
              <a:defRPr sz="1900">
                <a:solidFill>
                  <a:schemeClr val="accent1"/>
                </a:solidFill>
              </a:defRPr>
            </a:lvl6pPr>
            <a:lvl7pPr lvl="6" rtl="0" algn="ctr">
              <a:spcBef>
                <a:spcPts val="2100"/>
              </a:spcBef>
              <a:spcAft>
                <a:spcPts val="0"/>
              </a:spcAft>
              <a:buNone/>
              <a:defRPr sz="1900">
                <a:solidFill>
                  <a:schemeClr val="accent1"/>
                </a:solidFill>
              </a:defRPr>
            </a:lvl7pPr>
            <a:lvl8pPr lvl="7" rtl="0" algn="ctr">
              <a:spcBef>
                <a:spcPts val="2100"/>
              </a:spcBef>
              <a:spcAft>
                <a:spcPts val="0"/>
              </a:spcAft>
              <a:buNone/>
              <a:defRPr sz="1900">
                <a:solidFill>
                  <a:schemeClr val="accent1"/>
                </a:solidFill>
              </a:defRPr>
            </a:lvl8pPr>
            <a:lvl9pPr lvl="8" rtl="0" algn="ctr">
              <a:spcBef>
                <a:spcPts val="2100"/>
              </a:spcBef>
              <a:spcAft>
                <a:spcPts val="2100"/>
              </a:spcAft>
              <a:buNone/>
              <a:defRPr sz="1900">
                <a:solidFill>
                  <a:schemeClr val="accent1"/>
                </a:solidFill>
              </a:defRPr>
            </a:lvl9pPr>
          </a:lstStyle>
          <a:p/>
        </p:txBody>
      </p:sp>
      <p:sp>
        <p:nvSpPr>
          <p:cNvPr id="209" name="Google Shape;209;p24"/>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 title only">
  <p:cSld name="CUSTOM_4">
    <p:spTree>
      <p:nvGrpSpPr>
        <p:cNvPr id="213" name="Shape 213"/>
        <p:cNvGrpSpPr/>
        <p:nvPr/>
      </p:nvGrpSpPr>
      <p:grpSpPr>
        <a:xfrm>
          <a:off x="0" y="0"/>
          <a:ext cx="0" cy="0"/>
          <a:chOff x="0" y="0"/>
          <a:chExt cx="0" cy="0"/>
        </a:xfrm>
      </p:grpSpPr>
      <p:sp>
        <p:nvSpPr>
          <p:cNvPr id="214" name="Google Shape;214;p26"/>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15" name="Google Shape;215;p2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sp>
        <p:nvSpPr>
          <p:cNvPr id="216" name="Google Shape;216;p2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9pPr>
          </a:lstStyle>
          <a:p/>
        </p:txBody>
      </p:sp>
      <p:cxnSp>
        <p:nvCxnSpPr>
          <p:cNvPr id="217" name="Google Shape;217;p2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18" name="Google Shape;218;p2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Display Medium"/>
                <a:ea typeface="Red Hat Display Medium"/>
                <a:cs typeface="Red Hat Display Medium"/>
                <a:sym typeface="Red Hat Display Medium"/>
              </a:defRPr>
            </a:lvl1pPr>
            <a:lvl2pPr lvl="1" rtl="0" algn="ctr">
              <a:buNone/>
              <a:defRPr sz="800">
                <a:latin typeface="Red Hat Display Medium"/>
                <a:ea typeface="Red Hat Display Medium"/>
                <a:cs typeface="Red Hat Display Medium"/>
                <a:sym typeface="Red Hat Display Medium"/>
              </a:defRPr>
            </a:lvl2pPr>
            <a:lvl3pPr lvl="2" rtl="0" algn="ctr">
              <a:buNone/>
              <a:defRPr sz="800">
                <a:latin typeface="Red Hat Display Medium"/>
                <a:ea typeface="Red Hat Display Medium"/>
                <a:cs typeface="Red Hat Display Medium"/>
                <a:sym typeface="Red Hat Display Medium"/>
              </a:defRPr>
            </a:lvl3pPr>
            <a:lvl4pPr lvl="3" rtl="0" algn="ctr">
              <a:buNone/>
              <a:defRPr sz="800">
                <a:latin typeface="Red Hat Display Medium"/>
                <a:ea typeface="Red Hat Display Medium"/>
                <a:cs typeface="Red Hat Display Medium"/>
                <a:sym typeface="Red Hat Display Medium"/>
              </a:defRPr>
            </a:lvl4pPr>
            <a:lvl5pPr lvl="4" rtl="0" algn="ctr">
              <a:buNone/>
              <a:defRPr sz="800">
                <a:latin typeface="Red Hat Display Medium"/>
                <a:ea typeface="Red Hat Display Medium"/>
                <a:cs typeface="Red Hat Display Medium"/>
                <a:sym typeface="Red Hat Display Medium"/>
              </a:defRPr>
            </a:lvl5pPr>
            <a:lvl6pPr lvl="5" rtl="0" algn="ctr">
              <a:buNone/>
              <a:defRPr sz="800">
                <a:latin typeface="Red Hat Display Medium"/>
                <a:ea typeface="Red Hat Display Medium"/>
                <a:cs typeface="Red Hat Display Medium"/>
                <a:sym typeface="Red Hat Display Medium"/>
              </a:defRPr>
            </a:lvl6pPr>
            <a:lvl7pPr lvl="6" rtl="0" algn="ctr">
              <a:buNone/>
              <a:defRPr sz="800">
                <a:latin typeface="Red Hat Display Medium"/>
                <a:ea typeface="Red Hat Display Medium"/>
                <a:cs typeface="Red Hat Display Medium"/>
                <a:sym typeface="Red Hat Display Medium"/>
              </a:defRPr>
            </a:lvl7pPr>
            <a:lvl8pPr lvl="7" rtl="0" algn="ctr">
              <a:buNone/>
              <a:defRPr sz="800">
                <a:latin typeface="Red Hat Display Medium"/>
                <a:ea typeface="Red Hat Display Medium"/>
                <a:cs typeface="Red Hat Display Medium"/>
                <a:sym typeface="Red Hat Display Medium"/>
              </a:defRPr>
            </a:lvl8pPr>
            <a:lvl9pPr lvl="8" rtl="0" algn="ctr">
              <a:buNone/>
              <a:defRPr sz="800">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219" name="Google Shape;219;p26"/>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pic>
        <p:nvPicPr>
          <p:cNvPr id="220" name="Google Shape;220;p2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21" name="Google Shape;221;p26"/>
          <p:cNvSpPr txBox="1"/>
          <p:nvPr>
            <p:ph idx="2" type="subTitle"/>
          </p:nvPr>
        </p:nvSpPr>
        <p:spPr>
          <a:xfrm>
            <a:off x="885050" y="6169550"/>
            <a:ext cx="9183000" cy="559800"/>
          </a:xfrm>
          <a:prstGeom prst="rect">
            <a:avLst/>
          </a:prstGeom>
          <a:noFill/>
        </p:spPr>
        <p:txBody>
          <a:bodyPr anchorCtr="0" anchor="b" bIns="0" lIns="0" spcFirstLastPara="1" rIns="0" wrap="square" tIns="0">
            <a:noAutofit/>
          </a:bodyPr>
          <a:lstStyle>
            <a:lvl1pPr lvl="0" rtl="0">
              <a:lnSpc>
                <a:spcPct val="142000"/>
              </a:lnSpc>
              <a:spcBef>
                <a:spcPts val="0"/>
              </a:spcBef>
              <a:spcAft>
                <a:spcPts val="0"/>
              </a:spcAft>
              <a:buNone/>
              <a:defRPr sz="600">
                <a:solidFill>
                  <a:schemeClr val="dk2"/>
                </a:solidFill>
              </a:defRPr>
            </a:lvl1pPr>
            <a:lvl2pPr lvl="1" rtl="0">
              <a:lnSpc>
                <a:spcPct val="142000"/>
              </a:lnSpc>
              <a:spcBef>
                <a:spcPts val="0"/>
              </a:spcBef>
              <a:spcAft>
                <a:spcPts val="0"/>
              </a:spcAft>
              <a:buNone/>
              <a:defRPr sz="600">
                <a:solidFill>
                  <a:schemeClr val="dk2"/>
                </a:solidFill>
              </a:defRPr>
            </a:lvl2pPr>
            <a:lvl3pPr lvl="2" rtl="0">
              <a:lnSpc>
                <a:spcPct val="142000"/>
              </a:lnSpc>
              <a:spcBef>
                <a:spcPts val="0"/>
              </a:spcBef>
              <a:spcAft>
                <a:spcPts val="0"/>
              </a:spcAft>
              <a:buNone/>
              <a:defRPr sz="600">
                <a:solidFill>
                  <a:schemeClr val="dk2"/>
                </a:solidFill>
              </a:defRPr>
            </a:lvl3pPr>
            <a:lvl4pPr lvl="3" rtl="0">
              <a:lnSpc>
                <a:spcPct val="142000"/>
              </a:lnSpc>
              <a:spcBef>
                <a:spcPts val="0"/>
              </a:spcBef>
              <a:spcAft>
                <a:spcPts val="0"/>
              </a:spcAft>
              <a:buNone/>
              <a:defRPr sz="600">
                <a:solidFill>
                  <a:schemeClr val="dk2"/>
                </a:solidFill>
              </a:defRPr>
            </a:lvl4pPr>
            <a:lvl5pPr lvl="4" rtl="0">
              <a:lnSpc>
                <a:spcPct val="142000"/>
              </a:lnSpc>
              <a:spcBef>
                <a:spcPts val="0"/>
              </a:spcBef>
              <a:spcAft>
                <a:spcPts val="0"/>
              </a:spcAft>
              <a:buNone/>
              <a:defRPr sz="600">
                <a:solidFill>
                  <a:schemeClr val="dk2"/>
                </a:solidFill>
              </a:defRPr>
            </a:lvl5pPr>
            <a:lvl6pPr lvl="5" rtl="0">
              <a:lnSpc>
                <a:spcPct val="142000"/>
              </a:lnSpc>
              <a:spcBef>
                <a:spcPts val="0"/>
              </a:spcBef>
              <a:spcAft>
                <a:spcPts val="0"/>
              </a:spcAft>
              <a:buNone/>
              <a:defRPr sz="600">
                <a:solidFill>
                  <a:schemeClr val="dk2"/>
                </a:solidFill>
              </a:defRPr>
            </a:lvl6pPr>
            <a:lvl7pPr lvl="6" rtl="0">
              <a:lnSpc>
                <a:spcPct val="142000"/>
              </a:lnSpc>
              <a:spcBef>
                <a:spcPts val="0"/>
              </a:spcBef>
              <a:spcAft>
                <a:spcPts val="0"/>
              </a:spcAft>
              <a:buNone/>
              <a:defRPr sz="600">
                <a:solidFill>
                  <a:schemeClr val="dk2"/>
                </a:solidFill>
              </a:defRPr>
            </a:lvl7pPr>
            <a:lvl8pPr lvl="7" rtl="0">
              <a:lnSpc>
                <a:spcPct val="142000"/>
              </a:lnSpc>
              <a:spcBef>
                <a:spcPts val="0"/>
              </a:spcBef>
              <a:spcAft>
                <a:spcPts val="0"/>
              </a:spcAft>
              <a:buNone/>
              <a:defRPr sz="600">
                <a:solidFill>
                  <a:schemeClr val="dk2"/>
                </a:solidFill>
              </a:defRPr>
            </a:lvl8pPr>
            <a:lvl9pPr lvl="8" rtl="0">
              <a:lnSpc>
                <a:spcPct val="142000"/>
              </a:lnSpc>
              <a:spcBef>
                <a:spcPts val="0"/>
              </a:spcBef>
              <a:spcAft>
                <a:spcPts val="0"/>
              </a:spcAft>
              <a:buNone/>
              <a:defRPr sz="600">
                <a:solidFill>
                  <a:schemeClr val="dk2"/>
                </a:solidFill>
              </a:defRPr>
            </a:lvl9pPr>
          </a:lstStyle>
          <a:p/>
        </p:txBody>
      </p:sp>
    </p:spTree>
  </p:cSld>
  <p:clrMapOvr>
    <a:masterClrMapping/>
  </p:clrMapOvr>
  <p:extLst>
    <p:ext uri="{DCECCB84-F9BA-43D5-87BE-67443E8EF086}">
      <p15:sldGuideLst>
        <p15:guide id="1" orient="horz" pos="2592">
          <p15:clr>
            <a:srgbClr val="FF00FF"/>
          </p15:clr>
        </p15:guide>
        <p15:guide id="2" pos="3840">
          <p15:clr>
            <a:srgbClr val="FF00FF"/>
          </p15:clr>
        </p15:guide>
        <p15:guide id="3" orient="horz" pos="1206">
          <p15:clr>
            <a:srgbClr val="FF00FF"/>
          </p15:clr>
        </p15:guide>
        <p15:guide id="4" orient="horz" pos="3886">
          <p15:clr>
            <a:srgbClr val="FF00FF"/>
          </p15:clr>
        </p15:guide>
        <p15:guide id="5" pos="432">
          <p15:clr>
            <a:srgbClr val="FF00FF"/>
          </p15:clr>
        </p15:guide>
        <p15:guide id="6" pos="7247">
          <p15:clr>
            <a:srgbClr val="FF00FF"/>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 title subtitle">
  <p:cSld name="CUSTOM_4_2">
    <p:spTree>
      <p:nvGrpSpPr>
        <p:cNvPr id="222" name="Shape 222"/>
        <p:cNvGrpSpPr/>
        <p:nvPr/>
      </p:nvGrpSpPr>
      <p:grpSpPr>
        <a:xfrm>
          <a:off x="0" y="0"/>
          <a:ext cx="0" cy="0"/>
          <a:chOff x="0" y="0"/>
          <a:chExt cx="0" cy="0"/>
        </a:xfrm>
      </p:grpSpPr>
      <p:sp>
        <p:nvSpPr>
          <p:cNvPr id="223" name="Google Shape;223;p27"/>
          <p:cNvSpPr txBox="1"/>
          <p:nvPr>
            <p:ph type="title"/>
          </p:nvPr>
        </p:nvSpPr>
        <p:spPr>
          <a:xfrm>
            <a:off x="1752600" y="946000"/>
            <a:ext cx="8686800" cy="4566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24" name="Google Shape;224;p27"/>
          <p:cNvSpPr txBox="1"/>
          <p:nvPr>
            <p:ph idx="1" type="subTitle"/>
          </p:nvPr>
        </p:nvSpPr>
        <p:spPr>
          <a:xfrm>
            <a:off x="1752600" y="1402600"/>
            <a:ext cx="8686800" cy="456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sz="2000">
                <a:solidFill>
                  <a:schemeClr val="dk2"/>
                </a:solidFill>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cxnSp>
        <p:nvCxnSpPr>
          <p:cNvPr id="225" name="Google Shape;225;p2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sp>
        <p:nvSpPr>
          <p:cNvPr id="226" name="Google Shape;226;p27"/>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9pPr>
          </a:lstStyle>
          <a:p/>
        </p:txBody>
      </p:sp>
      <p:cxnSp>
        <p:nvCxnSpPr>
          <p:cNvPr id="227" name="Google Shape;227;p2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28" name="Google Shape;228;p2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Display Medium"/>
                <a:ea typeface="Red Hat Display Medium"/>
                <a:cs typeface="Red Hat Display Medium"/>
                <a:sym typeface="Red Hat Display Medium"/>
              </a:defRPr>
            </a:lvl1pPr>
            <a:lvl2pPr lvl="1" rtl="0" algn="ctr">
              <a:buNone/>
              <a:defRPr sz="800">
                <a:latin typeface="Red Hat Display Medium"/>
                <a:ea typeface="Red Hat Display Medium"/>
                <a:cs typeface="Red Hat Display Medium"/>
                <a:sym typeface="Red Hat Display Medium"/>
              </a:defRPr>
            </a:lvl2pPr>
            <a:lvl3pPr lvl="2" rtl="0" algn="ctr">
              <a:buNone/>
              <a:defRPr sz="800">
                <a:latin typeface="Red Hat Display Medium"/>
                <a:ea typeface="Red Hat Display Medium"/>
                <a:cs typeface="Red Hat Display Medium"/>
                <a:sym typeface="Red Hat Display Medium"/>
              </a:defRPr>
            </a:lvl3pPr>
            <a:lvl4pPr lvl="3" rtl="0" algn="ctr">
              <a:buNone/>
              <a:defRPr sz="800">
                <a:latin typeface="Red Hat Display Medium"/>
                <a:ea typeface="Red Hat Display Medium"/>
                <a:cs typeface="Red Hat Display Medium"/>
                <a:sym typeface="Red Hat Display Medium"/>
              </a:defRPr>
            </a:lvl4pPr>
            <a:lvl5pPr lvl="4" rtl="0" algn="ctr">
              <a:buNone/>
              <a:defRPr sz="800">
                <a:latin typeface="Red Hat Display Medium"/>
                <a:ea typeface="Red Hat Display Medium"/>
                <a:cs typeface="Red Hat Display Medium"/>
                <a:sym typeface="Red Hat Display Medium"/>
              </a:defRPr>
            </a:lvl5pPr>
            <a:lvl6pPr lvl="5" rtl="0" algn="ctr">
              <a:buNone/>
              <a:defRPr sz="800">
                <a:latin typeface="Red Hat Display Medium"/>
                <a:ea typeface="Red Hat Display Medium"/>
                <a:cs typeface="Red Hat Display Medium"/>
                <a:sym typeface="Red Hat Display Medium"/>
              </a:defRPr>
            </a:lvl6pPr>
            <a:lvl7pPr lvl="6" rtl="0" algn="ctr">
              <a:buNone/>
              <a:defRPr sz="800">
                <a:latin typeface="Red Hat Display Medium"/>
                <a:ea typeface="Red Hat Display Medium"/>
                <a:cs typeface="Red Hat Display Medium"/>
                <a:sym typeface="Red Hat Display Medium"/>
              </a:defRPr>
            </a:lvl7pPr>
            <a:lvl8pPr lvl="7" rtl="0" algn="ctr">
              <a:buNone/>
              <a:defRPr sz="800">
                <a:latin typeface="Red Hat Display Medium"/>
                <a:ea typeface="Red Hat Display Medium"/>
                <a:cs typeface="Red Hat Display Medium"/>
                <a:sym typeface="Red Hat Display Medium"/>
              </a:defRPr>
            </a:lvl8pPr>
            <a:lvl9pPr lvl="8" rtl="0" algn="ctr">
              <a:buNone/>
              <a:defRPr sz="800">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229" name="Google Shape;229;p27"/>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pic>
        <p:nvPicPr>
          <p:cNvPr id="230" name="Google Shape;230;p2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31" name="Google Shape;231;p27"/>
          <p:cNvSpPr txBox="1"/>
          <p:nvPr>
            <p:ph idx="3" type="subTitle"/>
          </p:nvPr>
        </p:nvSpPr>
        <p:spPr>
          <a:xfrm>
            <a:off x="885050" y="6169550"/>
            <a:ext cx="9183000" cy="559800"/>
          </a:xfrm>
          <a:prstGeom prst="rect">
            <a:avLst/>
          </a:prstGeom>
          <a:noFill/>
        </p:spPr>
        <p:txBody>
          <a:bodyPr anchorCtr="0" anchor="b" bIns="0" lIns="0" spcFirstLastPara="1" rIns="0" wrap="square" tIns="0">
            <a:noAutofit/>
          </a:bodyPr>
          <a:lstStyle>
            <a:lvl1pPr lvl="0" rtl="0">
              <a:lnSpc>
                <a:spcPct val="142000"/>
              </a:lnSpc>
              <a:spcBef>
                <a:spcPts val="0"/>
              </a:spcBef>
              <a:spcAft>
                <a:spcPts val="0"/>
              </a:spcAft>
              <a:buNone/>
              <a:defRPr sz="600">
                <a:solidFill>
                  <a:schemeClr val="dk2"/>
                </a:solidFill>
              </a:defRPr>
            </a:lvl1pPr>
            <a:lvl2pPr lvl="1" rtl="0">
              <a:lnSpc>
                <a:spcPct val="142000"/>
              </a:lnSpc>
              <a:spcBef>
                <a:spcPts val="0"/>
              </a:spcBef>
              <a:spcAft>
                <a:spcPts val="0"/>
              </a:spcAft>
              <a:buNone/>
              <a:defRPr sz="600">
                <a:solidFill>
                  <a:schemeClr val="dk2"/>
                </a:solidFill>
              </a:defRPr>
            </a:lvl2pPr>
            <a:lvl3pPr lvl="2" rtl="0">
              <a:lnSpc>
                <a:spcPct val="142000"/>
              </a:lnSpc>
              <a:spcBef>
                <a:spcPts val="0"/>
              </a:spcBef>
              <a:spcAft>
                <a:spcPts val="0"/>
              </a:spcAft>
              <a:buNone/>
              <a:defRPr sz="600">
                <a:solidFill>
                  <a:schemeClr val="dk2"/>
                </a:solidFill>
              </a:defRPr>
            </a:lvl3pPr>
            <a:lvl4pPr lvl="3" rtl="0">
              <a:lnSpc>
                <a:spcPct val="142000"/>
              </a:lnSpc>
              <a:spcBef>
                <a:spcPts val="0"/>
              </a:spcBef>
              <a:spcAft>
                <a:spcPts val="0"/>
              </a:spcAft>
              <a:buNone/>
              <a:defRPr sz="600">
                <a:solidFill>
                  <a:schemeClr val="dk2"/>
                </a:solidFill>
              </a:defRPr>
            </a:lvl4pPr>
            <a:lvl5pPr lvl="4" rtl="0">
              <a:lnSpc>
                <a:spcPct val="142000"/>
              </a:lnSpc>
              <a:spcBef>
                <a:spcPts val="0"/>
              </a:spcBef>
              <a:spcAft>
                <a:spcPts val="0"/>
              </a:spcAft>
              <a:buNone/>
              <a:defRPr sz="600">
                <a:solidFill>
                  <a:schemeClr val="dk2"/>
                </a:solidFill>
              </a:defRPr>
            </a:lvl5pPr>
            <a:lvl6pPr lvl="5" rtl="0">
              <a:lnSpc>
                <a:spcPct val="142000"/>
              </a:lnSpc>
              <a:spcBef>
                <a:spcPts val="0"/>
              </a:spcBef>
              <a:spcAft>
                <a:spcPts val="0"/>
              </a:spcAft>
              <a:buNone/>
              <a:defRPr sz="600">
                <a:solidFill>
                  <a:schemeClr val="dk2"/>
                </a:solidFill>
              </a:defRPr>
            </a:lvl6pPr>
            <a:lvl7pPr lvl="6" rtl="0">
              <a:lnSpc>
                <a:spcPct val="142000"/>
              </a:lnSpc>
              <a:spcBef>
                <a:spcPts val="0"/>
              </a:spcBef>
              <a:spcAft>
                <a:spcPts val="0"/>
              </a:spcAft>
              <a:buNone/>
              <a:defRPr sz="600">
                <a:solidFill>
                  <a:schemeClr val="dk2"/>
                </a:solidFill>
              </a:defRPr>
            </a:lvl7pPr>
            <a:lvl8pPr lvl="7" rtl="0">
              <a:lnSpc>
                <a:spcPct val="142000"/>
              </a:lnSpc>
              <a:spcBef>
                <a:spcPts val="0"/>
              </a:spcBef>
              <a:spcAft>
                <a:spcPts val="0"/>
              </a:spcAft>
              <a:buNone/>
              <a:defRPr sz="600">
                <a:solidFill>
                  <a:schemeClr val="dk2"/>
                </a:solidFill>
              </a:defRPr>
            </a:lvl8pPr>
            <a:lvl9pPr lvl="8" rtl="0">
              <a:lnSpc>
                <a:spcPct val="142000"/>
              </a:lnSpc>
              <a:spcBef>
                <a:spcPts val="0"/>
              </a:spcBef>
              <a:spcAft>
                <a:spcPts val="0"/>
              </a:spcAft>
              <a:buNone/>
              <a:defRPr sz="600">
                <a:solidFill>
                  <a:schemeClr val="dk2"/>
                </a:solidFill>
              </a:defRPr>
            </a:lvl9pPr>
          </a:lstStyle>
          <a:p/>
        </p:txBody>
      </p:sp>
    </p:spTree>
  </p:cSld>
  <p:clrMapOvr>
    <a:masterClrMapping/>
  </p:clrMapOvr>
  <p:extLst>
    <p:ext uri="{DCECCB84-F9BA-43D5-87BE-67443E8EF086}">
      <p15:sldGuideLst>
        <p15:guide id="1" orient="horz" pos="2592">
          <p15:clr>
            <a:srgbClr val="FF00FF"/>
          </p15:clr>
        </p15:guide>
        <p15:guide id="2" pos="3840">
          <p15:clr>
            <a:srgbClr val="FF00FF"/>
          </p15:clr>
        </p15:guide>
        <p15:guide id="3" orient="horz" pos="1206">
          <p15:clr>
            <a:srgbClr val="FF00FF"/>
          </p15:clr>
        </p15:guide>
        <p15:guide id="4" orient="horz" pos="3886">
          <p15:clr>
            <a:srgbClr val="FF00FF"/>
          </p15:clr>
        </p15:guide>
        <p15:guide id="5" pos="432">
          <p15:clr>
            <a:srgbClr val="FF00FF"/>
          </p15:clr>
        </p15:guide>
        <p15:guide id="6" pos="7247">
          <p15:clr>
            <a:srgbClr val="FF00FF"/>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ck - title only">
  <p:cSld name="CUSTOM_4_1">
    <p:bg>
      <p:bgPr>
        <a:solidFill>
          <a:schemeClr val="dk1"/>
        </a:solidFill>
      </p:bgPr>
    </p:bg>
    <p:spTree>
      <p:nvGrpSpPr>
        <p:cNvPr id="232" name="Shape 232"/>
        <p:cNvGrpSpPr/>
        <p:nvPr/>
      </p:nvGrpSpPr>
      <p:grpSpPr>
        <a:xfrm>
          <a:off x="0" y="0"/>
          <a:ext cx="0" cy="0"/>
          <a:chOff x="0" y="0"/>
          <a:chExt cx="0" cy="0"/>
        </a:xfrm>
      </p:grpSpPr>
      <p:sp>
        <p:nvSpPr>
          <p:cNvPr id="233" name="Google Shape;233;p28"/>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chemeClr val="lt1"/>
                </a:solidFill>
              </a:defRPr>
            </a:lvl1pPr>
            <a:lvl2pPr lvl="1" rtl="0" algn="ctr">
              <a:lnSpc>
                <a:spcPct val="130000"/>
              </a:lnSpc>
              <a:spcBef>
                <a:spcPts val="0"/>
              </a:spcBef>
              <a:spcAft>
                <a:spcPts val="0"/>
              </a:spcAft>
              <a:buNone/>
              <a:defRPr sz="2600">
                <a:solidFill>
                  <a:schemeClr val="lt1"/>
                </a:solidFill>
              </a:defRPr>
            </a:lvl2pPr>
            <a:lvl3pPr lvl="2" rtl="0" algn="ctr">
              <a:lnSpc>
                <a:spcPct val="130000"/>
              </a:lnSpc>
              <a:spcBef>
                <a:spcPts val="0"/>
              </a:spcBef>
              <a:spcAft>
                <a:spcPts val="0"/>
              </a:spcAft>
              <a:buNone/>
              <a:defRPr sz="2600">
                <a:solidFill>
                  <a:schemeClr val="lt1"/>
                </a:solidFill>
              </a:defRPr>
            </a:lvl3pPr>
            <a:lvl4pPr lvl="3" rtl="0" algn="ctr">
              <a:lnSpc>
                <a:spcPct val="130000"/>
              </a:lnSpc>
              <a:spcBef>
                <a:spcPts val="0"/>
              </a:spcBef>
              <a:spcAft>
                <a:spcPts val="0"/>
              </a:spcAft>
              <a:buNone/>
              <a:defRPr sz="2600">
                <a:solidFill>
                  <a:schemeClr val="lt1"/>
                </a:solidFill>
              </a:defRPr>
            </a:lvl4pPr>
            <a:lvl5pPr lvl="4" rtl="0" algn="ctr">
              <a:lnSpc>
                <a:spcPct val="130000"/>
              </a:lnSpc>
              <a:spcBef>
                <a:spcPts val="0"/>
              </a:spcBef>
              <a:spcAft>
                <a:spcPts val="0"/>
              </a:spcAft>
              <a:buNone/>
              <a:defRPr sz="2600">
                <a:solidFill>
                  <a:schemeClr val="lt1"/>
                </a:solidFill>
              </a:defRPr>
            </a:lvl5pPr>
            <a:lvl6pPr lvl="5" rtl="0" algn="ctr">
              <a:lnSpc>
                <a:spcPct val="130000"/>
              </a:lnSpc>
              <a:spcBef>
                <a:spcPts val="0"/>
              </a:spcBef>
              <a:spcAft>
                <a:spcPts val="0"/>
              </a:spcAft>
              <a:buNone/>
              <a:defRPr sz="2600">
                <a:solidFill>
                  <a:schemeClr val="lt1"/>
                </a:solidFill>
              </a:defRPr>
            </a:lvl6pPr>
            <a:lvl7pPr lvl="6" rtl="0" algn="ctr">
              <a:lnSpc>
                <a:spcPct val="130000"/>
              </a:lnSpc>
              <a:spcBef>
                <a:spcPts val="0"/>
              </a:spcBef>
              <a:spcAft>
                <a:spcPts val="0"/>
              </a:spcAft>
              <a:buNone/>
              <a:defRPr sz="2600">
                <a:solidFill>
                  <a:schemeClr val="lt1"/>
                </a:solidFill>
              </a:defRPr>
            </a:lvl7pPr>
            <a:lvl8pPr lvl="7" rtl="0" algn="ctr">
              <a:lnSpc>
                <a:spcPct val="130000"/>
              </a:lnSpc>
              <a:spcBef>
                <a:spcPts val="0"/>
              </a:spcBef>
              <a:spcAft>
                <a:spcPts val="0"/>
              </a:spcAft>
              <a:buNone/>
              <a:defRPr sz="2600">
                <a:solidFill>
                  <a:schemeClr val="lt1"/>
                </a:solidFill>
              </a:defRPr>
            </a:lvl8pPr>
            <a:lvl9pPr lvl="8" rtl="0" algn="ctr">
              <a:lnSpc>
                <a:spcPct val="130000"/>
              </a:lnSpc>
              <a:spcBef>
                <a:spcPts val="0"/>
              </a:spcBef>
              <a:spcAft>
                <a:spcPts val="0"/>
              </a:spcAft>
              <a:buNone/>
              <a:defRPr sz="2600">
                <a:solidFill>
                  <a:schemeClr val="lt1"/>
                </a:solidFill>
              </a:defRPr>
            </a:lvl9pPr>
          </a:lstStyle>
          <a:p/>
        </p:txBody>
      </p:sp>
      <p:cxnSp>
        <p:nvCxnSpPr>
          <p:cNvPr id="234" name="Google Shape;234;p2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sp>
        <p:nvSpPr>
          <p:cNvPr id="235" name="Google Shape;235;p2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9pPr>
          </a:lstStyle>
          <a:p/>
        </p:txBody>
      </p:sp>
      <p:cxnSp>
        <p:nvCxnSpPr>
          <p:cNvPr id="236" name="Google Shape;236;p2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37" name="Google Shape;237;p2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Red Hat Display Medium"/>
                <a:ea typeface="Red Hat Display Medium"/>
                <a:cs typeface="Red Hat Display Medium"/>
                <a:sym typeface="Red Hat Display Medium"/>
              </a:defRPr>
            </a:lvl1pPr>
            <a:lvl2pPr lvl="1" rtl="0" algn="ctr">
              <a:buNone/>
              <a:defRPr sz="800">
                <a:solidFill>
                  <a:schemeClr val="lt1"/>
                </a:solidFill>
                <a:latin typeface="Red Hat Display Medium"/>
                <a:ea typeface="Red Hat Display Medium"/>
                <a:cs typeface="Red Hat Display Medium"/>
                <a:sym typeface="Red Hat Display Medium"/>
              </a:defRPr>
            </a:lvl2pPr>
            <a:lvl3pPr lvl="2" rtl="0" algn="ctr">
              <a:buNone/>
              <a:defRPr sz="800">
                <a:solidFill>
                  <a:schemeClr val="lt1"/>
                </a:solidFill>
                <a:latin typeface="Red Hat Display Medium"/>
                <a:ea typeface="Red Hat Display Medium"/>
                <a:cs typeface="Red Hat Display Medium"/>
                <a:sym typeface="Red Hat Display Medium"/>
              </a:defRPr>
            </a:lvl3pPr>
            <a:lvl4pPr lvl="3" rtl="0" algn="ctr">
              <a:buNone/>
              <a:defRPr sz="800">
                <a:solidFill>
                  <a:schemeClr val="lt1"/>
                </a:solidFill>
                <a:latin typeface="Red Hat Display Medium"/>
                <a:ea typeface="Red Hat Display Medium"/>
                <a:cs typeface="Red Hat Display Medium"/>
                <a:sym typeface="Red Hat Display Medium"/>
              </a:defRPr>
            </a:lvl4pPr>
            <a:lvl5pPr lvl="4" rtl="0" algn="ctr">
              <a:buNone/>
              <a:defRPr sz="800">
                <a:solidFill>
                  <a:schemeClr val="lt1"/>
                </a:solidFill>
                <a:latin typeface="Red Hat Display Medium"/>
                <a:ea typeface="Red Hat Display Medium"/>
                <a:cs typeface="Red Hat Display Medium"/>
                <a:sym typeface="Red Hat Display Medium"/>
              </a:defRPr>
            </a:lvl5pPr>
            <a:lvl6pPr lvl="5" rtl="0" algn="ctr">
              <a:buNone/>
              <a:defRPr sz="800">
                <a:solidFill>
                  <a:schemeClr val="lt1"/>
                </a:solidFill>
                <a:latin typeface="Red Hat Display Medium"/>
                <a:ea typeface="Red Hat Display Medium"/>
                <a:cs typeface="Red Hat Display Medium"/>
                <a:sym typeface="Red Hat Display Medium"/>
              </a:defRPr>
            </a:lvl6pPr>
            <a:lvl7pPr lvl="6" rtl="0" algn="ctr">
              <a:buNone/>
              <a:defRPr sz="800">
                <a:solidFill>
                  <a:schemeClr val="lt1"/>
                </a:solidFill>
                <a:latin typeface="Red Hat Display Medium"/>
                <a:ea typeface="Red Hat Display Medium"/>
                <a:cs typeface="Red Hat Display Medium"/>
                <a:sym typeface="Red Hat Display Medium"/>
              </a:defRPr>
            </a:lvl7pPr>
            <a:lvl8pPr lvl="7" rtl="0" algn="ctr">
              <a:buNone/>
              <a:defRPr sz="800">
                <a:solidFill>
                  <a:schemeClr val="lt1"/>
                </a:solidFill>
                <a:latin typeface="Red Hat Display Medium"/>
                <a:ea typeface="Red Hat Display Medium"/>
                <a:cs typeface="Red Hat Display Medium"/>
                <a:sym typeface="Red Hat Display Medium"/>
              </a:defRPr>
            </a:lvl8pPr>
            <a:lvl9pPr lvl="8" rtl="0" algn="ctr">
              <a:buNone/>
              <a:defRPr sz="800">
                <a:solidFill>
                  <a:schemeClr val="lt1"/>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238" name="Google Shape;238;p28"/>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lt1"/>
                </a:solidFill>
                <a:latin typeface="Red Hat Display"/>
                <a:ea typeface="Red Hat Display"/>
                <a:cs typeface="Red Hat Display"/>
                <a:sym typeface="Red Hat Display"/>
              </a:rPr>
              <a:t>CONFIDENTIAL </a:t>
            </a:r>
            <a:r>
              <a:rPr lang="en" sz="600">
                <a:solidFill>
                  <a:schemeClr val="lt1"/>
                </a:solidFill>
                <a:latin typeface="Red Hat Display"/>
                <a:ea typeface="Red Hat Display"/>
                <a:cs typeface="Red Hat Display"/>
                <a:sym typeface="Red Hat Display"/>
              </a:rPr>
              <a:t>Designator</a:t>
            </a:r>
            <a:endParaRPr sz="600">
              <a:solidFill>
                <a:schemeClr val="lt1"/>
              </a:solidFill>
              <a:latin typeface="Red Hat Display"/>
              <a:ea typeface="Red Hat Display"/>
              <a:cs typeface="Red Hat Display"/>
              <a:sym typeface="Red Hat Display"/>
            </a:endParaRPr>
          </a:p>
        </p:txBody>
      </p:sp>
      <p:pic>
        <p:nvPicPr>
          <p:cNvPr id="239" name="Google Shape;239;p28"/>
          <p:cNvPicPr preferRelativeResize="0"/>
          <p:nvPr/>
        </p:nvPicPr>
        <p:blipFill rotWithShape="1">
          <a:blip r:embed="rId2">
            <a:alphaModFix/>
          </a:blip>
          <a:srcRect b="592" l="0" r="0" t="583"/>
          <a:stretch/>
        </p:blipFill>
        <p:spPr>
          <a:xfrm>
            <a:off x="10711279" y="6313250"/>
            <a:ext cx="975850" cy="228121"/>
          </a:xfrm>
          <a:prstGeom prst="rect">
            <a:avLst/>
          </a:prstGeom>
          <a:noFill/>
          <a:ln>
            <a:noFill/>
          </a:ln>
        </p:spPr>
      </p:pic>
      <p:sp>
        <p:nvSpPr>
          <p:cNvPr id="240" name="Google Shape;240;p28"/>
          <p:cNvSpPr txBox="1"/>
          <p:nvPr>
            <p:ph idx="2" type="subTitle"/>
          </p:nvPr>
        </p:nvSpPr>
        <p:spPr>
          <a:xfrm>
            <a:off x="885050" y="6169550"/>
            <a:ext cx="9183000" cy="559800"/>
          </a:xfrm>
          <a:prstGeom prst="rect">
            <a:avLst/>
          </a:prstGeom>
          <a:noFill/>
        </p:spPr>
        <p:txBody>
          <a:bodyPr anchorCtr="0" anchor="b" bIns="0" lIns="0" spcFirstLastPara="1" rIns="0" wrap="square" tIns="0">
            <a:noAutofit/>
          </a:bodyPr>
          <a:lstStyle>
            <a:lvl1pPr lvl="0" rtl="0">
              <a:lnSpc>
                <a:spcPct val="142000"/>
              </a:lnSpc>
              <a:spcBef>
                <a:spcPts val="0"/>
              </a:spcBef>
              <a:spcAft>
                <a:spcPts val="0"/>
              </a:spcAft>
              <a:buNone/>
              <a:defRPr sz="600">
                <a:solidFill>
                  <a:schemeClr val="lt1"/>
                </a:solidFill>
              </a:defRPr>
            </a:lvl1pPr>
            <a:lvl2pPr lvl="1" rtl="0">
              <a:lnSpc>
                <a:spcPct val="142000"/>
              </a:lnSpc>
              <a:spcBef>
                <a:spcPts val="0"/>
              </a:spcBef>
              <a:spcAft>
                <a:spcPts val="0"/>
              </a:spcAft>
              <a:buNone/>
              <a:defRPr sz="600">
                <a:solidFill>
                  <a:schemeClr val="lt1"/>
                </a:solidFill>
              </a:defRPr>
            </a:lvl2pPr>
            <a:lvl3pPr lvl="2" rtl="0">
              <a:lnSpc>
                <a:spcPct val="142000"/>
              </a:lnSpc>
              <a:spcBef>
                <a:spcPts val="0"/>
              </a:spcBef>
              <a:spcAft>
                <a:spcPts val="0"/>
              </a:spcAft>
              <a:buNone/>
              <a:defRPr sz="600">
                <a:solidFill>
                  <a:schemeClr val="lt1"/>
                </a:solidFill>
              </a:defRPr>
            </a:lvl3pPr>
            <a:lvl4pPr lvl="3" rtl="0">
              <a:lnSpc>
                <a:spcPct val="142000"/>
              </a:lnSpc>
              <a:spcBef>
                <a:spcPts val="0"/>
              </a:spcBef>
              <a:spcAft>
                <a:spcPts val="0"/>
              </a:spcAft>
              <a:buNone/>
              <a:defRPr sz="600">
                <a:solidFill>
                  <a:schemeClr val="lt1"/>
                </a:solidFill>
              </a:defRPr>
            </a:lvl4pPr>
            <a:lvl5pPr lvl="4" rtl="0">
              <a:lnSpc>
                <a:spcPct val="142000"/>
              </a:lnSpc>
              <a:spcBef>
                <a:spcPts val="0"/>
              </a:spcBef>
              <a:spcAft>
                <a:spcPts val="0"/>
              </a:spcAft>
              <a:buNone/>
              <a:defRPr sz="600">
                <a:solidFill>
                  <a:schemeClr val="lt1"/>
                </a:solidFill>
              </a:defRPr>
            </a:lvl5pPr>
            <a:lvl6pPr lvl="5" rtl="0">
              <a:lnSpc>
                <a:spcPct val="142000"/>
              </a:lnSpc>
              <a:spcBef>
                <a:spcPts val="0"/>
              </a:spcBef>
              <a:spcAft>
                <a:spcPts val="0"/>
              </a:spcAft>
              <a:buNone/>
              <a:defRPr sz="600">
                <a:solidFill>
                  <a:schemeClr val="lt1"/>
                </a:solidFill>
              </a:defRPr>
            </a:lvl6pPr>
            <a:lvl7pPr lvl="6" rtl="0">
              <a:lnSpc>
                <a:spcPct val="142000"/>
              </a:lnSpc>
              <a:spcBef>
                <a:spcPts val="0"/>
              </a:spcBef>
              <a:spcAft>
                <a:spcPts val="0"/>
              </a:spcAft>
              <a:buNone/>
              <a:defRPr sz="600">
                <a:solidFill>
                  <a:schemeClr val="lt1"/>
                </a:solidFill>
              </a:defRPr>
            </a:lvl7pPr>
            <a:lvl8pPr lvl="7" rtl="0">
              <a:lnSpc>
                <a:spcPct val="142000"/>
              </a:lnSpc>
              <a:spcBef>
                <a:spcPts val="0"/>
              </a:spcBef>
              <a:spcAft>
                <a:spcPts val="0"/>
              </a:spcAft>
              <a:buNone/>
              <a:defRPr sz="600">
                <a:solidFill>
                  <a:schemeClr val="lt1"/>
                </a:solidFill>
              </a:defRPr>
            </a:lvl8pPr>
            <a:lvl9pPr lvl="8" rtl="0">
              <a:lnSpc>
                <a:spcPct val="142000"/>
              </a:lnSpc>
              <a:spcBef>
                <a:spcPts val="0"/>
              </a:spcBef>
              <a:spcAft>
                <a:spcPts val="0"/>
              </a:spcAft>
              <a:buNone/>
              <a:defRPr sz="600">
                <a:solidFill>
                  <a:schemeClr val="lt1"/>
                </a:solidFill>
              </a:defRPr>
            </a:lvl9pPr>
          </a:lstStyle>
          <a:p/>
        </p:txBody>
      </p:sp>
    </p:spTree>
  </p:cSld>
  <p:clrMapOvr>
    <a:masterClrMapping/>
  </p:clrMapOvr>
  <p:extLst>
    <p:ext uri="{DCECCB84-F9BA-43D5-87BE-67443E8EF086}">
      <p15:sldGuideLst>
        <p15:guide id="1" orient="horz" pos="2592">
          <p15:clr>
            <a:srgbClr val="FF00FF"/>
          </p15:clr>
        </p15:guide>
        <p15:guide id="2" pos="3840">
          <p15:clr>
            <a:srgbClr val="FF00FF"/>
          </p15:clr>
        </p15:guide>
        <p15:guide id="3" orient="horz" pos="1206">
          <p15:clr>
            <a:srgbClr val="FF00FF"/>
          </p15:clr>
        </p15:guide>
        <p15:guide id="4" orient="horz" pos="3886">
          <p15:clr>
            <a:srgbClr val="FF00FF"/>
          </p15:clr>
        </p15:guide>
        <p15:guide id="5" pos="432">
          <p15:clr>
            <a:srgbClr val="FF00FF"/>
          </p15:clr>
        </p15:guide>
        <p15:guide id="6" pos="7247">
          <p15:clr>
            <a:srgbClr val="FF00FF"/>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gray - title only">
  <p:cSld name="CUSTOM_4_1_1">
    <p:bg>
      <p:bgPr>
        <a:solidFill>
          <a:schemeClr val="dk2"/>
        </a:solidFill>
      </p:bgPr>
    </p:bg>
    <p:spTree>
      <p:nvGrpSpPr>
        <p:cNvPr id="241" name="Shape 241"/>
        <p:cNvGrpSpPr/>
        <p:nvPr/>
      </p:nvGrpSpPr>
      <p:grpSpPr>
        <a:xfrm>
          <a:off x="0" y="0"/>
          <a:ext cx="0" cy="0"/>
          <a:chOff x="0" y="0"/>
          <a:chExt cx="0" cy="0"/>
        </a:xfrm>
      </p:grpSpPr>
      <p:sp>
        <p:nvSpPr>
          <p:cNvPr id="242" name="Google Shape;242;p29"/>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chemeClr val="lt1"/>
                </a:solidFill>
              </a:defRPr>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43" name="Google Shape;243;p29"/>
          <p:cNvCxnSpPr/>
          <p:nvPr/>
        </p:nvCxnSpPr>
        <p:spPr>
          <a:xfrm rot="10800000">
            <a:off x="447775" y="100"/>
            <a:ext cx="0" cy="886500"/>
          </a:xfrm>
          <a:prstGeom prst="straightConnector1">
            <a:avLst/>
          </a:prstGeom>
          <a:noFill/>
          <a:ln cap="flat" cmpd="sng" w="9525">
            <a:solidFill>
              <a:schemeClr val="lt2"/>
            </a:solidFill>
            <a:prstDash val="solid"/>
            <a:round/>
            <a:headEnd len="med" w="med" type="none"/>
            <a:tailEnd len="med" w="med" type="none"/>
          </a:ln>
        </p:spPr>
      </p:cxnSp>
      <p:sp>
        <p:nvSpPr>
          <p:cNvPr id="244" name="Google Shape;244;p29"/>
          <p:cNvSpPr txBox="1"/>
          <p:nvPr>
            <p:ph idx="1" type="subTitle"/>
          </p:nvPr>
        </p:nvSpPr>
        <p:spPr>
          <a:xfrm>
            <a:off x="447775" y="55441"/>
            <a:ext cx="5148900" cy="816300"/>
          </a:xfrm>
          <a:prstGeom prst="rect">
            <a:avLst/>
          </a:prstGeom>
          <a:noFill/>
        </p:spPr>
        <p:txBody>
          <a:bodyPr anchorCtr="0" anchor="ctr" bIns="91425" lIns="438900" spcFirstLastPara="1" rIns="91425" wrap="square" tIns="91425">
            <a:noAutofit/>
          </a:bodyPr>
          <a:lstStyle>
            <a:lvl1pPr lvl="0"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9pPr>
          </a:lstStyle>
          <a:p/>
        </p:txBody>
      </p:sp>
      <p:cxnSp>
        <p:nvCxnSpPr>
          <p:cNvPr id="245" name="Google Shape;245;p29"/>
          <p:cNvCxnSpPr/>
          <p:nvPr/>
        </p:nvCxnSpPr>
        <p:spPr>
          <a:xfrm rot="10800000">
            <a:off x="447767" y="6401400"/>
            <a:ext cx="0" cy="456600"/>
          </a:xfrm>
          <a:prstGeom prst="straightConnector1">
            <a:avLst/>
          </a:prstGeom>
          <a:noFill/>
          <a:ln cap="flat" cmpd="sng" w="9525">
            <a:solidFill>
              <a:schemeClr val="lt2"/>
            </a:solidFill>
            <a:prstDash val="solid"/>
            <a:round/>
            <a:headEnd len="med" w="med" type="none"/>
            <a:tailEnd len="med" w="med" type="none"/>
          </a:ln>
        </p:spPr>
      </p:cxnSp>
      <p:sp>
        <p:nvSpPr>
          <p:cNvPr id="246" name="Google Shape;246;p2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Red Hat Display Medium"/>
                <a:ea typeface="Red Hat Display Medium"/>
                <a:cs typeface="Red Hat Display Medium"/>
                <a:sym typeface="Red Hat Display Medium"/>
              </a:defRPr>
            </a:lvl1pPr>
            <a:lvl2pPr lvl="1" rtl="0" algn="ctr">
              <a:buNone/>
              <a:defRPr sz="800">
                <a:solidFill>
                  <a:schemeClr val="lt1"/>
                </a:solidFill>
                <a:latin typeface="Red Hat Display Medium"/>
                <a:ea typeface="Red Hat Display Medium"/>
                <a:cs typeface="Red Hat Display Medium"/>
                <a:sym typeface="Red Hat Display Medium"/>
              </a:defRPr>
            </a:lvl2pPr>
            <a:lvl3pPr lvl="2" rtl="0" algn="ctr">
              <a:buNone/>
              <a:defRPr sz="800">
                <a:solidFill>
                  <a:schemeClr val="lt1"/>
                </a:solidFill>
                <a:latin typeface="Red Hat Display Medium"/>
                <a:ea typeface="Red Hat Display Medium"/>
                <a:cs typeface="Red Hat Display Medium"/>
                <a:sym typeface="Red Hat Display Medium"/>
              </a:defRPr>
            </a:lvl3pPr>
            <a:lvl4pPr lvl="3" rtl="0" algn="ctr">
              <a:buNone/>
              <a:defRPr sz="800">
                <a:solidFill>
                  <a:schemeClr val="lt1"/>
                </a:solidFill>
                <a:latin typeface="Red Hat Display Medium"/>
                <a:ea typeface="Red Hat Display Medium"/>
                <a:cs typeface="Red Hat Display Medium"/>
                <a:sym typeface="Red Hat Display Medium"/>
              </a:defRPr>
            </a:lvl4pPr>
            <a:lvl5pPr lvl="4" rtl="0" algn="ctr">
              <a:buNone/>
              <a:defRPr sz="800">
                <a:solidFill>
                  <a:schemeClr val="lt1"/>
                </a:solidFill>
                <a:latin typeface="Red Hat Display Medium"/>
                <a:ea typeface="Red Hat Display Medium"/>
                <a:cs typeface="Red Hat Display Medium"/>
                <a:sym typeface="Red Hat Display Medium"/>
              </a:defRPr>
            </a:lvl5pPr>
            <a:lvl6pPr lvl="5" rtl="0" algn="ctr">
              <a:buNone/>
              <a:defRPr sz="800">
                <a:solidFill>
                  <a:schemeClr val="lt1"/>
                </a:solidFill>
                <a:latin typeface="Red Hat Display Medium"/>
                <a:ea typeface="Red Hat Display Medium"/>
                <a:cs typeface="Red Hat Display Medium"/>
                <a:sym typeface="Red Hat Display Medium"/>
              </a:defRPr>
            </a:lvl6pPr>
            <a:lvl7pPr lvl="6" rtl="0" algn="ctr">
              <a:buNone/>
              <a:defRPr sz="800">
                <a:solidFill>
                  <a:schemeClr val="lt1"/>
                </a:solidFill>
                <a:latin typeface="Red Hat Display Medium"/>
                <a:ea typeface="Red Hat Display Medium"/>
                <a:cs typeface="Red Hat Display Medium"/>
                <a:sym typeface="Red Hat Display Medium"/>
              </a:defRPr>
            </a:lvl7pPr>
            <a:lvl8pPr lvl="7" rtl="0" algn="ctr">
              <a:buNone/>
              <a:defRPr sz="800">
                <a:solidFill>
                  <a:schemeClr val="lt1"/>
                </a:solidFill>
                <a:latin typeface="Red Hat Display Medium"/>
                <a:ea typeface="Red Hat Display Medium"/>
                <a:cs typeface="Red Hat Display Medium"/>
                <a:sym typeface="Red Hat Display Medium"/>
              </a:defRPr>
            </a:lvl8pPr>
            <a:lvl9pPr lvl="8" rtl="0" algn="ctr">
              <a:buNone/>
              <a:defRPr sz="800">
                <a:solidFill>
                  <a:schemeClr val="lt1"/>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247" name="Google Shape;247;p29"/>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lt2"/>
                </a:solidFill>
                <a:latin typeface="Red Hat Display"/>
                <a:ea typeface="Red Hat Display"/>
                <a:cs typeface="Red Hat Display"/>
                <a:sym typeface="Red Hat Display"/>
              </a:rPr>
              <a:t>CONFIDENTIAL </a:t>
            </a:r>
            <a:r>
              <a:rPr lang="en" sz="600">
                <a:solidFill>
                  <a:schemeClr val="lt2"/>
                </a:solidFill>
                <a:latin typeface="Red Hat Display"/>
                <a:ea typeface="Red Hat Display"/>
                <a:cs typeface="Red Hat Display"/>
                <a:sym typeface="Red Hat Display"/>
              </a:rPr>
              <a:t>Designator</a:t>
            </a:r>
            <a:endParaRPr sz="600">
              <a:solidFill>
                <a:schemeClr val="lt2"/>
              </a:solidFill>
              <a:latin typeface="Red Hat Display"/>
              <a:ea typeface="Red Hat Display"/>
              <a:cs typeface="Red Hat Display"/>
              <a:sym typeface="Red Hat Display"/>
            </a:endParaRPr>
          </a:p>
        </p:txBody>
      </p:sp>
      <p:pic>
        <p:nvPicPr>
          <p:cNvPr id="248" name="Google Shape;248;p29"/>
          <p:cNvPicPr preferRelativeResize="0"/>
          <p:nvPr/>
        </p:nvPicPr>
        <p:blipFill rotWithShape="1">
          <a:blip r:embed="rId2">
            <a:alphaModFix/>
          </a:blip>
          <a:srcRect b="592" l="0" r="0" t="583"/>
          <a:stretch/>
        </p:blipFill>
        <p:spPr>
          <a:xfrm>
            <a:off x="10711279" y="6313250"/>
            <a:ext cx="975850" cy="228121"/>
          </a:xfrm>
          <a:prstGeom prst="rect">
            <a:avLst/>
          </a:prstGeom>
          <a:noFill/>
          <a:ln>
            <a:noFill/>
          </a:ln>
        </p:spPr>
      </p:pic>
      <p:sp>
        <p:nvSpPr>
          <p:cNvPr id="249" name="Google Shape;249;p29"/>
          <p:cNvSpPr txBox="1"/>
          <p:nvPr>
            <p:ph idx="2" type="subTitle"/>
          </p:nvPr>
        </p:nvSpPr>
        <p:spPr>
          <a:xfrm>
            <a:off x="885050" y="6169550"/>
            <a:ext cx="9183000" cy="559800"/>
          </a:xfrm>
          <a:prstGeom prst="rect">
            <a:avLst/>
          </a:prstGeom>
          <a:noFill/>
        </p:spPr>
        <p:txBody>
          <a:bodyPr anchorCtr="0" anchor="b" bIns="0" lIns="0" spcFirstLastPara="1" rIns="0" wrap="square" tIns="0">
            <a:noAutofit/>
          </a:bodyPr>
          <a:lstStyle>
            <a:lvl1pPr lvl="0" rtl="0">
              <a:lnSpc>
                <a:spcPct val="142000"/>
              </a:lnSpc>
              <a:spcBef>
                <a:spcPts val="0"/>
              </a:spcBef>
              <a:spcAft>
                <a:spcPts val="0"/>
              </a:spcAft>
              <a:buNone/>
              <a:defRPr sz="600">
                <a:solidFill>
                  <a:schemeClr val="lt2"/>
                </a:solidFill>
              </a:defRPr>
            </a:lvl1pPr>
            <a:lvl2pPr lvl="1" rtl="0">
              <a:lnSpc>
                <a:spcPct val="142000"/>
              </a:lnSpc>
              <a:spcBef>
                <a:spcPts val="0"/>
              </a:spcBef>
              <a:spcAft>
                <a:spcPts val="0"/>
              </a:spcAft>
              <a:buNone/>
              <a:defRPr sz="600">
                <a:solidFill>
                  <a:schemeClr val="lt2"/>
                </a:solidFill>
              </a:defRPr>
            </a:lvl2pPr>
            <a:lvl3pPr lvl="2" rtl="0">
              <a:lnSpc>
                <a:spcPct val="142000"/>
              </a:lnSpc>
              <a:spcBef>
                <a:spcPts val="0"/>
              </a:spcBef>
              <a:spcAft>
                <a:spcPts val="0"/>
              </a:spcAft>
              <a:buNone/>
              <a:defRPr sz="600">
                <a:solidFill>
                  <a:schemeClr val="lt2"/>
                </a:solidFill>
              </a:defRPr>
            </a:lvl3pPr>
            <a:lvl4pPr lvl="3" rtl="0">
              <a:lnSpc>
                <a:spcPct val="142000"/>
              </a:lnSpc>
              <a:spcBef>
                <a:spcPts val="0"/>
              </a:spcBef>
              <a:spcAft>
                <a:spcPts val="0"/>
              </a:spcAft>
              <a:buNone/>
              <a:defRPr sz="600">
                <a:solidFill>
                  <a:schemeClr val="lt2"/>
                </a:solidFill>
              </a:defRPr>
            </a:lvl4pPr>
            <a:lvl5pPr lvl="4" rtl="0">
              <a:lnSpc>
                <a:spcPct val="142000"/>
              </a:lnSpc>
              <a:spcBef>
                <a:spcPts val="0"/>
              </a:spcBef>
              <a:spcAft>
                <a:spcPts val="0"/>
              </a:spcAft>
              <a:buNone/>
              <a:defRPr sz="600">
                <a:solidFill>
                  <a:schemeClr val="lt2"/>
                </a:solidFill>
              </a:defRPr>
            </a:lvl5pPr>
            <a:lvl6pPr lvl="5" rtl="0">
              <a:lnSpc>
                <a:spcPct val="142000"/>
              </a:lnSpc>
              <a:spcBef>
                <a:spcPts val="0"/>
              </a:spcBef>
              <a:spcAft>
                <a:spcPts val="0"/>
              </a:spcAft>
              <a:buNone/>
              <a:defRPr sz="600">
                <a:solidFill>
                  <a:schemeClr val="lt2"/>
                </a:solidFill>
              </a:defRPr>
            </a:lvl6pPr>
            <a:lvl7pPr lvl="6" rtl="0">
              <a:lnSpc>
                <a:spcPct val="142000"/>
              </a:lnSpc>
              <a:spcBef>
                <a:spcPts val="0"/>
              </a:spcBef>
              <a:spcAft>
                <a:spcPts val="0"/>
              </a:spcAft>
              <a:buNone/>
              <a:defRPr sz="600">
                <a:solidFill>
                  <a:schemeClr val="lt2"/>
                </a:solidFill>
              </a:defRPr>
            </a:lvl7pPr>
            <a:lvl8pPr lvl="7" rtl="0">
              <a:lnSpc>
                <a:spcPct val="142000"/>
              </a:lnSpc>
              <a:spcBef>
                <a:spcPts val="0"/>
              </a:spcBef>
              <a:spcAft>
                <a:spcPts val="0"/>
              </a:spcAft>
              <a:buNone/>
              <a:defRPr sz="600">
                <a:solidFill>
                  <a:schemeClr val="lt2"/>
                </a:solidFill>
              </a:defRPr>
            </a:lvl8pPr>
            <a:lvl9pPr lvl="8" rtl="0">
              <a:lnSpc>
                <a:spcPct val="142000"/>
              </a:lnSpc>
              <a:spcBef>
                <a:spcPts val="0"/>
              </a:spcBef>
              <a:spcAft>
                <a:spcPts val="0"/>
              </a:spcAft>
              <a:buNone/>
              <a:defRPr sz="600">
                <a:solidFill>
                  <a:schemeClr val="lt2"/>
                </a:solidFill>
              </a:defRPr>
            </a:lvl9pPr>
          </a:lstStyle>
          <a:p/>
        </p:txBody>
      </p:sp>
    </p:spTree>
  </p:cSld>
  <p:clrMapOvr>
    <a:masterClrMapping/>
  </p:clrMapOvr>
  <p:extLst>
    <p:ext uri="{DCECCB84-F9BA-43D5-87BE-67443E8EF086}">
      <p15:sldGuideLst>
        <p15:guide id="1" orient="horz" pos="2592">
          <p15:clr>
            <a:srgbClr val="FF00FF"/>
          </p15:clr>
        </p15:guide>
        <p15:guide id="2" pos="3840">
          <p15:clr>
            <a:srgbClr val="FF00FF"/>
          </p15:clr>
        </p15:guide>
        <p15:guide id="3" orient="horz" pos="1206">
          <p15:clr>
            <a:srgbClr val="FF00FF"/>
          </p15:clr>
        </p15:guide>
        <p15:guide id="4" orient="horz" pos="3886">
          <p15:clr>
            <a:srgbClr val="FF00FF"/>
          </p15:clr>
        </p15:guide>
        <p15:guide id="5" pos="432">
          <p15:clr>
            <a:srgbClr val="FF00FF"/>
          </p15:clr>
        </p15:guide>
        <p15:guide id="6" pos="7247">
          <p15:clr>
            <a:srgbClr val="FF00FF"/>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_1_1">
    <p:bg>
      <p:bgPr>
        <a:blipFill>
          <a:blip r:embed="rId2">
            <a:alphaModFix/>
          </a:blip>
          <a:stretch>
            <a:fillRect/>
          </a:stretch>
        </a:blipFill>
      </p:bgPr>
    </p:bg>
    <p:spTree>
      <p:nvGrpSpPr>
        <p:cNvPr id="250" name="Shape 250"/>
        <p:cNvGrpSpPr/>
        <p:nvPr/>
      </p:nvGrpSpPr>
      <p:grpSpPr>
        <a:xfrm>
          <a:off x="0" y="0"/>
          <a:ext cx="0" cy="0"/>
          <a:chOff x="0" y="0"/>
          <a:chExt cx="0" cy="0"/>
        </a:xfrm>
      </p:grpSpPr>
      <p:sp>
        <p:nvSpPr>
          <p:cNvPr id="251" name="Google Shape;251;p30"/>
          <p:cNvSpPr txBox="1"/>
          <p:nvPr>
            <p:ph idx="1" type="subTitle"/>
          </p:nvPr>
        </p:nvSpPr>
        <p:spPr>
          <a:xfrm>
            <a:off x="9251450" y="1743725"/>
            <a:ext cx="2124300" cy="3309000"/>
          </a:xfrm>
          <a:prstGeom prst="rect">
            <a:avLst/>
          </a:prstGeom>
          <a:ln>
            <a:noFill/>
          </a:ln>
        </p:spPr>
        <p:txBody>
          <a:bodyPr anchorCtr="0" anchor="t" bIns="0" lIns="0" spcFirstLastPara="1" rIns="0" wrap="square" tIns="0">
            <a:noAutofit/>
          </a:bodyPr>
          <a:lstStyle>
            <a:lvl1pPr indent="0" lvl="0" marL="0" marR="0" rtl="0" algn="l">
              <a:lnSpc>
                <a:spcPct val="174000"/>
              </a:lnSpc>
              <a:spcBef>
                <a:spcPts val="0"/>
              </a:spcBef>
              <a:spcAft>
                <a:spcPts val="0"/>
              </a:spcAft>
              <a:buNone/>
              <a:defRPr sz="1400">
                <a:solidFill>
                  <a:srgbClr val="000000"/>
                </a:solidFill>
              </a:defRPr>
            </a:lvl1pPr>
            <a:lvl2pPr lvl="1" rtl="0">
              <a:spcBef>
                <a:spcPts val="0"/>
              </a:spcBef>
              <a:spcAft>
                <a:spcPts val="0"/>
              </a:spcAft>
              <a:buNone/>
              <a:defRPr/>
            </a:lvl2pPr>
            <a:lvl3pPr lvl="2" rtl="0">
              <a:spcBef>
                <a:spcPts val="2100"/>
              </a:spcBef>
              <a:spcAft>
                <a:spcPts val="0"/>
              </a:spcAft>
              <a:buNone/>
              <a:defRPr/>
            </a:lvl3pPr>
            <a:lvl4pPr lvl="3" rtl="0">
              <a:spcBef>
                <a:spcPts val="2100"/>
              </a:spcBef>
              <a:spcAft>
                <a:spcPts val="0"/>
              </a:spcAft>
              <a:buNone/>
              <a:defRPr/>
            </a:lvl4pPr>
            <a:lvl5pPr lvl="4" rtl="0">
              <a:spcBef>
                <a:spcPts val="2100"/>
              </a:spcBef>
              <a:spcAft>
                <a:spcPts val="0"/>
              </a:spcAft>
              <a:buNone/>
              <a:defRPr/>
            </a:lvl5pPr>
            <a:lvl6pPr lvl="5" rtl="0">
              <a:spcBef>
                <a:spcPts val="2100"/>
              </a:spcBef>
              <a:spcAft>
                <a:spcPts val="0"/>
              </a:spcAft>
              <a:buNone/>
              <a:defRPr/>
            </a:lvl6pPr>
            <a:lvl7pPr lvl="6" rtl="0">
              <a:spcBef>
                <a:spcPts val="2100"/>
              </a:spcBef>
              <a:spcAft>
                <a:spcPts val="0"/>
              </a:spcAft>
              <a:buNone/>
              <a:defRPr/>
            </a:lvl7pPr>
            <a:lvl8pPr lvl="7" rtl="0">
              <a:spcBef>
                <a:spcPts val="2100"/>
              </a:spcBef>
              <a:spcAft>
                <a:spcPts val="0"/>
              </a:spcAft>
              <a:buNone/>
              <a:defRPr/>
            </a:lvl8pPr>
            <a:lvl9pPr lvl="8" rtl="0">
              <a:spcBef>
                <a:spcPts val="2100"/>
              </a:spcBef>
              <a:spcAft>
                <a:spcPts val="2100"/>
              </a:spcAft>
              <a:buNone/>
              <a:defRPr/>
            </a:lvl9pPr>
          </a:lstStyle>
          <a:p/>
        </p:txBody>
      </p:sp>
      <p:sp>
        <p:nvSpPr>
          <p:cNvPr id="252" name="Google Shape;252;p30"/>
          <p:cNvSpPr txBox="1"/>
          <p:nvPr>
            <p:ph type="title"/>
          </p:nvPr>
        </p:nvSpPr>
        <p:spPr>
          <a:xfrm>
            <a:off x="447775" y="1084575"/>
            <a:ext cx="6825000" cy="2105100"/>
          </a:xfrm>
          <a:prstGeom prst="rect">
            <a:avLst/>
          </a:prstGeom>
        </p:spPr>
        <p:txBody>
          <a:bodyPr anchorCtr="0" anchor="t" bIns="91425" lIns="457200" spcFirstLastPara="1" rIns="91425" wrap="square" tIns="91425">
            <a:noAutofit/>
          </a:bodyPr>
          <a:lstStyle>
            <a:lvl1pPr lvl="0" rtl="0">
              <a:spcBef>
                <a:spcPts val="0"/>
              </a:spcBef>
              <a:spcAft>
                <a:spcPts val="0"/>
              </a:spcAft>
              <a:buNone/>
              <a:defRPr b="1" sz="4800">
                <a:solidFill>
                  <a:schemeClr val="dk2"/>
                </a:solidFill>
              </a:defRPr>
            </a:lvl1pPr>
            <a:lvl2pPr lvl="1" rtl="0">
              <a:spcBef>
                <a:spcPts val="0"/>
              </a:spcBef>
              <a:spcAft>
                <a:spcPts val="0"/>
              </a:spcAft>
              <a:buNone/>
              <a:defRPr b="1" sz="4800">
                <a:solidFill>
                  <a:schemeClr val="dk2"/>
                </a:solidFill>
              </a:defRPr>
            </a:lvl2pPr>
            <a:lvl3pPr lvl="2" rtl="0">
              <a:spcBef>
                <a:spcPts val="0"/>
              </a:spcBef>
              <a:spcAft>
                <a:spcPts val="0"/>
              </a:spcAft>
              <a:buNone/>
              <a:defRPr b="1" sz="4800">
                <a:solidFill>
                  <a:schemeClr val="dk2"/>
                </a:solidFill>
              </a:defRPr>
            </a:lvl3pPr>
            <a:lvl4pPr lvl="3" rtl="0">
              <a:spcBef>
                <a:spcPts val="0"/>
              </a:spcBef>
              <a:spcAft>
                <a:spcPts val="0"/>
              </a:spcAft>
              <a:buNone/>
              <a:defRPr b="1" sz="4800">
                <a:solidFill>
                  <a:schemeClr val="dk2"/>
                </a:solidFill>
              </a:defRPr>
            </a:lvl4pPr>
            <a:lvl5pPr lvl="4" rtl="0">
              <a:spcBef>
                <a:spcPts val="0"/>
              </a:spcBef>
              <a:spcAft>
                <a:spcPts val="0"/>
              </a:spcAft>
              <a:buNone/>
              <a:defRPr b="1" sz="4800">
                <a:solidFill>
                  <a:schemeClr val="dk2"/>
                </a:solidFill>
              </a:defRPr>
            </a:lvl5pPr>
            <a:lvl6pPr lvl="5" rtl="0">
              <a:spcBef>
                <a:spcPts val="0"/>
              </a:spcBef>
              <a:spcAft>
                <a:spcPts val="0"/>
              </a:spcAft>
              <a:buNone/>
              <a:defRPr b="1" sz="4800">
                <a:solidFill>
                  <a:schemeClr val="dk2"/>
                </a:solidFill>
              </a:defRPr>
            </a:lvl6pPr>
            <a:lvl7pPr lvl="6" rtl="0">
              <a:spcBef>
                <a:spcPts val="0"/>
              </a:spcBef>
              <a:spcAft>
                <a:spcPts val="0"/>
              </a:spcAft>
              <a:buNone/>
              <a:defRPr b="1" sz="4800">
                <a:solidFill>
                  <a:schemeClr val="dk2"/>
                </a:solidFill>
              </a:defRPr>
            </a:lvl7pPr>
            <a:lvl8pPr lvl="7" rtl="0">
              <a:spcBef>
                <a:spcPts val="0"/>
              </a:spcBef>
              <a:spcAft>
                <a:spcPts val="0"/>
              </a:spcAft>
              <a:buNone/>
              <a:defRPr b="1" sz="4800">
                <a:solidFill>
                  <a:schemeClr val="dk2"/>
                </a:solidFill>
              </a:defRPr>
            </a:lvl8pPr>
            <a:lvl9pPr lvl="8" rtl="0">
              <a:spcBef>
                <a:spcPts val="0"/>
              </a:spcBef>
              <a:spcAft>
                <a:spcPts val="0"/>
              </a:spcAft>
              <a:buNone/>
              <a:defRPr b="1" sz="4800">
                <a:solidFill>
                  <a:schemeClr val="dk2"/>
                </a:solidFill>
              </a:defRPr>
            </a:lvl9pPr>
          </a:lstStyle>
          <a:p/>
        </p:txBody>
      </p:sp>
      <p:cxnSp>
        <p:nvCxnSpPr>
          <p:cNvPr id="253" name="Google Shape;253;p3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sp>
        <p:nvSpPr>
          <p:cNvPr id="254" name="Google Shape;254;p30"/>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9pPr>
          </a:lstStyle>
          <a:p/>
        </p:txBody>
      </p:sp>
      <p:cxnSp>
        <p:nvCxnSpPr>
          <p:cNvPr id="255" name="Google Shape;255;p3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56" name="Google Shape;256;p3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Display Medium"/>
                <a:ea typeface="Red Hat Display Medium"/>
                <a:cs typeface="Red Hat Display Medium"/>
                <a:sym typeface="Red Hat Display Medium"/>
              </a:defRPr>
            </a:lvl1pPr>
            <a:lvl2pPr lvl="1" rtl="0" algn="ctr">
              <a:buNone/>
              <a:defRPr sz="800">
                <a:latin typeface="Red Hat Display Medium"/>
                <a:ea typeface="Red Hat Display Medium"/>
                <a:cs typeface="Red Hat Display Medium"/>
                <a:sym typeface="Red Hat Display Medium"/>
              </a:defRPr>
            </a:lvl2pPr>
            <a:lvl3pPr lvl="2" rtl="0" algn="ctr">
              <a:buNone/>
              <a:defRPr sz="800">
                <a:latin typeface="Red Hat Display Medium"/>
                <a:ea typeface="Red Hat Display Medium"/>
                <a:cs typeface="Red Hat Display Medium"/>
                <a:sym typeface="Red Hat Display Medium"/>
              </a:defRPr>
            </a:lvl3pPr>
            <a:lvl4pPr lvl="3" rtl="0" algn="ctr">
              <a:buNone/>
              <a:defRPr sz="800">
                <a:latin typeface="Red Hat Display Medium"/>
                <a:ea typeface="Red Hat Display Medium"/>
                <a:cs typeface="Red Hat Display Medium"/>
                <a:sym typeface="Red Hat Display Medium"/>
              </a:defRPr>
            </a:lvl4pPr>
            <a:lvl5pPr lvl="4" rtl="0" algn="ctr">
              <a:buNone/>
              <a:defRPr sz="800">
                <a:latin typeface="Red Hat Display Medium"/>
                <a:ea typeface="Red Hat Display Medium"/>
                <a:cs typeface="Red Hat Display Medium"/>
                <a:sym typeface="Red Hat Display Medium"/>
              </a:defRPr>
            </a:lvl5pPr>
            <a:lvl6pPr lvl="5" rtl="0" algn="ctr">
              <a:buNone/>
              <a:defRPr sz="800">
                <a:latin typeface="Red Hat Display Medium"/>
                <a:ea typeface="Red Hat Display Medium"/>
                <a:cs typeface="Red Hat Display Medium"/>
                <a:sym typeface="Red Hat Display Medium"/>
              </a:defRPr>
            </a:lvl6pPr>
            <a:lvl7pPr lvl="6" rtl="0" algn="ctr">
              <a:buNone/>
              <a:defRPr sz="800">
                <a:latin typeface="Red Hat Display Medium"/>
                <a:ea typeface="Red Hat Display Medium"/>
                <a:cs typeface="Red Hat Display Medium"/>
                <a:sym typeface="Red Hat Display Medium"/>
              </a:defRPr>
            </a:lvl7pPr>
            <a:lvl8pPr lvl="7" rtl="0" algn="ctr">
              <a:buNone/>
              <a:defRPr sz="800">
                <a:latin typeface="Red Hat Display Medium"/>
                <a:ea typeface="Red Hat Display Medium"/>
                <a:cs typeface="Red Hat Display Medium"/>
                <a:sym typeface="Red Hat Display Medium"/>
              </a:defRPr>
            </a:lvl8pPr>
            <a:lvl9pPr lvl="8" rtl="0" algn="ctr">
              <a:buNone/>
              <a:defRPr sz="800">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257" name="Google Shape;257;p30"/>
          <p:cNvSpPr txBox="1"/>
          <p:nvPr/>
        </p:nvSpPr>
        <p:spPr>
          <a:xfrm>
            <a:off x="813680" y="6313261"/>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pic>
        <p:nvPicPr>
          <p:cNvPr id="258" name="Google Shape;258;p30"/>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Tree>
  </p:cSld>
  <p:clrMapOvr>
    <a:masterClrMapping/>
  </p:clrMapOvr>
  <p:extLst>
    <p:ext uri="{DCECCB84-F9BA-43D5-87BE-67443E8EF086}">
      <p15:sldGuideLst>
        <p15:guide id="1" orient="horz" pos="2160">
          <p15:clr>
            <a:srgbClr val="FF00FF"/>
          </p15:clr>
        </p15:guide>
        <p15:guide id="2" pos="3840">
          <p15:clr>
            <a:srgbClr val="FF00FF"/>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ution - Title">
  <p:cSld name="CUSTOM_5">
    <p:bg>
      <p:bgPr>
        <a:blipFill>
          <a:blip r:embed="rId2">
            <a:alphaModFix/>
          </a:blip>
          <a:stretch>
            <a:fillRect/>
          </a:stretch>
        </a:blipFill>
      </p:bgPr>
    </p:bg>
    <p:spTree>
      <p:nvGrpSpPr>
        <p:cNvPr id="259" name="Shape 259"/>
        <p:cNvGrpSpPr/>
        <p:nvPr/>
      </p:nvGrpSpPr>
      <p:grpSpPr>
        <a:xfrm>
          <a:off x="0" y="0"/>
          <a:ext cx="0" cy="0"/>
          <a:chOff x="0" y="0"/>
          <a:chExt cx="0" cy="0"/>
        </a:xfrm>
      </p:grpSpPr>
      <p:sp>
        <p:nvSpPr>
          <p:cNvPr id="260" name="Google Shape;260;p31"/>
          <p:cNvSpPr txBox="1"/>
          <p:nvPr>
            <p:ph idx="1" type="subTitle"/>
          </p:nvPr>
        </p:nvSpPr>
        <p:spPr>
          <a:xfrm rot="5400000">
            <a:off x="-21273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
        <p:nvSpPr>
          <p:cNvPr id="261" name="Google Shape;261;p31"/>
          <p:cNvSpPr txBox="1"/>
          <p:nvPr>
            <p:ph idx="2" type="subTitle"/>
          </p:nvPr>
        </p:nvSpPr>
        <p:spPr>
          <a:xfrm>
            <a:off x="5660525" y="3971650"/>
            <a:ext cx="4446300" cy="9144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2100"/>
              </a:spcBef>
              <a:spcAft>
                <a:spcPts val="0"/>
              </a:spcAft>
              <a:buNone/>
              <a:defRPr sz="1800"/>
            </a:lvl2pPr>
            <a:lvl3pPr lvl="2" rtl="0">
              <a:spcBef>
                <a:spcPts val="2100"/>
              </a:spcBef>
              <a:spcAft>
                <a:spcPts val="0"/>
              </a:spcAft>
              <a:buNone/>
              <a:defRPr sz="1800"/>
            </a:lvl3pPr>
            <a:lvl4pPr lvl="3" rtl="0">
              <a:spcBef>
                <a:spcPts val="2100"/>
              </a:spcBef>
              <a:spcAft>
                <a:spcPts val="0"/>
              </a:spcAft>
              <a:buNone/>
              <a:defRPr sz="1800"/>
            </a:lvl4pPr>
            <a:lvl5pPr lvl="4" rtl="0">
              <a:spcBef>
                <a:spcPts val="2100"/>
              </a:spcBef>
              <a:spcAft>
                <a:spcPts val="0"/>
              </a:spcAft>
              <a:buNone/>
              <a:defRPr sz="1800"/>
            </a:lvl5pPr>
            <a:lvl6pPr lvl="5" rtl="0">
              <a:spcBef>
                <a:spcPts val="2100"/>
              </a:spcBef>
              <a:spcAft>
                <a:spcPts val="0"/>
              </a:spcAft>
              <a:buNone/>
              <a:defRPr sz="1800"/>
            </a:lvl6pPr>
            <a:lvl7pPr lvl="6" rtl="0">
              <a:spcBef>
                <a:spcPts val="2100"/>
              </a:spcBef>
              <a:spcAft>
                <a:spcPts val="0"/>
              </a:spcAft>
              <a:buNone/>
              <a:defRPr sz="1800"/>
            </a:lvl7pPr>
            <a:lvl8pPr lvl="7" rtl="0">
              <a:spcBef>
                <a:spcPts val="2100"/>
              </a:spcBef>
              <a:spcAft>
                <a:spcPts val="0"/>
              </a:spcAft>
              <a:buNone/>
              <a:defRPr sz="1800"/>
            </a:lvl8pPr>
            <a:lvl9pPr lvl="8" rtl="0">
              <a:spcBef>
                <a:spcPts val="2100"/>
              </a:spcBef>
              <a:spcAft>
                <a:spcPts val="2100"/>
              </a:spcAft>
              <a:buNone/>
              <a:defRPr sz="1800"/>
            </a:lvl9pPr>
          </a:lstStyle>
          <a:p/>
        </p:txBody>
      </p:sp>
      <p:sp>
        <p:nvSpPr>
          <p:cNvPr id="262" name="Google Shape;262;p31"/>
          <p:cNvSpPr txBox="1"/>
          <p:nvPr>
            <p:ph idx="3" type="subTitle"/>
          </p:nvPr>
        </p:nvSpPr>
        <p:spPr>
          <a:xfrm>
            <a:off x="5660525" y="5318275"/>
            <a:ext cx="2040300" cy="605700"/>
          </a:xfrm>
          <a:prstGeom prst="rect">
            <a:avLst/>
          </a:prstGeom>
        </p:spPr>
        <p:txBody>
          <a:bodyPr anchorCtr="0" anchor="t" bIns="0" lIns="0" spcFirstLastPara="1" rIns="0" wrap="square" tIns="0">
            <a:noAutofit/>
          </a:bodyPr>
          <a:lstStyle>
            <a:lvl1pPr lvl="0" rtl="0">
              <a:spcBef>
                <a:spcPts val="0"/>
              </a:spcBef>
              <a:spcAft>
                <a:spcPts val="0"/>
              </a:spcAft>
              <a:buNone/>
              <a:defRPr sz="1200"/>
            </a:lvl1pPr>
            <a:lvl2pPr lvl="1" rtl="0">
              <a:spcBef>
                <a:spcPts val="2100"/>
              </a:spcBef>
              <a:spcAft>
                <a:spcPts val="0"/>
              </a:spcAft>
              <a:buNone/>
              <a:defRPr sz="1200"/>
            </a:lvl2pPr>
            <a:lvl3pPr lvl="2" rtl="0">
              <a:spcBef>
                <a:spcPts val="2100"/>
              </a:spcBef>
              <a:spcAft>
                <a:spcPts val="0"/>
              </a:spcAft>
              <a:buNone/>
              <a:defRPr sz="1200"/>
            </a:lvl3pPr>
            <a:lvl4pPr lvl="3" rtl="0">
              <a:spcBef>
                <a:spcPts val="2100"/>
              </a:spcBef>
              <a:spcAft>
                <a:spcPts val="0"/>
              </a:spcAft>
              <a:buNone/>
              <a:defRPr sz="1200"/>
            </a:lvl4pPr>
            <a:lvl5pPr lvl="4" rtl="0">
              <a:spcBef>
                <a:spcPts val="2100"/>
              </a:spcBef>
              <a:spcAft>
                <a:spcPts val="0"/>
              </a:spcAft>
              <a:buNone/>
              <a:defRPr sz="1200"/>
            </a:lvl5pPr>
            <a:lvl6pPr lvl="5" rtl="0">
              <a:spcBef>
                <a:spcPts val="2100"/>
              </a:spcBef>
              <a:spcAft>
                <a:spcPts val="0"/>
              </a:spcAft>
              <a:buNone/>
              <a:defRPr sz="1200"/>
            </a:lvl6pPr>
            <a:lvl7pPr lvl="6" rtl="0">
              <a:spcBef>
                <a:spcPts val="2100"/>
              </a:spcBef>
              <a:spcAft>
                <a:spcPts val="0"/>
              </a:spcAft>
              <a:buNone/>
              <a:defRPr sz="1200"/>
            </a:lvl7pPr>
            <a:lvl8pPr lvl="7" rtl="0">
              <a:spcBef>
                <a:spcPts val="2100"/>
              </a:spcBef>
              <a:spcAft>
                <a:spcPts val="0"/>
              </a:spcAft>
              <a:buNone/>
              <a:defRPr sz="1200"/>
            </a:lvl8pPr>
            <a:lvl9pPr lvl="8" rtl="0">
              <a:spcBef>
                <a:spcPts val="2100"/>
              </a:spcBef>
              <a:spcAft>
                <a:spcPts val="2100"/>
              </a:spcAft>
              <a:buNone/>
              <a:defRPr sz="1200"/>
            </a:lvl9pPr>
          </a:lstStyle>
          <a:p/>
        </p:txBody>
      </p:sp>
      <p:sp>
        <p:nvSpPr>
          <p:cNvPr id="263" name="Google Shape;263;p31"/>
          <p:cNvSpPr txBox="1"/>
          <p:nvPr>
            <p:ph type="title"/>
          </p:nvPr>
        </p:nvSpPr>
        <p:spPr>
          <a:xfrm>
            <a:off x="5660525" y="1708950"/>
            <a:ext cx="5736300" cy="21174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accent2"/>
                </a:solidFill>
              </a:defRPr>
            </a:lvl1pPr>
            <a:lvl2pPr lvl="1" rtl="0">
              <a:spcBef>
                <a:spcPts val="0"/>
              </a:spcBef>
              <a:spcAft>
                <a:spcPts val="0"/>
              </a:spcAft>
              <a:buNone/>
              <a:defRPr sz="4800">
                <a:solidFill>
                  <a:schemeClr val="accent2"/>
                </a:solidFill>
              </a:defRPr>
            </a:lvl2pPr>
            <a:lvl3pPr lvl="2" rtl="0">
              <a:spcBef>
                <a:spcPts val="0"/>
              </a:spcBef>
              <a:spcAft>
                <a:spcPts val="0"/>
              </a:spcAft>
              <a:buNone/>
              <a:defRPr sz="4800">
                <a:solidFill>
                  <a:schemeClr val="accent2"/>
                </a:solidFill>
              </a:defRPr>
            </a:lvl3pPr>
            <a:lvl4pPr lvl="3" rtl="0">
              <a:spcBef>
                <a:spcPts val="0"/>
              </a:spcBef>
              <a:spcAft>
                <a:spcPts val="0"/>
              </a:spcAft>
              <a:buNone/>
              <a:defRPr sz="4800">
                <a:solidFill>
                  <a:schemeClr val="accent2"/>
                </a:solidFill>
              </a:defRPr>
            </a:lvl4pPr>
            <a:lvl5pPr lvl="4" rtl="0">
              <a:spcBef>
                <a:spcPts val="0"/>
              </a:spcBef>
              <a:spcAft>
                <a:spcPts val="0"/>
              </a:spcAft>
              <a:buNone/>
              <a:defRPr sz="4800">
                <a:solidFill>
                  <a:schemeClr val="accent2"/>
                </a:solidFill>
              </a:defRPr>
            </a:lvl5pPr>
            <a:lvl6pPr lvl="5" rtl="0">
              <a:spcBef>
                <a:spcPts val="0"/>
              </a:spcBef>
              <a:spcAft>
                <a:spcPts val="0"/>
              </a:spcAft>
              <a:buNone/>
              <a:defRPr sz="4800">
                <a:solidFill>
                  <a:schemeClr val="accent2"/>
                </a:solidFill>
              </a:defRPr>
            </a:lvl6pPr>
            <a:lvl7pPr lvl="6" rtl="0">
              <a:spcBef>
                <a:spcPts val="0"/>
              </a:spcBef>
              <a:spcAft>
                <a:spcPts val="0"/>
              </a:spcAft>
              <a:buNone/>
              <a:defRPr sz="4800">
                <a:solidFill>
                  <a:schemeClr val="accent2"/>
                </a:solidFill>
              </a:defRPr>
            </a:lvl7pPr>
            <a:lvl8pPr lvl="7" rtl="0">
              <a:spcBef>
                <a:spcPts val="0"/>
              </a:spcBef>
              <a:spcAft>
                <a:spcPts val="0"/>
              </a:spcAft>
              <a:buNone/>
              <a:defRPr sz="4800">
                <a:solidFill>
                  <a:schemeClr val="accent2"/>
                </a:solidFill>
              </a:defRPr>
            </a:lvl8pPr>
            <a:lvl9pPr lvl="8" rtl="0">
              <a:spcBef>
                <a:spcPts val="0"/>
              </a:spcBef>
              <a:spcAft>
                <a:spcPts val="0"/>
              </a:spcAft>
              <a:buNone/>
              <a:defRPr sz="4800">
                <a:solidFill>
                  <a:schemeClr val="accent2"/>
                </a:solidFill>
              </a:defRPr>
            </a:lvl9pPr>
          </a:lstStyle>
          <a:p/>
        </p:txBody>
      </p:sp>
      <p:sp>
        <p:nvSpPr>
          <p:cNvPr id="264" name="Google Shape;264;p31"/>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pic>
        <p:nvPicPr>
          <p:cNvPr id="265" name="Google Shape;265;p31"/>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266" name="Google Shape;266;p31"/>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267" name="Google Shape;267;p31"/>
          <p:cNvSpPr txBox="1"/>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ack">
  <p:cSld name="TITLE_2">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4"/>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2400"/>
              <a:buNone/>
              <a:defRPr sz="2400">
                <a:solidFill>
                  <a:srgbClr val="EBEBEB"/>
                </a:solidFill>
              </a:defRPr>
            </a:lvl1pPr>
            <a:lvl2pPr lvl="1" rtl="0">
              <a:lnSpc>
                <a:spcPct val="100000"/>
              </a:lnSpc>
              <a:spcBef>
                <a:spcPts val="0"/>
              </a:spcBef>
              <a:spcAft>
                <a:spcPts val="0"/>
              </a:spcAft>
              <a:buClr>
                <a:srgbClr val="EBEBEB"/>
              </a:buClr>
              <a:buSzPts val="2400"/>
              <a:buNone/>
              <a:defRPr sz="2400">
                <a:solidFill>
                  <a:srgbClr val="EBEBEB"/>
                </a:solidFill>
              </a:defRPr>
            </a:lvl2pPr>
            <a:lvl3pPr lvl="2" rtl="0">
              <a:lnSpc>
                <a:spcPct val="100000"/>
              </a:lnSpc>
              <a:spcBef>
                <a:spcPts val="0"/>
              </a:spcBef>
              <a:spcAft>
                <a:spcPts val="0"/>
              </a:spcAft>
              <a:buClr>
                <a:srgbClr val="EBEBEB"/>
              </a:buClr>
              <a:buSzPts val="2400"/>
              <a:buNone/>
              <a:defRPr sz="2400">
                <a:solidFill>
                  <a:srgbClr val="EBEBEB"/>
                </a:solidFill>
              </a:defRPr>
            </a:lvl3pPr>
            <a:lvl4pPr lvl="3" rtl="0">
              <a:lnSpc>
                <a:spcPct val="100000"/>
              </a:lnSpc>
              <a:spcBef>
                <a:spcPts val="0"/>
              </a:spcBef>
              <a:spcAft>
                <a:spcPts val="0"/>
              </a:spcAft>
              <a:buClr>
                <a:srgbClr val="EBEBEB"/>
              </a:buClr>
              <a:buSzPts val="2400"/>
              <a:buNone/>
              <a:defRPr sz="2400">
                <a:solidFill>
                  <a:srgbClr val="EBEBEB"/>
                </a:solidFill>
              </a:defRPr>
            </a:lvl4pPr>
            <a:lvl5pPr lvl="4" rtl="0">
              <a:lnSpc>
                <a:spcPct val="100000"/>
              </a:lnSpc>
              <a:spcBef>
                <a:spcPts val="0"/>
              </a:spcBef>
              <a:spcAft>
                <a:spcPts val="0"/>
              </a:spcAft>
              <a:buClr>
                <a:srgbClr val="EBEBEB"/>
              </a:buClr>
              <a:buSzPts val="2400"/>
              <a:buNone/>
              <a:defRPr sz="2400">
                <a:solidFill>
                  <a:srgbClr val="EBEBEB"/>
                </a:solidFill>
              </a:defRPr>
            </a:lvl5pPr>
            <a:lvl6pPr lvl="5" rtl="0">
              <a:lnSpc>
                <a:spcPct val="100000"/>
              </a:lnSpc>
              <a:spcBef>
                <a:spcPts val="0"/>
              </a:spcBef>
              <a:spcAft>
                <a:spcPts val="0"/>
              </a:spcAft>
              <a:buClr>
                <a:srgbClr val="EBEBEB"/>
              </a:buClr>
              <a:buSzPts val="2400"/>
              <a:buNone/>
              <a:defRPr sz="2400">
                <a:solidFill>
                  <a:srgbClr val="EBEBEB"/>
                </a:solidFill>
              </a:defRPr>
            </a:lvl6pPr>
            <a:lvl7pPr lvl="6" rtl="0">
              <a:lnSpc>
                <a:spcPct val="100000"/>
              </a:lnSpc>
              <a:spcBef>
                <a:spcPts val="0"/>
              </a:spcBef>
              <a:spcAft>
                <a:spcPts val="0"/>
              </a:spcAft>
              <a:buClr>
                <a:srgbClr val="EBEBEB"/>
              </a:buClr>
              <a:buSzPts val="2400"/>
              <a:buNone/>
              <a:defRPr sz="2400">
                <a:solidFill>
                  <a:srgbClr val="EBEBEB"/>
                </a:solidFill>
              </a:defRPr>
            </a:lvl7pPr>
            <a:lvl8pPr lvl="7" rtl="0">
              <a:lnSpc>
                <a:spcPct val="100000"/>
              </a:lnSpc>
              <a:spcBef>
                <a:spcPts val="0"/>
              </a:spcBef>
              <a:spcAft>
                <a:spcPts val="0"/>
              </a:spcAft>
              <a:buClr>
                <a:srgbClr val="EBEBEB"/>
              </a:buClr>
              <a:buSzPts val="2400"/>
              <a:buNone/>
              <a:defRPr sz="2400">
                <a:solidFill>
                  <a:srgbClr val="EBEBEB"/>
                </a:solidFill>
              </a:defRPr>
            </a:lvl8pPr>
            <a:lvl9pPr lvl="8" rtl="0">
              <a:lnSpc>
                <a:spcPct val="100000"/>
              </a:lnSpc>
              <a:spcBef>
                <a:spcPts val="0"/>
              </a:spcBef>
              <a:spcAft>
                <a:spcPts val="0"/>
              </a:spcAft>
              <a:buClr>
                <a:srgbClr val="EBEBEB"/>
              </a:buClr>
              <a:buSzPts val="2400"/>
              <a:buNone/>
              <a:defRPr sz="2400">
                <a:solidFill>
                  <a:srgbClr val="EBEBEB"/>
                </a:solidFill>
              </a:defRPr>
            </a:lvl9pPr>
          </a:lstStyle>
          <a:p/>
        </p:txBody>
      </p:sp>
      <p:sp>
        <p:nvSpPr>
          <p:cNvPr id="33" name="Google Shape;33;p4"/>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EBEBEB"/>
                </a:solidFill>
                <a:latin typeface="Overpass"/>
                <a:ea typeface="Overpass"/>
                <a:cs typeface="Overpass"/>
                <a:sym typeface="Overpass"/>
              </a:rPr>
              <a:t>CONFIDENTIAL </a:t>
            </a:r>
            <a:r>
              <a:rPr lang="en" sz="600">
                <a:solidFill>
                  <a:srgbClr val="EBEBEB"/>
                </a:solidFill>
                <a:latin typeface="Overpass Light"/>
                <a:ea typeface="Overpass Light"/>
                <a:cs typeface="Overpass Light"/>
                <a:sym typeface="Overpass Light"/>
              </a:rPr>
              <a:t>Designator</a:t>
            </a:r>
            <a:endParaRPr sz="600">
              <a:solidFill>
                <a:srgbClr val="EBEBEB"/>
              </a:solidFill>
              <a:latin typeface="Overpass Light"/>
              <a:ea typeface="Overpass Light"/>
              <a:cs typeface="Overpass Light"/>
              <a:sym typeface="Overpass Light"/>
            </a:endParaRPr>
          </a:p>
        </p:txBody>
      </p:sp>
      <p:sp>
        <p:nvSpPr>
          <p:cNvPr id="34" name="Google Shape;34;p4"/>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600">
                <a:solidFill>
                  <a:srgbClr val="EBEBEB"/>
                </a:solidFill>
              </a:defRPr>
            </a:lvl1pPr>
            <a:lvl2pPr lvl="1" rtl="0">
              <a:lnSpc>
                <a:spcPct val="105000"/>
              </a:lnSpc>
              <a:spcBef>
                <a:spcPts val="0"/>
              </a:spcBef>
              <a:spcAft>
                <a:spcPts val="0"/>
              </a:spcAft>
              <a:buNone/>
              <a:defRPr sz="4600">
                <a:solidFill>
                  <a:srgbClr val="EBEBEB"/>
                </a:solidFill>
              </a:defRPr>
            </a:lvl2pPr>
            <a:lvl3pPr lvl="2" rtl="0">
              <a:lnSpc>
                <a:spcPct val="105000"/>
              </a:lnSpc>
              <a:spcBef>
                <a:spcPts val="0"/>
              </a:spcBef>
              <a:spcAft>
                <a:spcPts val="0"/>
              </a:spcAft>
              <a:buNone/>
              <a:defRPr sz="4600">
                <a:solidFill>
                  <a:srgbClr val="EBEBEB"/>
                </a:solidFill>
              </a:defRPr>
            </a:lvl3pPr>
            <a:lvl4pPr lvl="3" rtl="0">
              <a:lnSpc>
                <a:spcPct val="105000"/>
              </a:lnSpc>
              <a:spcBef>
                <a:spcPts val="0"/>
              </a:spcBef>
              <a:spcAft>
                <a:spcPts val="0"/>
              </a:spcAft>
              <a:buNone/>
              <a:defRPr sz="4600">
                <a:solidFill>
                  <a:srgbClr val="EBEBEB"/>
                </a:solidFill>
              </a:defRPr>
            </a:lvl4pPr>
            <a:lvl5pPr lvl="4" rtl="0">
              <a:lnSpc>
                <a:spcPct val="105000"/>
              </a:lnSpc>
              <a:spcBef>
                <a:spcPts val="0"/>
              </a:spcBef>
              <a:spcAft>
                <a:spcPts val="0"/>
              </a:spcAft>
              <a:buNone/>
              <a:defRPr sz="4600">
                <a:solidFill>
                  <a:srgbClr val="EBEBEB"/>
                </a:solidFill>
              </a:defRPr>
            </a:lvl5pPr>
            <a:lvl6pPr lvl="5" rtl="0">
              <a:lnSpc>
                <a:spcPct val="105000"/>
              </a:lnSpc>
              <a:spcBef>
                <a:spcPts val="0"/>
              </a:spcBef>
              <a:spcAft>
                <a:spcPts val="0"/>
              </a:spcAft>
              <a:buNone/>
              <a:defRPr sz="4600">
                <a:solidFill>
                  <a:srgbClr val="EBEBEB"/>
                </a:solidFill>
              </a:defRPr>
            </a:lvl6pPr>
            <a:lvl7pPr lvl="6" rtl="0">
              <a:lnSpc>
                <a:spcPct val="105000"/>
              </a:lnSpc>
              <a:spcBef>
                <a:spcPts val="0"/>
              </a:spcBef>
              <a:spcAft>
                <a:spcPts val="0"/>
              </a:spcAft>
              <a:buNone/>
              <a:defRPr sz="4600">
                <a:solidFill>
                  <a:srgbClr val="EBEBEB"/>
                </a:solidFill>
              </a:defRPr>
            </a:lvl7pPr>
            <a:lvl8pPr lvl="7" rtl="0">
              <a:lnSpc>
                <a:spcPct val="105000"/>
              </a:lnSpc>
              <a:spcBef>
                <a:spcPts val="0"/>
              </a:spcBef>
              <a:spcAft>
                <a:spcPts val="0"/>
              </a:spcAft>
              <a:buNone/>
              <a:defRPr sz="4600">
                <a:solidFill>
                  <a:srgbClr val="EBEBEB"/>
                </a:solidFill>
              </a:defRPr>
            </a:lvl8pPr>
            <a:lvl9pPr lvl="8" rtl="0">
              <a:lnSpc>
                <a:spcPct val="105000"/>
              </a:lnSpc>
              <a:spcBef>
                <a:spcPts val="0"/>
              </a:spcBef>
              <a:spcAft>
                <a:spcPts val="0"/>
              </a:spcAft>
              <a:buNone/>
              <a:defRPr sz="4600">
                <a:solidFill>
                  <a:srgbClr val="EBEBEB"/>
                </a:solidFill>
              </a:defRPr>
            </a:lvl9pPr>
          </a:lstStyle>
          <a:p/>
        </p:txBody>
      </p:sp>
      <p:sp>
        <p:nvSpPr>
          <p:cNvPr id="35" name="Google Shape;35;p4"/>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1200"/>
              <a:buNone/>
              <a:defRPr sz="1200">
                <a:solidFill>
                  <a:srgbClr val="EBEBEB"/>
                </a:solidFill>
              </a:defRPr>
            </a:lvl1pPr>
            <a:lvl2pPr lvl="1" rtl="0">
              <a:lnSpc>
                <a:spcPct val="135000"/>
              </a:lnSpc>
              <a:spcBef>
                <a:spcPts val="0"/>
              </a:spcBef>
              <a:spcAft>
                <a:spcPts val="0"/>
              </a:spcAft>
              <a:buClr>
                <a:srgbClr val="EBEBEB"/>
              </a:buClr>
              <a:buSzPts val="1200"/>
              <a:buNone/>
              <a:defRPr sz="1200">
                <a:solidFill>
                  <a:srgbClr val="EBEBEB"/>
                </a:solidFill>
              </a:defRPr>
            </a:lvl2pPr>
            <a:lvl3pPr lvl="2" rtl="0">
              <a:lnSpc>
                <a:spcPct val="135000"/>
              </a:lnSpc>
              <a:spcBef>
                <a:spcPts val="0"/>
              </a:spcBef>
              <a:spcAft>
                <a:spcPts val="0"/>
              </a:spcAft>
              <a:buClr>
                <a:srgbClr val="EBEBEB"/>
              </a:buClr>
              <a:buSzPts val="1200"/>
              <a:buNone/>
              <a:defRPr sz="1200">
                <a:solidFill>
                  <a:srgbClr val="EBEBEB"/>
                </a:solidFill>
              </a:defRPr>
            </a:lvl3pPr>
            <a:lvl4pPr lvl="3" rtl="0">
              <a:lnSpc>
                <a:spcPct val="135000"/>
              </a:lnSpc>
              <a:spcBef>
                <a:spcPts val="0"/>
              </a:spcBef>
              <a:spcAft>
                <a:spcPts val="0"/>
              </a:spcAft>
              <a:buClr>
                <a:srgbClr val="EBEBEB"/>
              </a:buClr>
              <a:buSzPts val="1200"/>
              <a:buNone/>
              <a:defRPr sz="1200">
                <a:solidFill>
                  <a:srgbClr val="EBEBEB"/>
                </a:solidFill>
              </a:defRPr>
            </a:lvl4pPr>
            <a:lvl5pPr lvl="4" rtl="0">
              <a:lnSpc>
                <a:spcPct val="135000"/>
              </a:lnSpc>
              <a:spcBef>
                <a:spcPts val="0"/>
              </a:spcBef>
              <a:spcAft>
                <a:spcPts val="0"/>
              </a:spcAft>
              <a:buClr>
                <a:srgbClr val="EBEBEB"/>
              </a:buClr>
              <a:buSzPts val="1200"/>
              <a:buNone/>
              <a:defRPr sz="1200">
                <a:solidFill>
                  <a:srgbClr val="EBEBEB"/>
                </a:solidFill>
              </a:defRPr>
            </a:lvl5pPr>
            <a:lvl6pPr lvl="5" rtl="0">
              <a:lnSpc>
                <a:spcPct val="135000"/>
              </a:lnSpc>
              <a:spcBef>
                <a:spcPts val="0"/>
              </a:spcBef>
              <a:spcAft>
                <a:spcPts val="0"/>
              </a:spcAft>
              <a:buClr>
                <a:srgbClr val="EBEBEB"/>
              </a:buClr>
              <a:buSzPts val="1200"/>
              <a:buNone/>
              <a:defRPr sz="1200">
                <a:solidFill>
                  <a:srgbClr val="EBEBEB"/>
                </a:solidFill>
              </a:defRPr>
            </a:lvl6pPr>
            <a:lvl7pPr lvl="6" rtl="0">
              <a:lnSpc>
                <a:spcPct val="135000"/>
              </a:lnSpc>
              <a:spcBef>
                <a:spcPts val="0"/>
              </a:spcBef>
              <a:spcAft>
                <a:spcPts val="0"/>
              </a:spcAft>
              <a:buClr>
                <a:srgbClr val="EBEBEB"/>
              </a:buClr>
              <a:buSzPts val="1200"/>
              <a:buNone/>
              <a:defRPr sz="1200">
                <a:solidFill>
                  <a:srgbClr val="EBEBEB"/>
                </a:solidFill>
              </a:defRPr>
            </a:lvl7pPr>
            <a:lvl8pPr lvl="7" rtl="0">
              <a:lnSpc>
                <a:spcPct val="135000"/>
              </a:lnSpc>
              <a:spcBef>
                <a:spcPts val="0"/>
              </a:spcBef>
              <a:spcAft>
                <a:spcPts val="0"/>
              </a:spcAft>
              <a:buClr>
                <a:srgbClr val="EBEBEB"/>
              </a:buClr>
              <a:buSzPts val="1200"/>
              <a:buNone/>
              <a:defRPr sz="1200">
                <a:solidFill>
                  <a:srgbClr val="EBEBEB"/>
                </a:solidFill>
              </a:defRPr>
            </a:lvl8pPr>
            <a:lvl9pPr lvl="8" rtl="0">
              <a:lnSpc>
                <a:spcPct val="135000"/>
              </a:lnSpc>
              <a:spcBef>
                <a:spcPts val="0"/>
              </a:spcBef>
              <a:spcAft>
                <a:spcPts val="0"/>
              </a:spcAft>
              <a:buClr>
                <a:srgbClr val="EBEBEB"/>
              </a:buClr>
              <a:buSzPts val="1200"/>
              <a:buNone/>
              <a:defRPr sz="1200">
                <a:solidFill>
                  <a:srgbClr val="EBEBEB"/>
                </a:solidFill>
              </a:defRPr>
            </a:lvl9pPr>
          </a:lstStyle>
          <a:p/>
        </p:txBody>
      </p:sp>
      <p:sp>
        <p:nvSpPr>
          <p:cNvPr id="36" name="Google Shape;36;p4"/>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1200"/>
              <a:buNone/>
              <a:defRPr sz="1200">
                <a:solidFill>
                  <a:srgbClr val="EBEBEB"/>
                </a:solidFill>
              </a:defRPr>
            </a:lvl1pPr>
            <a:lvl2pPr lvl="1" rtl="0">
              <a:lnSpc>
                <a:spcPct val="135000"/>
              </a:lnSpc>
              <a:spcBef>
                <a:spcPts val="0"/>
              </a:spcBef>
              <a:spcAft>
                <a:spcPts val="0"/>
              </a:spcAft>
              <a:buClr>
                <a:srgbClr val="EBEBEB"/>
              </a:buClr>
              <a:buSzPts val="1200"/>
              <a:buNone/>
              <a:defRPr sz="1200">
                <a:solidFill>
                  <a:srgbClr val="EBEBEB"/>
                </a:solidFill>
              </a:defRPr>
            </a:lvl2pPr>
            <a:lvl3pPr lvl="2" rtl="0">
              <a:lnSpc>
                <a:spcPct val="135000"/>
              </a:lnSpc>
              <a:spcBef>
                <a:spcPts val="0"/>
              </a:spcBef>
              <a:spcAft>
                <a:spcPts val="0"/>
              </a:spcAft>
              <a:buClr>
                <a:srgbClr val="EBEBEB"/>
              </a:buClr>
              <a:buSzPts val="1200"/>
              <a:buNone/>
              <a:defRPr sz="1200">
                <a:solidFill>
                  <a:srgbClr val="EBEBEB"/>
                </a:solidFill>
              </a:defRPr>
            </a:lvl3pPr>
            <a:lvl4pPr lvl="3" rtl="0">
              <a:lnSpc>
                <a:spcPct val="135000"/>
              </a:lnSpc>
              <a:spcBef>
                <a:spcPts val="0"/>
              </a:spcBef>
              <a:spcAft>
                <a:spcPts val="0"/>
              </a:spcAft>
              <a:buClr>
                <a:srgbClr val="EBEBEB"/>
              </a:buClr>
              <a:buSzPts val="1200"/>
              <a:buNone/>
              <a:defRPr sz="1200">
                <a:solidFill>
                  <a:srgbClr val="EBEBEB"/>
                </a:solidFill>
              </a:defRPr>
            </a:lvl4pPr>
            <a:lvl5pPr lvl="4" rtl="0">
              <a:lnSpc>
                <a:spcPct val="135000"/>
              </a:lnSpc>
              <a:spcBef>
                <a:spcPts val="0"/>
              </a:spcBef>
              <a:spcAft>
                <a:spcPts val="0"/>
              </a:spcAft>
              <a:buClr>
                <a:srgbClr val="EBEBEB"/>
              </a:buClr>
              <a:buSzPts val="1200"/>
              <a:buNone/>
              <a:defRPr sz="1200">
                <a:solidFill>
                  <a:srgbClr val="EBEBEB"/>
                </a:solidFill>
              </a:defRPr>
            </a:lvl5pPr>
            <a:lvl6pPr lvl="5" rtl="0">
              <a:lnSpc>
                <a:spcPct val="135000"/>
              </a:lnSpc>
              <a:spcBef>
                <a:spcPts val="0"/>
              </a:spcBef>
              <a:spcAft>
                <a:spcPts val="0"/>
              </a:spcAft>
              <a:buClr>
                <a:srgbClr val="EBEBEB"/>
              </a:buClr>
              <a:buSzPts val="1200"/>
              <a:buNone/>
              <a:defRPr sz="1200">
                <a:solidFill>
                  <a:srgbClr val="EBEBEB"/>
                </a:solidFill>
              </a:defRPr>
            </a:lvl6pPr>
            <a:lvl7pPr lvl="6" rtl="0">
              <a:lnSpc>
                <a:spcPct val="135000"/>
              </a:lnSpc>
              <a:spcBef>
                <a:spcPts val="0"/>
              </a:spcBef>
              <a:spcAft>
                <a:spcPts val="0"/>
              </a:spcAft>
              <a:buClr>
                <a:srgbClr val="EBEBEB"/>
              </a:buClr>
              <a:buSzPts val="1200"/>
              <a:buNone/>
              <a:defRPr sz="1200">
                <a:solidFill>
                  <a:srgbClr val="EBEBEB"/>
                </a:solidFill>
              </a:defRPr>
            </a:lvl7pPr>
            <a:lvl8pPr lvl="7" rtl="0">
              <a:lnSpc>
                <a:spcPct val="135000"/>
              </a:lnSpc>
              <a:spcBef>
                <a:spcPts val="0"/>
              </a:spcBef>
              <a:spcAft>
                <a:spcPts val="0"/>
              </a:spcAft>
              <a:buClr>
                <a:srgbClr val="EBEBEB"/>
              </a:buClr>
              <a:buSzPts val="1200"/>
              <a:buNone/>
              <a:defRPr sz="1200">
                <a:solidFill>
                  <a:srgbClr val="EBEBEB"/>
                </a:solidFill>
              </a:defRPr>
            </a:lvl8pPr>
            <a:lvl9pPr lvl="8" rtl="0">
              <a:lnSpc>
                <a:spcPct val="135000"/>
              </a:lnSpc>
              <a:spcBef>
                <a:spcPts val="0"/>
              </a:spcBef>
              <a:spcAft>
                <a:spcPts val="0"/>
              </a:spcAft>
              <a:buClr>
                <a:srgbClr val="EBEBEB"/>
              </a:buClr>
              <a:buSzPts val="1200"/>
              <a:buNone/>
              <a:defRPr sz="1200">
                <a:solidFill>
                  <a:srgbClr val="EBEBEB"/>
                </a:solidFill>
              </a:defRPr>
            </a:lvl9pPr>
          </a:lstStyle>
          <a:p/>
        </p:txBody>
      </p:sp>
      <p:pic>
        <p:nvPicPr>
          <p:cNvPr id="37" name="Google Shape;37;p4"/>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38" name="Google Shape;38;p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9" name="Google Shape;39;p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ution - Closing">
  <p:cSld name="CUSTOM_6">
    <p:bg>
      <p:bgPr>
        <a:blipFill>
          <a:blip r:embed="rId2">
            <a:alphaModFix/>
          </a:blip>
          <a:stretch>
            <a:fillRect/>
          </a:stretch>
        </a:blipFill>
      </p:bgPr>
    </p:bg>
    <p:spTree>
      <p:nvGrpSpPr>
        <p:cNvPr id="268" name="Shape 268"/>
        <p:cNvGrpSpPr/>
        <p:nvPr/>
      </p:nvGrpSpPr>
      <p:grpSpPr>
        <a:xfrm>
          <a:off x="0" y="0"/>
          <a:ext cx="0" cy="0"/>
          <a:chOff x="0" y="0"/>
          <a:chExt cx="0" cy="0"/>
        </a:xfrm>
      </p:grpSpPr>
      <p:sp>
        <p:nvSpPr>
          <p:cNvPr id="269" name="Google Shape;269;p32"/>
          <p:cNvSpPr txBox="1"/>
          <p:nvPr>
            <p:ph idx="1" type="subTitle"/>
          </p:nvPr>
        </p:nvSpPr>
        <p:spPr>
          <a:xfrm>
            <a:off x="795275" y="2752400"/>
            <a:ext cx="4446300" cy="15249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2100"/>
              </a:spcBef>
              <a:spcAft>
                <a:spcPts val="0"/>
              </a:spcAft>
              <a:buNone/>
              <a:defRPr/>
            </a:lvl2pPr>
            <a:lvl3pPr lvl="2" rtl="0">
              <a:spcBef>
                <a:spcPts val="2100"/>
              </a:spcBef>
              <a:spcAft>
                <a:spcPts val="0"/>
              </a:spcAft>
              <a:buNone/>
              <a:defRPr/>
            </a:lvl3pPr>
            <a:lvl4pPr lvl="3" rtl="0">
              <a:spcBef>
                <a:spcPts val="2100"/>
              </a:spcBef>
              <a:spcAft>
                <a:spcPts val="0"/>
              </a:spcAft>
              <a:buNone/>
              <a:defRPr/>
            </a:lvl4pPr>
            <a:lvl5pPr lvl="4" rtl="0">
              <a:spcBef>
                <a:spcPts val="2100"/>
              </a:spcBef>
              <a:spcAft>
                <a:spcPts val="0"/>
              </a:spcAft>
              <a:buNone/>
              <a:defRPr/>
            </a:lvl5pPr>
            <a:lvl6pPr lvl="5" rtl="0">
              <a:spcBef>
                <a:spcPts val="2100"/>
              </a:spcBef>
              <a:spcAft>
                <a:spcPts val="0"/>
              </a:spcAft>
              <a:buNone/>
              <a:defRPr/>
            </a:lvl6pPr>
            <a:lvl7pPr lvl="6" rtl="0">
              <a:spcBef>
                <a:spcPts val="2100"/>
              </a:spcBef>
              <a:spcAft>
                <a:spcPts val="0"/>
              </a:spcAft>
              <a:buNone/>
              <a:defRPr/>
            </a:lvl7pPr>
            <a:lvl8pPr lvl="7" rtl="0">
              <a:spcBef>
                <a:spcPts val="2100"/>
              </a:spcBef>
              <a:spcAft>
                <a:spcPts val="0"/>
              </a:spcAft>
              <a:buNone/>
              <a:defRPr/>
            </a:lvl8pPr>
            <a:lvl9pPr lvl="8" rtl="0">
              <a:spcBef>
                <a:spcPts val="2100"/>
              </a:spcBef>
              <a:spcAft>
                <a:spcPts val="2100"/>
              </a:spcAft>
              <a:buNone/>
              <a:defRPr/>
            </a:lvl9pPr>
          </a:lstStyle>
          <a:p/>
        </p:txBody>
      </p:sp>
      <p:sp>
        <p:nvSpPr>
          <p:cNvPr id="270" name="Google Shape;270;p32"/>
          <p:cNvSpPr txBox="1"/>
          <p:nvPr>
            <p:ph type="title"/>
          </p:nvPr>
        </p:nvSpPr>
        <p:spPr>
          <a:xfrm>
            <a:off x="795275" y="973175"/>
            <a:ext cx="5736300" cy="15249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accent2"/>
                </a:solidFill>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pic>
        <p:nvPicPr>
          <p:cNvPr id="271" name="Google Shape;271;p32"/>
          <p:cNvPicPr preferRelativeResize="0"/>
          <p:nvPr/>
        </p:nvPicPr>
        <p:blipFill>
          <a:blip r:embed="rId3">
            <a:alphaModFix/>
          </a:blip>
          <a:stretch>
            <a:fillRect/>
          </a:stretch>
        </p:blipFill>
        <p:spPr>
          <a:xfrm>
            <a:off x="504975" y="6203986"/>
            <a:ext cx="1580275" cy="372766"/>
          </a:xfrm>
          <a:prstGeom prst="rect">
            <a:avLst/>
          </a:prstGeom>
          <a:noFill/>
          <a:ln>
            <a:noFill/>
          </a:ln>
        </p:spPr>
      </p:pic>
      <p:sp>
        <p:nvSpPr>
          <p:cNvPr id="272" name="Google Shape;272;p32"/>
          <p:cNvSpPr txBox="1"/>
          <p:nvPr/>
        </p:nvSpPr>
        <p:spPr>
          <a:xfrm>
            <a:off x="1295691"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linkedin.com/company/red-hat</a:t>
            </a:r>
            <a:endParaRPr sz="1100">
              <a:solidFill>
                <a:schemeClr val="dk1"/>
              </a:solidFill>
              <a:latin typeface="Red Hat Display"/>
              <a:ea typeface="Red Hat Display"/>
              <a:cs typeface="Red Hat Display"/>
              <a:sym typeface="Red Hat Display"/>
            </a:endParaRPr>
          </a:p>
        </p:txBody>
      </p:sp>
      <p:sp>
        <p:nvSpPr>
          <p:cNvPr id="273" name="Google Shape;273;p32"/>
          <p:cNvSpPr txBox="1"/>
          <p:nvPr/>
        </p:nvSpPr>
        <p:spPr>
          <a:xfrm>
            <a:off x="1295691"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youtube.com/user/RedHatVideos</a:t>
            </a:r>
            <a:endParaRPr sz="1100">
              <a:solidFill>
                <a:schemeClr val="dk1"/>
              </a:solidFill>
              <a:latin typeface="Red Hat Display"/>
              <a:ea typeface="Red Hat Display"/>
              <a:cs typeface="Red Hat Display"/>
              <a:sym typeface="Red Hat Display"/>
            </a:endParaRPr>
          </a:p>
        </p:txBody>
      </p:sp>
      <p:sp>
        <p:nvSpPr>
          <p:cNvPr id="274" name="Google Shape;274;p32"/>
          <p:cNvSpPr txBox="1"/>
          <p:nvPr/>
        </p:nvSpPr>
        <p:spPr>
          <a:xfrm>
            <a:off x="4207766"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facebook.com/redhatinc</a:t>
            </a:r>
            <a:endParaRPr sz="1100">
              <a:solidFill>
                <a:schemeClr val="dk1"/>
              </a:solidFill>
              <a:latin typeface="Red Hat Display"/>
              <a:ea typeface="Red Hat Display"/>
              <a:cs typeface="Red Hat Display"/>
              <a:sym typeface="Red Hat Display"/>
            </a:endParaRPr>
          </a:p>
        </p:txBody>
      </p:sp>
      <p:sp>
        <p:nvSpPr>
          <p:cNvPr id="275" name="Google Shape;275;p32"/>
          <p:cNvSpPr txBox="1"/>
          <p:nvPr/>
        </p:nvSpPr>
        <p:spPr>
          <a:xfrm>
            <a:off x="4207766"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twitter.com/RedHat</a:t>
            </a:r>
            <a:endParaRPr sz="1100">
              <a:solidFill>
                <a:schemeClr val="dk1"/>
              </a:solidFill>
              <a:latin typeface="Red Hat Display"/>
              <a:ea typeface="Red Hat Display"/>
              <a:cs typeface="Red Hat Display"/>
              <a:sym typeface="Red Hat Display"/>
            </a:endParaRPr>
          </a:p>
        </p:txBody>
      </p:sp>
      <p:pic>
        <p:nvPicPr>
          <p:cNvPr id="276" name="Google Shape;276;p32"/>
          <p:cNvPicPr preferRelativeResize="0"/>
          <p:nvPr/>
        </p:nvPicPr>
        <p:blipFill rotWithShape="1">
          <a:blip r:embed="rId4">
            <a:alphaModFix/>
          </a:blip>
          <a:srcRect b="0" l="2507" r="2498" t="0"/>
          <a:stretch/>
        </p:blipFill>
        <p:spPr>
          <a:xfrm>
            <a:off x="3978700" y="5174306"/>
            <a:ext cx="229075" cy="241150"/>
          </a:xfrm>
          <a:prstGeom prst="rect">
            <a:avLst/>
          </a:prstGeom>
          <a:noFill/>
          <a:ln>
            <a:noFill/>
          </a:ln>
        </p:spPr>
      </p:pic>
      <p:pic>
        <p:nvPicPr>
          <p:cNvPr id="277" name="Google Shape;277;p32"/>
          <p:cNvPicPr preferRelativeResize="0"/>
          <p:nvPr/>
        </p:nvPicPr>
        <p:blipFill rotWithShape="1">
          <a:blip r:embed="rId5">
            <a:alphaModFix/>
          </a:blip>
          <a:srcRect b="0" l="2678" r="2678" t="0"/>
          <a:stretch/>
        </p:blipFill>
        <p:spPr>
          <a:xfrm>
            <a:off x="3978700" y="4669206"/>
            <a:ext cx="229075" cy="241150"/>
          </a:xfrm>
          <a:prstGeom prst="rect">
            <a:avLst/>
          </a:prstGeom>
          <a:noFill/>
          <a:ln>
            <a:noFill/>
          </a:ln>
        </p:spPr>
      </p:pic>
      <p:pic>
        <p:nvPicPr>
          <p:cNvPr id="278" name="Google Shape;278;p32"/>
          <p:cNvPicPr preferRelativeResize="0"/>
          <p:nvPr/>
        </p:nvPicPr>
        <p:blipFill rotWithShape="1">
          <a:blip r:embed="rId6">
            <a:alphaModFix/>
          </a:blip>
          <a:srcRect b="0" l="2507" r="2498" t="0"/>
          <a:stretch/>
        </p:blipFill>
        <p:spPr>
          <a:xfrm>
            <a:off x="1052775" y="5174306"/>
            <a:ext cx="229075" cy="241150"/>
          </a:xfrm>
          <a:prstGeom prst="rect">
            <a:avLst/>
          </a:prstGeom>
          <a:noFill/>
          <a:ln>
            <a:noFill/>
          </a:ln>
        </p:spPr>
      </p:pic>
      <p:pic>
        <p:nvPicPr>
          <p:cNvPr id="279" name="Google Shape;279;p32"/>
          <p:cNvPicPr preferRelativeResize="0"/>
          <p:nvPr/>
        </p:nvPicPr>
        <p:blipFill rotWithShape="1">
          <a:blip r:embed="rId7">
            <a:alphaModFix/>
          </a:blip>
          <a:srcRect b="0" l="2326" r="2326" t="0"/>
          <a:stretch/>
        </p:blipFill>
        <p:spPr>
          <a:xfrm>
            <a:off x="1052775" y="4669206"/>
            <a:ext cx="229075" cy="241150"/>
          </a:xfrm>
          <a:prstGeom prst="rect">
            <a:avLst/>
          </a:prstGeom>
          <a:noFill/>
          <a:ln>
            <a:noFill/>
          </a:ln>
        </p:spPr>
      </p:pic>
      <p:sp>
        <p:nvSpPr>
          <p:cNvPr id="280" name="Google Shape;280;p32"/>
          <p:cNvSpPr txBox="1"/>
          <p:nvPr/>
        </p:nvSpPr>
        <p:spPr>
          <a:xfrm>
            <a:off x="504970" y="269836"/>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rPr b="1" lang="en" sz="600">
                <a:solidFill>
                  <a:schemeClr val="dk1"/>
                </a:solidFill>
                <a:latin typeface="Red Hat Display"/>
                <a:ea typeface="Red Hat Display"/>
                <a:cs typeface="Red Hat Display"/>
                <a:sym typeface="Red Hat Display"/>
              </a:rPr>
              <a:t>CONFIDENTIAL </a:t>
            </a:r>
            <a:r>
              <a:rPr lang="en" sz="600">
                <a:solidFill>
                  <a:schemeClr val="dk1"/>
                </a:solidFill>
                <a:latin typeface="Red Hat Display"/>
                <a:ea typeface="Red Hat Display"/>
                <a:cs typeface="Red Hat Display"/>
                <a:sym typeface="Red Hat Display"/>
              </a:rPr>
              <a:t>Designator</a:t>
            </a:r>
            <a:endParaRPr sz="600">
              <a:solidFill>
                <a:schemeClr val="dk1"/>
              </a:solidFill>
              <a:latin typeface="Red Hat Display"/>
              <a:ea typeface="Red Hat Display"/>
              <a:cs typeface="Red Hat Display"/>
              <a:sym typeface="Red Hat Display"/>
            </a:endParaRPr>
          </a:p>
        </p:txBody>
      </p:sp>
      <p:cxnSp>
        <p:nvCxnSpPr>
          <p:cNvPr id="281" name="Google Shape;281;p32"/>
          <p:cNvCxnSpPr/>
          <p:nvPr/>
        </p:nvCxnSpPr>
        <p:spPr>
          <a:xfrm rot="10800000">
            <a:off x="11744333"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282" name="Google Shape;282;p32"/>
          <p:cNvSpPr txBox="1"/>
          <p:nvPr/>
        </p:nvSpPr>
        <p:spPr>
          <a:xfrm flipH="1">
            <a:off x="1137842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
        <p:nvSpPr>
          <p:cNvPr id="283" name="Google Shape;283;p32"/>
          <p:cNvSpPr txBox="1"/>
          <p:nvPr>
            <p:ph idx="2" type="subTitle"/>
          </p:nvPr>
        </p:nvSpPr>
        <p:spPr>
          <a:xfrm rot="5400000">
            <a:off x="91690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ffering - Title">
  <p:cSld name="CUSTOM_7">
    <p:bg>
      <p:bgPr>
        <a:blipFill>
          <a:blip r:embed="rId2">
            <a:alphaModFix/>
          </a:blip>
          <a:stretch>
            <a:fillRect/>
          </a:stretch>
        </a:blipFill>
      </p:bgPr>
    </p:bg>
    <p:spTree>
      <p:nvGrpSpPr>
        <p:cNvPr id="284" name="Shape 284"/>
        <p:cNvGrpSpPr/>
        <p:nvPr/>
      </p:nvGrpSpPr>
      <p:grpSpPr>
        <a:xfrm>
          <a:off x="0" y="0"/>
          <a:ext cx="0" cy="0"/>
          <a:chOff x="0" y="0"/>
          <a:chExt cx="0" cy="0"/>
        </a:xfrm>
      </p:grpSpPr>
      <p:sp>
        <p:nvSpPr>
          <p:cNvPr id="285" name="Google Shape;285;p33"/>
          <p:cNvSpPr txBox="1"/>
          <p:nvPr>
            <p:ph idx="1" type="subTitle"/>
          </p:nvPr>
        </p:nvSpPr>
        <p:spPr>
          <a:xfrm rot="5400000">
            <a:off x="-21273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
        <p:nvSpPr>
          <p:cNvPr id="286" name="Google Shape;286;p33"/>
          <p:cNvSpPr txBox="1"/>
          <p:nvPr>
            <p:ph idx="2" type="subTitle"/>
          </p:nvPr>
        </p:nvSpPr>
        <p:spPr>
          <a:xfrm>
            <a:off x="5660525" y="3971650"/>
            <a:ext cx="4446300" cy="9144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2100"/>
              </a:spcBef>
              <a:spcAft>
                <a:spcPts val="0"/>
              </a:spcAft>
              <a:buNone/>
              <a:defRPr sz="1800"/>
            </a:lvl2pPr>
            <a:lvl3pPr lvl="2" rtl="0">
              <a:spcBef>
                <a:spcPts val="2100"/>
              </a:spcBef>
              <a:spcAft>
                <a:spcPts val="0"/>
              </a:spcAft>
              <a:buNone/>
              <a:defRPr sz="1800"/>
            </a:lvl3pPr>
            <a:lvl4pPr lvl="3" rtl="0">
              <a:spcBef>
                <a:spcPts val="2100"/>
              </a:spcBef>
              <a:spcAft>
                <a:spcPts val="0"/>
              </a:spcAft>
              <a:buNone/>
              <a:defRPr sz="1800"/>
            </a:lvl4pPr>
            <a:lvl5pPr lvl="4" rtl="0">
              <a:spcBef>
                <a:spcPts val="2100"/>
              </a:spcBef>
              <a:spcAft>
                <a:spcPts val="0"/>
              </a:spcAft>
              <a:buNone/>
              <a:defRPr sz="1800"/>
            </a:lvl5pPr>
            <a:lvl6pPr lvl="5" rtl="0">
              <a:spcBef>
                <a:spcPts val="2100"/>
              </a:spcBef>
              <a:spcAft>
                <a:spcPts val="0"/>
              </a:spcAft>
              <a:buNone/>
              <a:defRPr sz="1800"/>
            </a:lvl6pPr>
            <a:lvl7pPr lvl="6" rtl="0">
              <a:spcBef>
                <a:spcPts val="2100"/>
              </a:spcBef>
              <a:spcAft>
                <a:spcPts val="0"/>
              </a:spcAft>
              <a:buNone/>
              <a:defRPr sz="1800"/>
            </a:lvl7pPr>
            <a:lvl8pPr lvl="7" rtl="0">
              <a:spcBef>
                <a:spcPts val="2100"/>
              </a:spcBef>
              <a:spcAft>
                <a:spcPts val="0"/>
              </a:spcAft>
              <a:buNone/>
              <a:defRPr sz="1800"/>
            </a:lvl8pPr>
            <a:lvl9pPr lvl="8" rtl="0">
              <a:spcBef>
                <a:spcPts val="2100"/>
              </a:spcBef>
              <a:spcAft>
                <a:spcPts val="2100"/>
              </a:spcAft>
              <a:buNone/>
              <a:defRPr sz="1800"/>
            </a:lvl9pPr>
          </a:lstStyle>
          <a:p/>
        </p:txBody>
      </p:sp>
      <p:sp>
        <p:nvSpPr>
          <p:cNvPr id="287" name="Google Shape;287;p33"/>
          <p:cNvSpPr txBox="1"/>
          <p:nvPr>
            <p:ph idx="3" type="subTitle"/>
          </p:nvPr>
        </p:nvSpPr>
        <p:spPr>
          <a:xfrm>
            <a:off x="5660525" y="5318275"/>
            <a:ext cx="2040300" cy="605700"/>
          </a:xfrm>
          <a:prstGeom prst="rect">
            <a:avLst/>
          </a:prstGeom>
        </p:spPr>
        <p:txBody>
          <a:bodyPr anchorCtr="0" anchor="t" bIns="0" lIns="0" spcFirstLastPara="1" rIns="0" wrap="square" tIns="0">
            <a:noAutofit/>
          </a:bodyPr>
          <a:lstStyle>
            <a:lvl1pPr lvl="0" rtl="0">
              <a:spcBef>
                <a:spcPts val="0"/>
              </a:spcBef>
              <a:spcAft>
                <a:spcPts val="0"/>
              </a:spcAft>
              <a:buNone/>
              <a:defRPr sz="1200"/>
            </a:lvl1pPr>
            <a:lvl2pPr lvl="1" rtl="0">
              <a:spcBef>
                <a:spcPts val="2100"/>
              </a:spcBef>
              <a:spcAft>
                <a:spcPts val="0"/>
              </a:spcAft>
              <a:buNone/>
              <a:defRPr sz="1200"/>
            </a:lvl2pPr>
            <a:lvl3pPr lvl="2" rtl="0">
              <a:spcBef>
                <a:spcPts val="2100"/>
              </a:spcBef>
              <a:spcAft>
                <a:spcPts val="0"/>
              </a:spcAft>
              <a:buNone/>
              <a:defRPr sz="1200"/>
            </a:lvl3pPr>
            <a:lvl4pPr lvl="3" rtl="0">
              <a:spcBef>
                <a:spcPts val="2100"/>
              </a:spcBef>
              <a:spcAft>
                <a:spcPts val="0"/>
              </a:spcAft>
              <a:buNone/>
              <a:defRPr sz="1200"/>
            </a:lvl4pPr>
            <a:lvl5pPr lvl="4" rtl="0">
              <a:spcBef>
                <a:spcPts val="2100"/>
              </a:spcBef>
              <a:spcAft>
                <a:spcPts val="0"/>
              </a:spcAft>
              <a:buNone/>
              <a:defRPr sz="1200"/>
            </a:lvl5pPr>
            <a:lvl6pPr lvl="5" rtl="0">
              <a:spcBef>
                <a:spcPts val="2100"/>
              </a:spcBef>
              <a:spcAft>
                <a:spcPts val="0"/>
              </a:spcAft>
              <a:buNone/>
              <a:defRPr sz="1200"/>
            </a:lvl6pPr>
            <a:lvl7pPr lvl="6" rtl="0">
              <a:spcBef>
                <a:spcPts val="2100"/>
              </a:spcBef>
              <a:spcAft>
                <a:spcPts val="0"/>
              </a:spcAft>
              <a:buNone/>
              <a:defRPr sz="1200"/>
            </a:lvl7pPr>
            <a:lvl8pPr lvl="7" rtl="0">
              <a:spcBef>
                <a:spcPts val="2100"/>
              </a:spcBef>
              <a:spcAft>
                <a:spcPts val="0"/>
              </a:spcAft>
              <a:buNone/>
              <a:defRPr sz="1200"/>
            </a:lvl8pPr>
            <a:lvl9pPr lvl="8" rtl="0">
              <a:spcBef>
                <a:spcPts val="2100"/>
              </a:spcBef>
              <a:spcAft>
                <a:spcPts val="2100"/>
              </a:spcAft>
              <a:buNone/>
              <a:defRPr sz="1200"/>
            </a:lvl9pPr>
          </a:lstStyle>
          <a:p/>
        </p:txBody>
      </p:sp>
      <p:sp>
        <p:nvSpPr>
          <p:cNvPr id="288" name="Google Shape;288;p33"/>
          <p:cNvSpPr txBox="1"/>
          <p:nvPr>
            <p:ph type="title"/>
          </p:nvPr>
        </p:nvSpPr>
        <p:spPr>
          <a:xfrm>
            <a:off x="5660525" y="1708950"/>
            <a:ext cx="5736300" cy="21174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sp>
        <p:nvSpPr>
          <p:cNvPr id="289" name="Google Shape;289;p33"/>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pic>
        <p:nvPicPr>
          <p:cNvPr id="290" name="Google Shape;290;p33"/>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291" name="Google Shape;291;p33"/>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292" name="Google Shape;292;p33"/>
          <p:cNvSpPr txBox="1"/>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ffering - Closing">
  <p:cSld name="CUSTOM_8">
    <p:bg>
      <p:bgPr>
        <a:blipFill>
          <a:blip r:embed="rId2">
            <a:alphaModFix/>
          </a:blip>
          <a:stretch>
            <a:fillRect/>
          </a:stretch>
        </a:blipFill>
      </p:bgPr>
    </p:bg>
    <p:spTree>
      <p:nvGrpSpPr>
        <p:cNvPr id="293" name="Shape 293"/>
        <p:cNvGrpSpPr/>
        <p:nvPr/>
      </p:nvGrpSpPr>
      <p:grpSpPr>
        <a:xfrm>
          <a:off x="0" y="0"/>
          <a:ext cx="0" cy="0"/>
          <a:chOff x="0" y="0"/>
          <a:chExt cx="0" cy="0"/>
        </a:xfrm>
      </p:grpSpPr>
      <p:sp>
        <p:nvSpPr>
          <p:cNvPr id="294" name="Google Shape;294;p34"/>
          <p:cNvSpPr txBox="1"/>
          <p:nvPr>
            <p:ph idx="1" type="subTitle"/>
          </p:nvPr>
        </p:nvSpPr>
        <p:spPr>
          <a:xfrm>
            <a:off x="795275" y="2752400"/>
            <a:ext cx="4446300" cy="15249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2100"/>
              </a:spcBef>
              <a:spcAft>
                <a:spcPts val="0"/>
              </a:spcAft>
              <a:buNone/>
              <a:defRPr/>
            </a:lvl2pPr>
            <a:lvl3pPr lvl="2" rtl="0">
              <a:spcBef>
                <a:spcPts val="2100"/>
              </a:spcBef>
              <a:spcAft>
                <a:spcPts val="0"/>
              </a:spcAft>
              <a:buNone/>
              <a:defRPr/>
            </a:lvl3pPr>
            <a:lvl4pPr lvl="3" rtl="0">
              <a:spcBef>
                <a:spcPts val="2100"/>
              </a:spcBef>
              <a:spcAft>
                <a:spcPts val="0"/>
              </a:spcAft>
              <a:buNone/>
              <a:defRPr/>
            </a:lvl4pPr>
            <a:lvl5pPr lvl="4" rtl="0">
              <a:spcBef>
                <a:spcPts val="2100"/>
              </a:spcBef>
              <a:spcAft>
                <a:spcPts val="0"/>
              </a:spcAft>
              <a:buNone/>
              <a:defRPr/>
            </a:lvl5pPr>
            <a:lvl6pPr lvl="5" rtl="0">
              <a:spcBef>
                <a:spcPts val="2100"/>
              </a:spcBef>
              <a:spcAft>
                <a:spcPts val="0"/>
              </a:spcAft>
              <a:buNone/>
              <a:defRPr/>
            </a:lvl6pPr>
            <a:lvl7pPr lvl="6" rtl="0">
              <a:spcBef>
                <a:spcPts val="2100"/>
              </a:spcBef>
              <a:spcAft>
                <a:spcPts val="0"/>
              </a:spcAft>
              <a:buNone/>
              <a:defRPr/>
            </a:lvl7pPr>
            <a:lvl8pPr lvl="7" rtl="0">
              <a:spcBef>
                <a:spcPts val="2100"/>
              </a:spcBef>
              <a:spcAft>
                <a:spcPts val="0"/>
              </a:spcAft>
              <a:buNone/>
              <a:defRPr/>
            </a:lvl8pPr>
            <a:lvl9pPr lvl="8" rtl="0">
              <a:spcBef>
                <a:spcPts val="2100"/>
              </a:spcBef>
              <a:spcAft>
                <a:spcPts val="2100"/>
              </a:spcAft>
              <a:buNone/>
              <a:defRPr/>
            </a:lvl9pPr>
          </a:lstStyle>
          <a:p/>
        </p:txBody>
      </p:sp>
      <p:sp>
        <p:nvSpPr>
          <p:cNvPr id="295" name="Google Shape;295;p34"/>
          <p:cNvSpPr txBox="1"/>
          <p:nvPr>
            <p:ph type="title"/>
          </p:nvPr>
        </p:nvSpPr>
        <p:spPr>
          <a:xfrm>
            <a:off x="795275" y="973175"/>
            <a:ext cx="5736300" cy="15249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rgbClr val="000000"/>
                </a:solidFill>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pic>
        <p:nvPicPr>
          <p:cNvPr id="296" name="Google Shape;296;p34"/>
          <p:cNvPicPr preferRelativeResize="0"/>
          <p:nvPr/>
        </p:nvPicPr>
        <p:blipFill>
          <a:blip r:embed="rId3">
            <a:alphaModFix/>
          </a:blip>
          <a:stretch>
            <a:fillRect/>
          </a:stretch>
        </p:blipFill>
        <p:spPr>
          <a:xfrm>
            <a:off x="504975" y="6203986"/>
            <a:ext cx="1580275" cy="372766"/>
          </a:xfrm>
          <a:prstGeom prst="rect">
            <a:avLst/>
          </a:prstGeom>
          <a:noFill/>
          <a:ln>
            <a:noFill/>
          </a:ln>
        </p:spPr>
      </p:pic>
      <p:sp>
        <p:nvSpPr>
          <p:cNvPr id="297" name="Google Shape;297;p34"/>
          <p:cNvSpPr txBox="1"/>
          <p:nvPr/>
        </p:nvSpPr>
        <p:spPr>
          <a:xfrm>
            <a:off x="1295691"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linkedin.com/company/red-hat</a:t>
            </a:r>
            <a:endParaRPr sz="1100">
              <a:solidFill>
                <a:schemeClr val="dk1"/>
              </a:solidFill>
              <a:latin typeface="Red Hat Display"/>
              <a:ea typeface="Red Hat Display"/>
              <a:cs typeface="Red Hat Display"/>
              <a:sym typeface="Red Hat Display"/>
            </a:endParaRPr>
          </a:p>
        </p:txBody>
      </p:sp>
      <p:sp>
        <p:nvSpPr>
          <p:cNvPr id="298" name="Google Shape;298;p34"/>
          <p:cNvSpPr txBox="1"/>
          <p:nvPr/>
        </p:nvSpPr>
        <p:spPr>
          <a:xfrm>
            <a:off x="1295691"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youtube.com/user/RedHatVideos</a:t>
            </a:r>
            <a:endParaRPr sz="1100">
              <a:solidFill>
                <a:schemeClr val="dk1"/>
              </a:solidFill>
              <a:latin typeface="Red Hat Display"/>
              <a:ea typeface="Red Hat Display"/>
              <a:cs typeface="Red Hat Display"/>
              <a:sym typeface="Red Hat Display"/>
            </a:endParaRPr>
          </a:p>
        </p:txBody>
      </p:sp>
      <p:sp>
        <p:nvSpPr>
          <p:cNvPr id="299" name="Google Shape;299;p34"/>
          <p:cNvSpPr txBox="1"/>
          <p:nvPr/>
        </p:nvSpPr>
        <p:spPr>
          <a:xfrm>
            <a:off x="4207766"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facebook.com/redhatinc</a:t>
            </a:r>
            <a:endParaRPr sz="1100">
              <a:solidFill>
                <a:schemeClr val="dk1"/>
              </a:solidFill>
              <a:latin typeface="Red Hat Display"/>
              <a:ea typeface="Red Hat Display"/>
              <a:cs typeface="Red Hat Display"/>
              <a:sym typeface="Red Hat Display"/>
            </a:endParaRPr>
          </a:p>
        </p:txBody>
      </p:sp>
      <p:sp>
        <p:nvSpPr>
          <p:cNvPr id="300" name="Google Shape;300;p34"/>
          <p:cNvSpPr txBox="1"/>
          <p:nvPr/>
        </p:nvSpPr>
        <p:spPr>
          <a:xfrm>
            <a:off x="4207766"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twitter.com/RedHat</a:t>
            </a:r>
            <a:endParaRPr sz="1100">
              <a:solidFill>
                <a:schemeClr val="dk1"/>
              </a:solidFill>
              <a:latin typeface="Red Hat Display"/>
              <a:ea typeface="Red Hat Display"/>
              <a:cs typeface="Red Hat Display"/>
              <a:sym typeface="Red Hat Display"/>
            </a:endParaRPr>
          </a:p>
        </p:txBody>
      </p:sp>
      <p:pic>
        <p:nvPicPr>
          <p:cNvPr id="301" name="Google Shape;301;p34"/>
          <p:cNvPicPr preferRelativeResize="0"/>
          <p:nvPr/>
        </p:nvPicPr>
        <p:blipFill rotWithShape="1">
          <a:blip r:embed="rId4">
            <a:alphaModFix/>
          </a:blip>
          <a:srcRect b="0" l="2507" r="2498" t="0"/>
          <a:stretch/>
        </p:blipFill>
        <p:spPr>
          <a:xfrm>
            <a:off x="3978700" y="5174306"/>
            <a:ext cx="229075" cy="241150"/>
          </a:xfrm>
          <a:prstGeom prst="rect">
            <a:avLst/>
          </a:prstGeom>
          <a:noFill/>
          <a:ln>
            <a:noFill/>
          </a:ln>
        </p:spPr>
      </p:pic>
      <p:pic>
        <p:nvPicPr>
          <p:cNvPr id="302" name="Google Shape;302;p34"/>
          <p:cNvPicPr preferRelativeResize="0"/>
          <p:nvPr/>
        </p:nvPicPr>
        <p:blipFill rotWithShape="1">
          <a:blip r:embed="rId5">
            <a:alphaModFix/>
          </a:blip>
          <a:srcRect b="0" l="2678" r="2678" t="0"/>
          <a:stretch/>
        </p:blipFill>
        <p:spPr>
          <a:xfrm>
            <a:off x="3978700" y="4669206"/>
            <a:ext cx="229075" cy="241150"/>
          </a:xfrm>
          <a:prstGeom prst="rect">
            <a:avLst/>
          </a:prstGeom>
          <a:noFill/>
          <a:ln>
            <a:noFill/>
          </a:ln>
        </p:spPr>
      </p:pic>
      <p:pic>
        <p:nvPicPr>
          <p:cNvPr id="303" name="Google Shape;303;p34"/>
          <p:cNvPicPr preferRelativeResize="0"/>
          <p:nvPr/>
        </p:nvPicPr>
        <p:blipFill rotWithShape="1">
          <a:blip r:embed="rId6">
            <a:alphaModFix/>
          </a:blip>
          <a:srcRect b="0" l="2507" r="2498" t="0"/>
          <a:stretch/>
        </p:blipFill>
        <p:spPr>
          <a:xfrm>
            <a:off x="1052775" y="5174306"/>
            <a:ext cx="229075" cy="241150"/>
          </a:xfrm>
          <a:prstGeom prst="rect">
            <a:avLst/>
          </a:prstGeom>
          <a:noFill/>
          <a:ln>
            <a:noFill/>
          </a:ln>
        </p:spPr>
      </p:pic>
      <p:pic>
        <p:nvPicPr>
          <p:cNvPr id="304" name="Google Shape;304;p34"/>
          <p:cNvPicPr preferRelativeResize="0"/>
          <p:nvPr/>
        </p:nvPicPr>
        <p:blipFill rotWithShape="1">
          <a:blip r:embed="rId7">
            <a:alphaModFix/>
          </a:blip>
          <a:srcRect b="0" l="2326" r="2326" t="0"/>
          <a:stretch/>
        </p:blipFill>
        <p:spPr>
          <a:xfrm>
            <a:off x="1052775" y="4669206"/>
            <a:ext cx="229075" cy="241150"/>
          </a:xfrm>
          <a:prstGeom prst="rect">
            <a:avLst/>
          </a:prstGeom>
          <a:noFill/>
          <a:ln>
            <a:noFill/>
          </a:ln>
        </p:spPr>
      </p:pic>
      <p:sp>
        <p:nvSpPr>
          <p:cNvPr id="305" name="Google Shape;305;p34"/>
          <p:cNvSpPr txBox="1"/>
          <p:nvPr/>
        </p:nvSpPr>
        <p:spPr>
          <a:xfrm>
            <a:off x="504970" y="269836"/>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rPr b="1" lang="en" sz="600">
                <a:solidFill>
                  <a:schemeClr val="dk1"/>
                </a:solidFill>
                <a:latin typeface="Red Hat Display"/>
                <a:ea typeface="Red Hat Display"/>
                <a:cs typeface="Red Hat Display"/>
                <a:sym typeface="Red Hat Display"/>
              </a:rPr>
              <a:t>CONFIDENTIAL </a:t>
            </a:r>
            <a:r>
              <a:rPr lang="en" sz="600">
                <a:solidFill>
                  <a:schemeClr val="dk1"/>
                </a:solidFill>
                <a:latin typeface="Red Hat Display"/>
                <a:ea typeface="Red Hat Display"/>
                <a:cs typeface="Red Hat Display"/>
                <a:sym typeface="Red Hat Display"/>
              </a:rPr>
              <a:t>Designator</a:t>
            </a:r>
            <a:endParaRPr sz="600">
              <a:solidFill>
                <a:schemeClr val="dk1"/>
              </a:solidFill>
              <a:latin typeface="Red Hat Display"/>
              <a:ea typeface="Red Hat Display"/>
              <a:cs typeface="Red Hat Display"/>
              <a:sym typeface="Red Hat Display"/>
            </a:endParaRPr>
          </a:p>
        </p:txBody>
      </p:sp>
      <p:cxnSp>
        <p:nvCxnSpPr>
          <p:cNvPr id="306" name="Google Shape;306;p34"/>
          <p:cNvCxnSpPr/>
          <p:nvPr/>
        </p:nvCxnSpPr>
        <p:spPr>
          <a:xfrm rot="10800000">
            <a:off x="11744333"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307" name="Google Shape;307;p34"/>
          <p:cNvSpPr txBox="1"/>
          <p:nvPr/>
        </p:nvSpPr>
        <p:spPr>
          <a:xfrm flipH="1">
            <a:off x="1137842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
        <p:nvSpPr>
          <p:cNvPr id="308" name="Google Shape;308;p34"/>
          <p:cNvSpPr txBox="1"/>
          <p:nvPr>
            <p:ph idx="2" type="subTitle"/>
          </p:nvPr>
        </p:nvSpPr>
        <p:spPr>
          <a:xfrm rot="5400000">
            <a:off x="91690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Container Title">
  <p:cSld name="CUSTOM_9">
    <p:bg>
      <p:bgPr>
        <a:blipFill>
          <a:blip r:embed="rId2">
            <a:alphaModFix/>
          </a:blip>
          <a:stretch>
            <a:fillRect/>
          </a:stretch>
        </a:blipFill>
      </p:bgPr>
    </p:bg>
    <p:spTree>
      <p:nvGrpSpPr>
        <p:cNvPr id="309" name="Shape 309"/>
        <p:cNvGrpSpPr/>
        <p:nvPr/>
      </p:nvGrpSpPr>
      <p:grpSpPr>
        <a:xfrm>
          <a:off x="0" y="0"/>
          <a:ext cx="0" cy="0"/>
          <a:chOff x="0" y="0"/>
          <a:chExt cx="0" cy="0"/>
        </a:xfrm>
      </p:grpSpPr>
      <p:sp>
        <p:nvSpPr>
          <p:cNvPr id="310" name="Google Shape;310;p35"/>
          <p:cNvSpPr txBox="1"/>
          <p:nvPr>
            <p:ph idx="1" type="subTitle"/>
          </p:nvPr>
        </p:nvSpPr>
        <p:spPr>
          <a:xfrm rot="5400000">
            <a:off x="-21273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
        <p:nvSpPr>
          <p:cNvPr id="311" name="Google Shape;311;p35"/>
          <p:cNvSpPr txBox="1"/>
          <p:nvPr>
            <p:ph idx="2" type="subTitle"/>
          </p:nvPr>
        </p:nvSpPr>
        <p:spPr>
          <a:xfrm>
            <a:off x="5660525" y="3971650"/>
            <a:ext cx="4446300" cy="9144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2100"/>
              </a:spcBef>
              <a:spcAft>
                <a:spcPts val="0"/>
              </a:spcAft>
              <a:buNone/>
              <a:defRPr sz="1800"/>
            </a:lvl2pPr>
            <a:lvl3pPr lvl="2" rtl="0">
              <a:spcBef>
                <a:spcPts val="2100"/>
              </a:spcBef>
              <a:spcAft>
                <a:spcPts val="0"/>
              </a:spcAft>
              <a:buNone/>
              <a:defRPr sz="1800"/>
            </a:lvl3pPr>
            <a:lvl4pPr lvl="3" rtl="0">
              <a:spcBef>
                <a:spcPts val="2100"/>
              </a:spcBef>
              <a:spcAft>
                <a:spcPts val="0"/>
              </a:spcAft>
              <a:buNone/>
              <a:defRPr sz="1800"/>
            </a:lvl4pPr>
            <a:lvl5pPr lvl="4" rtl="0">
              <a:spcBef>
                <a:spcPts val="2100"/>
              </a:spcBef>
              <a:spcAft>
                <a:spcPts val="0"/>
              </a:spcAft>
              <a:buNone/>
              <a:defRPr sz="1800"/>
            </a:lvl5pPr>
            <a:lvl6pPr lvl="5" rtl="0">
              <a:spcBef>
                <a:spcPts val="2100"/>
              </a:spcBef>
              <a:spcAft>
                <a:spcPts val="0"/>
              </a:spcAft>
              <a:buNone/>
              <a:defRPr sz="1800"/>
            </a:lvl6pPr>
            <a:lvl7pPr lvl="6" rtl="0">
              <a:spcBef>
                <a:spcPts val="2100"/>
              </a:spcBef>
              <a:spcAft>
                <a:spcPts val="0"/>
              </a:spcAft>
              <a:buNone/>
              <a:defRPr sz="1800"/>
            </a:lvl7pPr>
            <a:lvl8pPr lvl="7" rtl="0">
              <a:spcBef>
                <a:spcPts val="2100"/>
              </a:spcBef>
              <a:spcAft>
                <a:spcPts val="0"/>
              </a:spcAft>
              <a:buNone/>
              <a:defRPr sz="1800"/>
            </a:lvl8pPr>
            <a:lvl9pPr lvl="8" rtl="0">
              <a:spcBef>
                <a:spcPts val="2100"/>
              </a:spcBef>
              <a:spcAft>
                <a:spcPts val="2100"/>
              </a:spcAft>
              <a:buNone/>
              <a:defRPr sz="1800"/>
            </a:lvl9pPr>
          </a:lstStyle>
          <a:p/>
        </p:txBody>
      </p:sp>
      <p:sp>
        <p:nvSpPr>
          <p:cNvPr id="312" name="Google Shape;312;p35"/>
          <p:cNvSpPr txBox="1"/>
          <p:nvPr>
            <p:ph idx="3" type="subTitle"/>
          </p:nvPr>
        </p:nvSpPr>
        <p:spPr>
          <a:xfrm>
            <a:off x="5660525" y="5318275"/>
            <a:ext cx="2040300" cy="605700"/>
          </a:xfrm>
          <a:prstGeom prst="rect">
            <a:avLst/>
          </a:prstGeom>
        </p:spPr>
        <p:txBody>
          <a:bodyPr anchorCtr="0" anchor="t" bIns="0" lIns="0" spcFirstLastPara="1" rIns="0" wrap="square" tIns="0">
            <a:noAutofit/>
          </a:bodyPr>
          <a:lstStyle>
            <a:lvl1pPr lvl="0" rtl="0">
              <a:spcBef>
                <a:spcPts val="0"/>
              </a:spcBef>
              <a:spcAft>
                <a:spcPts val="0"/>
              </a:spcAft>
              <a:buNone/>
              <a:defRPr sz="1200"/>
            </a:lvl1pPr>
            <a:lvl2pPr lvl="1" rtl="0">
              <a:spcBef>
                <a:spcPts val="2100"/>
              </a:spcBef>
              <a:spcAft>
                <a:spcPts val="0"/>
              </a:spcAft>
              <a:buNone/>
              <a:defRPr sz="1200"/>
            </a:lvl2pPr>
            <a:lvl3pPr lvl="2" rtl="0">
              <a:spcBef>
                <a:spcPts val="2100"/>
              </a:spcBef>
              <a:spcAft>
                <a:spcPts val="0"/>
              </a:spcAft>
              <a:buNone/>
              <a:defRPr sz="1200"/>
            </a:lvl3pPr>
            <a:lvl4pPr lvl="3" rtl="0">
              <a:spcBef>
                <a:spcPts val="2100"/>
              </a:spcBef>
              <a:spcAft>
                <a:spcPts val="0"/>
              </a:spcAft>
              <a:buNone/>
              <a:defRPr sz="1200"/>
            </a:lvl4pPr>
            <a:lvl5pPr lvl="4" rtl="0">
              <a:spcBef>
                <a:spcPts val="2100"/>
              </a:spcBef>
              <a:spcAft>
                <a:spcPts val="0"/>
              </a:spcAft>
              <a:buNone/>
              <a:defRPr sz="1200"/>
            </a:lvl5pPr>
            <a:lvl6pPr lvl="5" rtl="0">
              <a:spcBef>
                <a:spcPts val="2100"/>
              </a:spcBef>
              <a:spcAft>
                <a:spcPts val="0"/>
              </a:spcAft>
              <a:buNone/>
              <a:defRPr sz="1200"/>
            </a:lvl6pPr>
            <a:lvl7pPr lvl="6" rtl="0">
              <a:spcBef>
                <a:spcPts val="2100"/>
              </a:spcBef>
              <a:spcAft>
                <a:spcPts val="0"/>
              </a:spcAft>
              <a:buNone/>
              <a:defRPr sz="1200"/>
            </a:lvl7pPr>
            <a:lvl8pPr lvl="7" rtl="0">
              <a:spcBef>
                <a:spcPts val="2100"/>
              </a:spcBef>
              <a:spcAft>
                <a:spcPts val="0"/>
              </a:spcAft>
              <a:buNone/>
              <a:defRPr sz="1200"/>
            </a:lvl8pPr>
            <a:lvl9pPr lvl="8" rtl="0">
              <a:spcBef>
                <a:spcPts val="2100"/>
              </a:spcBef>
              <a:spcAft>
                <a:spcPts val="2100"/>
              </a:spcAft>
              <a:buNone/>
              <a:defRPr sz="1200"/>
            </a:lvl9pPr>
          </a:lstStyle>
          <a:p/>
        </p:txBody>
      </p:sp>
      <p:sp>
        <p:nvSpPr>
          <p:cNvPr id="313" name="Google Shape;313;p35"/>
          <p:cNvSpPr txBox="1"/>
          <p:nvPr>
            <p:ph type="title"/>
          </p:nvPr>
        </p:nvSpPr>
        <p:spPr>
          <a:xfrm>
            <a:off x="5660525" y="1708950"/>
            <a:ext cx="5736300" cy="21174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accent2"/>
                </a:solidFill>
              </a:defRPr>
            </a:lvl1pPr>
            <a:lvl2pPr lvl="1" rtl="0">
              <a:spcBef>
                <a:spcPts val="0"/>
              </a:spcBef>
              <a:spcAft>
                <a:spcPts val="0"/>
              </a:spcAft>
              <a:buNone/>
              <a:defRPr sz="4800">
                <a:solidFill>
                  <a:schemeClr val="accent2"/>
                </a:solidFill>
              </a:defRPr>
            </a:lvl2pPr>
            <a:lvl3pPr lvl="2" rtl="0">
              <a:spcBef>
                <a:spcPts val="0"/>
              </a:spcBef>
              <a:spcAft>
                <a:spcPts val="0"/>
              </a:spcAft>
              <a:buNone/>
              <a:defRPr sz="4800">
                <a:solidFill>
                  <a:schemeClr val="accent2"/>
                </a:solidFill>
              </a:defRPr>
            </a:lvl3pPr>
            <a:lvl4pPr lvl="3" rtl="0">
              <a:spcBef>
                <a:spcPts val="0"/>
              </a:spcBef>
              <a:spcAft>
                <a:spcPts val="0"/>
              </a:spcAft>
              <a:buNone/>
              <a:defRPr sz="4800">
                <a:solidFill>
                  <a:schemeClr val="accent2"/>
                </a:solidFill>
              </a:defRPr>
            </a:lvl4pPr>
            <a:lvl5pPr lvl="4" rtl="0">
              <a:spcBef>
                <a:spcPts val="0"/>
              </a:spcBef>
              <a:spcAft>
                <a:spcPts val="0"/>
              </a:spcAft>
              <a:buNone/>
              <a:defRPr sz="4800">
                <a:solidFill>
                  <a:schemeClr val="accent2"/>
                </a:solidFill>
              </a:defRPr>
            </a:lvl5pPr>
            <a:lvl6pPr lvl="5" rtl="0">
              <a:spcBef>
                <a:spcPts val="0"/>
              </a:spcBef>
              <a:spcAft>
                <a:spcPts val="0"/>
              </a:spcAft>
              <a:buNone/>
              <a:defRPr sz="4800">
                <a:solidFill>
                  <a:schemeClr val="accent2"/>
                </a:solidFill>
              </a:defRPr>
            </a:lvl6pPr>
            <a:lvl7pPr lvl="6" rtl="0">
              <a:spcBef>
                <a:spcPts val="0"/>
              </a:spcBef>
              <a:spcAft>
                <a:spcPts val="0"/>
              </a:spcAft>
              <a:buNone/>
              <a:defRPr sz="4800">
                <a:solidFill>
                  <a:schemeClr val="accent2"/>
                </a:solidFill>
              </a:defRPr>
            </a:lvl7pPr>
            <a:lvl8pPr lvl="7" rtl="0">
              <a:spcBef>
                <a:spcPts val="0"/>
              </a:spcBef>
              <a:spcAft>
                <a:spcPts val="0"/>
              </a:spcAft>
              <a:buNone/>
              <a:defRPr sz="4800">
                <a:solidFill>
                  <a:schemeClr val="accent2"/>
                </a:solidFill>
              </a:defRPr>
            </a:lvl8pPr>
            <a:lvl9pPr lvl="8" rtl="0">
              <a:spcBef>
                <a:spcPts val="0"/>
              </a:spcBef>
              <a:spcAft>
                <a:spcPts val="0"/>
              </a:spcAft>
              <a:buNone/>
              <a:defRPr sz="4800">
                <a:solidFill>
                  <a:schemeClr val="accent2"/>
                </a:solidFill>
              </a:defRPr>
            </a:lvl9pPr>
          </a:lstStyle>
          <a:p/>
        </p:txBody>
      </p:sp>
      <p:sp>
        <p:nvSpPr>
          <p:cNvPr id="314" name="Google Shape;314;p35"/>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pic>
        <p:nvPicPr>
          <p:cNvPr id="315" name="Google Shape;315;p35"/>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316" name="Google Shape;316;p35"/>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317" name="Google Shape;317;p35"/>
          <p:cNvSpPr txBox="1"/>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Container Closing">
  <p:cSld name="CUSTOM_10">
    <p:bg>
      <p:bgPr>
        <a:blipFill>
          <a:blip r:embed="rId2">
            <a:alphaModFix/>
          </a:blip>
          <a:stretch>
            <a:fillRect/>
          </a:stretch>
        </a:blipFill>
      </p:bgPr>
    </p:bg>
    <p:spTree>
      <p:nvGrpSpPr>
        <p:cNvPr id="318" name="Shape 318"/>
        <p:cNvGrpSpPr/>
        <p:nvPr/>
      </p:nvGrpSpPr>
      <p:grpSpPr>
        <a:xfrm>
          <a:off x="0" y="0"/>
          <a:ext cx="0" cy="0"/>
          <a:chOff x="0" y="0"/>
          <a:chExt cx="0" cy="0"/>
        </a:xfrm>
      </p:grpSpPr>
      <p:sp>
        <p:nvSpPr>
          <p:cNvPr id="319" name="Google Shape;319;p36"/>
          <p:cNvSpPr txBox="1"/>
          <p:nvPr>
            <p:ph idx="1" type="subTitle"/>
          </p:nvPr>
        </p:nvSpPr>
        <p:spPr>
          <a:xfrm>
            <a:off x="795275" y="2752400"/>
            <a:ext cx="4446300" cy="15249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2100"/>
              </a:spcBef>
              <a:spcAft>
                <a:spcPts val="0"/>
              </a:spcAft>
              <a:buNone/>
              <a:defRPr/>
            </a:lvl2pPr>
            <a:lvl3pPr lvl="2" rtl="0">
              <a:spcBef>
                <a:spcPts val="2100"/>
              </a:spcBef>
              <a:spcAft>
                <a:spcPts val="0"/>
              </a:spcAft>
              <a:buNone/>
              <a:defRPr/>
            </a:lvl3pPr>
            <a:lvl4pPr lvl="3" rtl="0">
              <a:spcBef>
                <a:spcPts val="2100"/>
              </a:spcBef>
              <a:spcAft>
                <a:spcPts val="0"/>
              </a:spcAft>
              <a:buNone/>
              <a:defRPr/>
            </a:lvl4pPr>
            <a:lvl5pPr lvl="4" rtl="0">
              <a:spcBef>
                <a:spcPts val="2100"/>
              </a:spcBef>
              <a:spcAft>
                <a:spcPts val="0"/>
              </a:spcAft>
              <a:buNone/>
              <a:defRPr/>
            </a:lvl5pPr>
            <a:lvl6pPr lvl="5" rtl="0">
              <a:spcBef>
                <a:spcPts val="2100"/>
              </a:spcBef>
              <a:spcAft>
                <a:spcPts val="0"/>
              </a:spcAft>
              <a:buNone/>
              <a:defRPr/>
            </a:lvl6pPr>
            <a:lvl7pPr lvl="6" rtl="0">
              <a:spcBef>
                <a:spcPts val="2100"/>
              </a:spcBef>
              <a:spcAft>
                <a:spcPts val="0"/>
              </a:spcAft>
              <a:buNone/>
              <a:defRPr/>
            </a:lvl7pPr>
            <a:lvl8pPr lvl="7" rtl="0">
              <a:spcBef>
                <a:spcPts val="2100"/>
              </a:spcBef>
              <a:spcAft>
                <a:spcPts val="0"/>
              </a:spcAft>
              <a:buNone/>
              <a:defRPr/>
            </a:lvl8pPr>
            <a:lvl9pPr lvl="8" rtl="0">
              <a:spcBef>
                <a:spcPts val="2100"/>
              </a:spcBef>
              <a:spcAft>
                <a:spcPts val="2100"/>
              </a:spcAft>
              <a:buNone/>
              <a:defRPr/>
            </a:lvl9pPr>
          </a:lstStyle>
          <a:p/>
        </p:txBody>
      </p:sp>
      <p:sp>
        <p:nvSpPr>
          <p:cNvPr id="320" name="Google Shape;320;p36"/>
          <p:cNvSpPr txBox="1"/>
          <p:nvPr>
            <p:ph type="title"/>
          </p:nvPr>
        </p:nvSpPr>
        <p:spPr>
          <a:xfrm>
            <a:off x="795275" y="973175"/>
            <a:ext cx="5736300" cy="15249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accent2"/>
                </a:solidFill>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pic>
        <p:nvPicPr>
          <p:cNvPr id="321" name="Google Shape;321;p36"/>
          <p:cNvPicPr preferRelativeResize="0"/>
          <p:nvPr/>
        </p:nvPicPr>
        <p:blipFill>
          <a:blip r:embed="rId3">
            <a:alphaModFix/>
          </a:blip>
          <a:stretch>
            <a:fillRect/>
          </a:stretch>
        </p:blipFill>
        <p:spPr>
          <a:xfrm>
            <a:off x="504975" y="6203986"/>
            <a:ext cx="1580275" cy="372766"/>
          </a:xfrm>
          <a:prstGeom prst="rect">
            <a:avLst/>
          </a:prstGeom>
          <a:noFill/>
          <a:ln>
            <a:noFill/>
          </a:ln>
        </p:spPr>
      </p:pic>
      <p:sp>
        <p:nvSpPr>
          <p:cNvPr id="322" name="Google Shape;322;p36"/>
          <p:cNvSpPr txBox="1"/>
          <p:nvPr/>
        </p:nvSpPr>
        <p:spPr>
          <a:xfrm>
            <a:off x="1295691"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linkedin.com/company/red-hat</a:t>
            </a:r>
            <a:endParaRPr sz="1100">
              <a:solidFill>
                <a:schemeClr val="dk1"/>
              </a:solidFill>
              <a:latin typeface="Red Hat Display"/>
              <a:ea typeface="Red Hat Display"/>
              <a:cs typeface="Red Hat Display"/>
              <a:sym typeface="Red Hat Display"/>
            </a:endParaRPr>
          </a:p>
        </p:txBody>
      </p:sp>
      <p:sp>
        <p:nvSpPr>
          <p:cNvPr id="323" name="Google Shape;323;p36"/>
          <p:cNvSpPr txBox="1"/>
          <p:nvPr/>
        </p:nvSpPr>
        <p:spPr>
          <a:xfrm>
            <a:off x="1295691"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youtube.com/user/RedHatVideos</a:t>
            </a:r>
            <a:endParaRPr sz="1100">
              <a:solidFill>
                <a:schemeClr val="dk1"/>
              </a:solidFill>
              <a:latin typeface="Red Hat Display"/>
              <a:ea typeface="Red Hat Display"/>
              <a:cs typeface="Red Hat Display"/>
              <a:sym typeface="Red Hat Display"/>
            </a:endParaRPr>
          </a:p>
        </p:txBody>
      </p:sp>
      <p:sp>
        <p:nvSpPr>
          <p:cNvPr id="324" name="Google Shape;324;p36"/>
          <p:cNvSpPr txBox="1"/>
          <p:nvPr/>
        </p:nvSpPr>
        <p:spPr>
          <a:xfrm>
            <a:off x="4207766"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facebook.com/redhatinc</a:t>
            </a:r>
            <a:endParaRPr sz="1100">
              <a:solidFill>
                <a:schemeClr val="dk1"/>
              </a:solidFill>
              <a:latin typeface="Red Hat Display"/>
              <a:ea typeface="Red Hat Display"/>
              <a:cs typeface="Red Hat Display"/>
              <a:sym typeface="Red Hat Display"/>
            </a:endParaRPr>
          </a:p>
        </p:txBody>
      </p:sp>
      <p:sp>
        <p:nvSpPr>
          <p:cNvPr id="325" name="Google Shape;325;p36"/>
          <p:cNvSpPr txBox="1"/>
          <p:nvPr/>
        </p:nvSpPr>
        <p:spPr>
          <a:xfrm>
            <a:off x="4207766"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twitter.com/RedHat</a:t>
            </a:r>
            <a:endParaRPr sz="1100">
              <a:solidFill>
                <a:schemeClr val="dk1"/>
              </a:solidFill>
              <a:latin typeface="Red Hat Display"/>
              <a:ea typeface="Red Hat Display"/>
              <a:cs typeface="Red Hat Display"/>
              <a:sym typeface="Red Hat Display"/>
            </a:endParaRPr>
          </a:p>
        </p:txBody>
      </p:sp>
      <p:pic>
        <p:nvPicPr>
          <p:cNvPr id="326" name="Google Shape;326;p36"/>
          <p:cNvPicPr preferRelativeResize="0"/>
          <p:nvPr/>
        </p:nvPicPr>
        <p:blipFill rotWithShape="1">
          <a:blip r:embed="rId4">
            <a:alphaModFix/>
          </a:blip>
          <a:srcRect b="0" l="2507" r="2498" t="0"/>
          <a:stretch/>
        </p:blipFill>
        <p:spPr>
          <a:xfrm>
            <a:off x="3978700" y="5174306"/>
            <a:ext cx="229075" cy="241150"/>
          </a:xfrm>
          <a:prstGeom prst="rect">
            <a:avLst/>
          </a:prstGeom>
          <a:noFill/>
          <a:ln>
            <a:noFill/>
          </a:ln>
        </p:spPr>
      </p:pic>
      <p:pic>
        <p:nvPicPr>
          <p:cNvPr id="327" name="Google Shape;327;p36"/>
          <p:cNvPicPr preferRelativeResize="0"/>
          <p:nvPr/>
        </p:nvPicPr>
        <p:blipFill rotWithShape="1">
          <a:blip r:embed="rId5">
            <a:alphaModFix/>
          </a:blip>
          <a:srcRect b="0" l="2678" r="2678" t="0"/>
          <a:stretch/>
        </p:blipFill>
        <p:spPr>
          <a:xfrm>
            <a:off x="3978700" y="4669206"/>
            <a:ext cx="229075" cy="241150"/>
          </a:xfrm>
          <a:prstGeom prst="rect">
            <a:avLst/>
          </a:prstGeom>
          <a:noFill/>
          <a:ln>
            <a:noFill/>
          </a:ln>
        </p:spPr>
      </p:pic>
      <p:pic>
        <p:nvPicPr>
          <p:cNvPr id="328" name="Google Shape;328;p36"/>
          <p:cNvPicPr preferRelativeResize="0"/>
          <p:nvPr/>
        </p:nvPicPr>
        <p:blipFill rotWithShape="1">
          <a:blip r:embed="rId6">
            <a:alphaModFix/>
          </a:blip>
          <a:srcRect b="0" l="2507" r="2498" t="0"/>
          <a:stretch/>
        </p:blipFill>
        <p:spPr>
          <a:xfrm>
            <a:off x="1052775" y="5174306"/>
            <a:ext cx="229075" cy="241150"/>
          </a:xfrm>
          <a:prstGeom prst="rect">
            <a:avLst/>
          </a:prstGeom>
          <a:noFill/>
          <a:ln>
            <a:noFill/>
          </a:ln>
        </p:spPr>
      </p:pic>
      <p:pic>
        <p:nvPicPr>
          <p:cNvPr id="329" name="Google Shape;329;p36"/>
          <p:cNvPicPr preferRelativeResize="0"/>
          <p:nvPr/>
        </p:nvPicPr>
        <p:blipFill rotWithShape="1">
          <a:blip r:embed="rId7">
            <a:alphaModFix/>
          </a:blip>
          <a:srcRect b="0" l="2326" r="2326" t="0"/>
          <a:stretch/>
        </p:blipFill>
        <p:spPr>
          <a:xfrm>
            <a:off x="1052775" y="4669206"/>
            <a:ext cx="229075" cy="241150"/>
          </a:xfrm>
          <a:prstGeom prst="rect">
            <a:avLst/>
          </a:prstGeom>
          <a:noFill/>
          <a:ln>
            <a:noFill/>
          </a:ln>
        </p:spPr>
      </p:pic>
      <p:sp>
        <p:nvSpPr>
          <p:cNvPr id="330" name="Google Shape;330;p36"/>
          <p:cNvSpPr txBox="1"/>
          <p:nvPr/>
        </p:nvSpPr>
        <p:spPr>
          <a:xfrm>
            <a:off x="504970" y="269836"/>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rPr b="1" lang="en" sz="600">
                <a:solidFill>
                  <a:schemeClr val="dk1"/>
                </a:solidFill>
                <a:latin typeface="Red Hat Display"/>
                <a:ea typeface="Red Hat Display"/>
                <a:cs typeface="Red Hat Display"/>
                <a:sym typeface="Red Hat Display"/>
              </a:rPr>
              <a:t>CONFIDENTIAL </a:t>
            </a:r>
            <a:r>
              <a:rPr lang="en" sz="600">
                <a:solidFill>
                  <a:schemeClr val="dk1"/>
                </a:solidFill>
                <a:latin typeface="Red Hat Display"/>
                <a:ea typeface="Red Hat Display"/>
                <a:cs typeface="Red Hat Display"/>
                <a:sym typeface="Red Hat Display"/>
              </a:rPr>
              <a:t>Designator</a:t>
            </a:r>
            <a:endParaRPr sz="600">
              <a:solidFill>
                <a:schemeClr val="dk1"/>
              </a:solidFill>
              <a:latin typeface="Red Hat Display"/>
              <a:ea typeface="Red Hat Display"/>
              <a:cs typeface="Red Hat Display"/>
              <a:sym typeface="Red Hat Display"/>
            </a:endParaRPr>
          </a:p>
        </p:txBody>
      </p:sp>
      <p:cxnSp>
        <p:nvCxnSpPr>
          <p:cNvPr id="331" name="Google Shape;331;p36"/>
          <p:cNvCxnSpPr/>
          <p:nvPr/>
        </p:nvCxnSpPr>
        <p:spPr>
          <a:xfrm rot="10800000">
            <a:off x="11744333"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332" name="Google Shape;332;p36"/>
          <p:cNvSpPr txBox="1"/>
          <p:nvPr/>
        </p:nvSpPr>
        <p:spPr>
          <a:xfrm flipH="1">
            <a:off x="1137842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
        <p:nvSpPr>
          <p:cNvPr id="333" name="Google Shape;333;p36"/>
          <p:cNvSpPr txBox="1"/>
          <p:nvPr>
            <p:ph idx="2" type="subTitle"/>
          </p:nvPr>
        </p:nvSpPr>
        <p:spPr>
          <a:xfrm rot="5400000">
            <a:off x="91690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NFV Title">
  <p:cSld name="CUSTOM_11">
    <p:bg>
      <p:bgPr>
        <a:blipFill>
          <a:blip r:embed="rId2">
            <a:alphaModFix/>
          </a:blip>
          <a:stretch>
            <a:fillRect/>
          </a:stretch>
        </a:blipFill>
      </p:bgPr>
    </p:bg>
    <p:spTree>
      <p:nvGrpSpPr>
        <p:cNvPr id="334" name="Shape 334"/>
        <p:cNvGrpSpPr/>
        <p:nvPr/>
      </p:nvGrpSpPr>
      <p:grpSpPr>
        <a:xfrm>
          <a:off x="0" y="0"/>
          <a:ext cx="0" cy="0"/>
          <a:chOff x="0" y="0"/>
          <a:chExt cx="0" cy="0"/>
        </a:xfrm>
      </p:grpSpPr>
      <p:sp>
        <p:nvSpPr>
          <p:cNvPr id="335" name="Google Shape;335;p37"/>
          <p:cNvSpPr txBox="1"/>
          <p:nvPr>
            <p:ph idx="1" type="subTitle"/>
          </p:nvPr>
        </p:nvSpPr>
        <p:spPr>
          <a:xfrm rot="5400000">
            <a:off x="-212742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
        <p:nvSpPr>
          <p:cNvPr id="336" name="Google Shape;336;p37"/>
          <p:cNvSpPr txBox="1"/>
          <p:nvPr>
            <p:ph idx="2" type="subTitle"/>
          </p:nvPr>
        </p:nvSpPr>
        <p:spPr>
          <a:xfrm>
            <a:off x="5660525" y="3971650"/>
            <a:ext cx="4446300" cy="9144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2100"/>
              </a:spcBef>
              <a:spcAft>
                <a:spcPts val="0"/>
              </a:spcAft>
              <a:buNone/>
              <a:defRPr sz="1800"/>
            </a:lvl2pPr>
            <a:lvl3pPr lvl="2" rtl="0">
              <a:spcBef>
                <a:spcPts val="2100"/>
              </a:spcBef>
              <a:spcAft>
                <a:spcPts val="0"/>
              </a:spcAft>
              <a:buNone/>
              <a:defRPr sz="1800"/>
            </a:lvl3pPr>
            <a:lvl4pPr lvl="3" rtl="0">
              <a:spcBef>
                <a:spcPts val="2100"/>
              </a:spcBef>
              <a:spcAft>
                <a:spcPts val="0"/>
              </a:spcAft>
              <a:buNone/>
              <a:defRPr sz="1800"/>
            </a:lvl4pPr>
            <a:lvl5pPr lvl="4" rtl="0">
              <a:spcBef>
                <a:spcPts val="2100"/>
              </a:spcBef>
              <a:spcAft>
                <a:spcPts val="0"/>
              </a:spcAft>
              <a:buNone/>
              <a:defRPr sz="1800"/>
            </a:lvl5pPr>
            <a:lvl6pPr lvl="5" rtl="0">
              <a:spcBef>
                <a:spcPts val="2100"/>
              </a:spcBef>
              <a:spcAft>
                <a:spcPts val="0"/>
              </a:spcAft>
              <a:buNone/>
              <a:defRPr sz="1800"/>
            </a:lvl6pPr>
            <a:lvl7pPr lvl="6" rtl="0">
              <a:spcBef>
                <a:spcPts val="2100"/>
              </a:spcBef>
              <a:spcAft>
                <a:spcPts val="0"/>
              </a:spcAft>
              <a:buNone/>
              <a:defRPr sz="1800"/>
            </a:lvl7pPr>
            <a:lvl8pPr lvl="7" rtl="0">
              <a:spcBef>
                <a:spcPts val="2100"/>
              </a:spcBef>
              <a:spcAft>
                <a:spcPts val="0"/>
              </a:spcAft>
              <a:buNone/>
              <a:defRPr sz="1800"/>
            </a:lvl8pPr>
            <a:lvl9pPr lvl="8" rtl="0">
              <a:spcBef>
                <a:spcPts val="2100"/>
              </a:spcBef>
              <a:spcAft>
                <a:spcPts val="2100"/>
              </a:spcAft>
              <a:buNone/>
              <a:defRPr sz="1800"/>
            </a:lvl9pPr>
          </a:lstStyle>
          <a:p/>
        </p:txBody>
      </p:sp>
      <p:sp>
        <p:nvSpPr>
          <p:cNvPr id="337" name="Google Shape;337;p37"/>
          <p:cNvSpPr txBox="1"/>
          <p:nvPr>
            <p:ph idx="3" type="subTitle"/>
          </p:nvPr>
        </p:nvSpPr>
        <p:spPr>
          <a:xfrm>
            <a:off x="5660525" y="5318275"/>
            <a:ext cx="2040300" cy="605700"/>
          </a:xfrm>
          <a:prstGeom prst="rect">
            <a:avLst/>
          </a:prstGeom>
        </p:spPr>
        <p:txBody>
          <a:bodyPr anchorCtr="0" anchor="t" bIns="0" lIns="0" spcFirstLastPara="1" rIns="0" wrap="square" tIns="0">
            <a:noAutofit/>
          </a:bodyPr>
          <a:lstStyle>
            <a:lvl1pPr lvl="0" rtl="0">
              <a:spcBef>
                <a:spcPts val="0"/>
              </a:spcBef>
              <a:spcAft>
                <a:spcPts val="0"/>
              </a:spcAft>
              <a:buNone/>
              <a:defRPr sz="1200"/>
            </a:lvl1pPr>
            <a:lvl2pPr lvl="1" rtl="0">
              <a:spcBef>
                <a:spcPts val="2100"/>
              </a:spcBef>
              <a:spcAft>
                <a:spcPts val="0"/>
              </a:spcAft>
              <a:buNone/>
              <a:defRPr sz="1200"/>
            </a:lvl2pPr>
            <a:lvl3pPr lvl="2" rtl="0">
              <a:spcBef>
                <a:spcPts val="2100"/>
              </a:spcBef>
              <a:spcAft>
                <a:spcPts val="0"/>
              </a:spcAft>
              <a:buNone/>
              <a:defRPr sz="1200"/>
            </a:lvl3pPr>
            <a:lvl4pPr lvl="3" rtl="0">
              <a:spcBef>
                <a:spcPts val="2100"/>
              </a:spcBef>
              <a:spcAft>
                <a:spcPts val="0"/>
              </a:spcAft>
              <a:buNone/>
              <a:defRPr sz="1200"/>
            </a:lvl4pPr>
            <a:lvl5pPr lvl="4" rtl="0">
              <a:spcBef>
                <a:spcPts val="2100"/>
              </a:spcBef>
              <a:spcAft>
                <a:spcPts val="0"/>
              </a:spcAft>
              <a:buNone/>
              <a:defRPr sz="1200"/>
            </a:lvl5pPr>
            <a:lvl6pPr lvl="5" rtl="0">
              <a:spcBef>
                <a:spcPts val="2100"/>
              </a:spcBef>
              <a:spcAft>
                <a:spcPts val="0"/>
              </a:spcAft>
              <a:buNone/>
              <a:defRPr sz="1200"/>
            </a:lvl6pPr>
            <a:lvl7pPr lvl="6" rtl="0">
              <a:spcBef>
                <a:spcPts val="2100"/>
              </a:spcBef>
              <a:spcAft>
                <a:spcPts val="0"/>
              </a:spcAft>
              <a:buNone/>
              <a:defRPr sz="1200"/>
            </a:lvl7pPr>
            <a:lvl8pPr lvl="7" rtl="0">
              <a:spcBef>
                <a:spcPts val="2100"/>
              </a:spcBef>
              <a:spcAft>
                <a:spcPts val="0"/>
              </a:spcAft>
              <a:buNone/>
              <a:defRPr sz="1200"/>
            </a:lvl8pPr>
            <a:lvl9pPr lvl="8" rtl="0">
              <a:spcBef>
                <a:spcPts val="2100"/>
              </a:spcBef>
              <a:spcAft>
                <a:spcPts val="2100"/>
              </a:spcAft>
              <a:buNone/>
              <a:defRPr sz="1200"/>
            </a:lvl9pPr>
          </a:lstStyle>
          <a:p/>
        </p:txBody>
      </p:sp>
      <p:sp>
        <p:nvSpPr>
          <p:cNvPr id="338" name="Google Shape;338;p37"/>
          <p:cNvSpPr txBox="1"/>
          <p:nvPr>
            <p:ph type="title"/>
          </p:nvPr>
        </p:nvSpPr>
        <p:spPr>
          <a:xfrm>
            <a:off x="5660525" y="1708950"/>
            <a:ext cx="5736300" cy="21174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dk2"/>
                </a:solidFill>
              </a:defRPr>
            </a:lvl1pPr>
            <a:lvl2pPr lvl="1" rtl="0">
              <a:spcBef>
                <a:spcPts val="0"/>
              </a:spcBef>
              <a:spcAft>
                <a:spcPts val="0"/>
              </a:spcAft>
              <a:buNone/>
              <a:defRPr sz="4800">
                <a:solidFill>
                  <a:schemeClr val="dk2"/>
                </a:solidFill>
              </a:defRPr>
            </a:lvl2pPr>
            <a:lvl3pPr lvl="2" rtl="0">
              <a:spcBef>
                <a:spcPts val="0"/>
              </a:spcBef>
              <a:spcAft>
                <a:spcPts val="0"/>
              </a:spcAft>
              <a:buNone/>
              <a:defRPr sz="4800">
                <a:solidFill>
                  <a:schemeClr val="dk2"/>
                </a:solidFill>
              </a:defRPr>
            </a:lvl3pPr>
            <a:lvl4pPr lvl="3" rtl="0">
              <a:spcBef>
                <a:spcPts val="0"/>
              </a:spcBef>
              <a:spcAft>
                <a:spcPts val="0"/>
              </a:spcAft>
              <a:buNone/>
              <a:defRPr sz="4800">
                <a:solidFill>
                  <a:schemeClr val="dk2"/>
                </a:solidFill>
              </a:defRPr>
            </a:lvl4pPr>
            <a:lvl5pPr lvl="4" rtl="0">
              <a:spcBef>
                <a:spcPts val="0"/>
              </a:spcBef>
              <a:spcAft>
                <a:spcPts val="0"/>
              </a:spcAft>
              <a:buNone/>
              <a:defRPr sz="4800">
                <a:solidFill>
                  <a:schemeClr val="dk2"/>
                </a:solidFill>
              </a:defRPr>
            </a:lvl5pPr>
            <a:lvl6pPr lvl="5" rtl="0">
              <a:spcBef>
                <a:spcPts val="0"/>
              </a:spcBef>
              <a:spcAft>
                <a:spcPts val="0"/>
              </a:spcAft>
              <a:buNone/>
              <a:defRPr sz="4800">
                <a:solidFill>
                  <a:schemeClr val="dk2"/>
                </a:solidFill>
              </a:defRPr>
            </a:lvl6pPr>
            <a:lvl7pPr lvl="6" rtl="0">
              <a:spcBef>
                <a:spcPts val="0"/>
              </a:spcBef>
              <a:spcAft>
                <a:spcPts val="0"/>
              </a:spcAft>
              <a:buNone/>
              <a:defRPr sz="4800">
                <a:solidFill>
                  <a:schemeClr val="dk2"/>
                </a:solidFill>
              </a:defRPr>
            </a:lvl7pPr>
            <a:lvl8pPr lvl="7" rtl="0">
              <a:spcBef>
                <a:spcPts val="0"/>
              </a:spcBef>
              <a:spcAft>
                <a:spcPts val="0"/>
              </a:spcAft>
              <a:buNone/>
              <a:defRPr sz="4800">
                <a:solidFill>
                  <a:schemeClr val="dk2"/>
                </a:solidFill>
              </a:defRPr>
            </a:lvl8pPr>
            <a:lvl9pPr lvl="8" rtl="0">
              <a:spcBef>
                <a:spcPts val="0"/>
              </a:spcBef>
              <a:spcAft>
                <a:spcPts val="0"/>
              </a:spcAft>
              <a:buNone/>
              <a:defRPr sz="4800">
                <a:solidFill>
                  <a:schemeClr val="dk2"/>
                </a:solidFill>
              </a:defRPr>
            </a:lvl9pPr>
          </a:lstStyle>
          <a:p/>
        </p:txBody>
      </p:sp>
      <p:sp>
        <p:nvSpPr>
          <p:cNvPr id="339" name="Google Shape;339;p37"/>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pic>
        <p:nvPicPr>
          <p:cNvPr id="340" name="Google Shape;340;p37"/>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341" name="Google Shape;341;p37"/>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342" name="Google Shape;342;p37"/>
          <p:cNvSpPr txBox="1"/>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NFV Closing">
  <p:cSld name="CUSTOM_12">
    <p:bg>
      <p:bgPr>
        <a:blipFill>
          <a:blip r:embed="rId2">
            <a:alphaModFix/>
          </a:blip>
          <a:stretch>
            <a:fillRect/>
          </a:stretch>
        </a:blipFill>
      </p:bgPr>
    </p:bg>
    <p:spTree>
      <p:nvGrpSpPr>
        <p:cNvPr id="343" name="Shape 343"/>
        <p:cNvGrpSpPr/>
        <p:nvPr/>
      </p:nvGrpSpPr>
      <p:grpSpPr>
        <a:xfrm>
          <a:off x="0" y="0"/>
          <a:ext cx="0" cy="0"/>
          <a:chOff x="0" y="0"/>
          <a:chExt cx="0" cy="0"/>
        </a:xfrm>
      </p:grpSpPr>
      <p:sp>
        <p:nvSpPr>
          <p:cNvPr id="344" name="Google Shape;344;p38"/>
          <p:cNvSpPr txBox="1"/>
          <p:nvPr>
            <p:ph idx="1" type="subTitle"/>
          </p:nvPr>
        </p:nvSpPr>
        <p:spPr>
          <a:xfrm>
            <a:off x="795275" y="2752400"/>
            <a:ext cx="4446300" cy="15249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2100"/>
              </a:spcBef>
              <a:spcAft>
                <a:spcPts val="0"/>
              </a:spcAft>
              <a:buNone/>
              <a:defRPr/>
            </a:lvl2pPr>
            <a:lvl3pPr lvl="2" rtl="0">
              <a:spcBef>
                <a:spcPts val="2100"/>
              </a:spcBef>
              <a:spcAft>
                <a:spcPts val="0"/>
              </a:spcAft>
              <a:buNone/>
              <a:defRPr/>
            </a:lvl3pPr>
            <a:lvl4pPr lvl="3" rtl="0">
              <a:spcBef>
                <a:spcPts val="2100"/>
              </a:spcBef>
              <a:spcAft>
                <a:spcPts val="0"/>
              </a:spcAft>
              <a:buNone/>
              <a:defRPr/>
            </a:lvl4pPr>
            <a:lvl5pPr lvl="4" rtl="0">
              <a:spcBef>
                <a:spcPts val="2100"/>
              </a:spcBef>
              <a:spcAft>
                <a:spcPts val="0"/>
              </a:spcAft>
              <a:buNone/>
              <a:defRPr/>
            </a:lvl5pPr>
            <a:lvl6pPr lvl="5" rtl="0">
              <a:spcBef>
                <a:spcPts val="2100"/>
              </a:spcBef>
              <a:spcAft>
                <a:spcPts val="0"/>
              </a:spcAft>
              <a:buNone/>
              <a:defRPr/>
            </a:lvl6pPr>
            <a:lvl7pPr lvl="6" rtl="0">
              <a:spcBef>
                <a:spcPts val="2100"/>
              </a:spcBef>
              <a:spcAft>
                <a:spcPts val="0"/>
              </a:spcAft>
              <a:buNone/>
              <a:defRPr/>
            </a:lvl7pPr>
            <a:lvl8pPr lvl="7" rtl="0">
              <a:spcBef>
                <a:spcPts val="2100"/>
              </a:spcBef>
              <a:spcAft>
                <a:spcPts val="0"/>
              </a:spcAft>
              <a:buNone/>
              <a:defRPr/>
            </a:lvl8pPr>
            <a:lvl9pPr lvl="8" rtl="0">
              <a:spcBef>
                <a:spcPts val="2100"/>
              </a:spcBef>
              <a:spcAft>
                <a:spcPts val="2100"/>
              </a:spcAft>
              <a:buNone/>
              <a:defRPr/>
            </a:lvl9pPr>
          </a:lstStyle>
          <a:p/>
        </p:txBody>
      </p:sp>
      <p:sp>
        <p:nvSpPr>
          <p:cNvPr id="345" name="Google Shape;345;p38"/>
          <p:cNvSpPr txBox="1"/>
          <p:nvPr>
            <p:ph type="title"/>
          </p:nvPr>
        </p:nvSpPr>
        <p:spPr>
          <a:xfrm>
            <a:off x="795275" y="973175"/>
            <a:ext cx="5736300" cy="15249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dk2"/>
                </a:solidFill>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pic>
        <p:nvPicPr>
          <p:cNvPr id="346" name="Google Shape;346;p38"/>
          <p:cNvPicPr preferRelativeResize="0"/>
          <p:nvPr/>
        </p:nvPicPr>
        <p:blipFill>
          <a:blip r:embed="rId3">
            <a:alphaModFix/>
          </a:blip>
          <a:stretch>
            <a:fillRect/>
          </a:stretch>
        </p:blipFill>
        <p:spPr>
          <a:xfrm>
            <a:off x="504975" y="6203986"/>
            <a:ext cx="1580275" cy="372766"/>
          </a:xfrm>
          <a:prstGeom prst="rect">
            <a:avLst/>
          </a:prstGeom>
          <a:noFill/>
          <a:ln>
            <a:noFill/>
          </a:ln>
        </p:spPr>
      </p:pic>
      <p:sp>
        <p:nvSpPr>
          <p:cNvPr id="347" name="Google Shape;347;p38"/>
          <p:cNvSpPr txBox="1"/>
          <p:nvPr/>
        </p:nvSpPr>
        <p:spPr>
          <a:xfrm>
            <a:off x="1295691"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linkedin.com/company/red-hat</a:t>
            </a:r>
            <a:endParaRPr sz="1100">
              <a:solidFill>
                <a:schemeClr val="dk1"/>
              </a:solidFill>
              <a:latin typeface="Red Hat Display"/>
              <a:ea typeface="Red Hat Display"/>
              <a:cs typeface="Red Hat Display"/>
              <a:sym typeface="Red Hat Display"/>
            </a:endParaRPr>
          </a:p>
        </p:txBody>
      </p:sp>
      <p:sp>
        <p:nvSpPr>
          <p:cNvPr id="348" name="Google Shape;348;p38"/>
          <p:cNvSpPr txBox="1"/>
          <p:nvPr/>
        </p:nvSpPr>
        <p:spPr>
          <a:xfrm>
            <a:off x="1295691"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youtube.com/user/RedHatVideos</a:t>
            </a:r>
            <a:endParaRPr sz="1100">
              <a:solidFill>
                <a:schemeClr val="dk1"/>
              </a:solidFill>
              <a:latin typeface="Red Hat Display"/>
              <a:ea typeface="Red Hat Display"/>
              <a:cs typeface="Red Hat Display"/>
              <a:sym typeface="Red Hat Display"/>
            </a:endParaRPr>
          </a:p>
        </p:txBody>
      </p:sp>
      <p:sp>
        <p:nvSpPr>
          <p:cNvPr id="349" name="Google Shape;349;p38"/>
          <p:cNvSpPr txBox="1"/>
          <p:nvPr/>
        </p:nvSpPr>
        <p:spPr>
          <a:xfrm>
            <a:off x="4207766"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facebook.com/redhatinc</a:t>
            </a:r>
            <a:endParaRPr sz="1100">
              <a:solidFill>
                <a:schemeClr val="dk1"/>
              </a:solidFill>
              <a:latin typeface="Red Hat Display"/>
              <a:ea typeface="Red Hat Display"/>
              <a:cs typeface="Red Hat Display"/>
              <a:sym typeface="Red Hat Display"/>
            </a:endParaRPr>
          </a:p>
        </p:txBody>
      </p:sp>
      <p:sp>
        <p:nvSpPr>
          <p:cNvPr id="350" name="Google Shape;350;p38"/>
          <p:cNvSpPr txBox="1"/>
          <p:nvPr/>
        </p:nvSpPr>
        <p:spPr>
          <a:xfrm>
            <a:off x="4207766"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twitter.com/RedHat</a:t>
            </a:r>
            <a:endParaRPr sz="1100">
              <a:solidFill>
                <a:schemeClr val="dk1"/>
              </a:solidFill>
              <a:latin typeface="Red Hat Display"/>
              <a:ea typeface="Red Hat Display"/>
              <a:cs typeface="Red Hat Display"/>
              <a:sym typeface="Red Hat Display"/>
            </a:endParaRPr>
          </a:p>
        </p:txBody>
      </p:sp>
      <p:pic>
        <p:nvPicPr>
          <p:cNvPr id="351" name="Google Shape;351;p38"/>
          <p:cNvPicPr preferRelativeResize="0"/>
          <p:nvPr/>
        </p:nvPicPr>
        <p:blipFill rotWithShape="1">
          <a:blip r:embed="rId4">
            <a:alphaModFix/>
          </a:blip>
          <a:srcRect b="0" l="2507" r="2498" t="0"/>
          <a:stretch/>
        </p:blipFill>
        <p:spPr>
          <a:xfrm>
            <a:off x="3978700" y="5174306"/>
            <a:ext cx="229075" cy="241150"/>
          </a:xfrm>
          <a:prstGeom prst="rect">
            <a:avLst/>
          </a:prstGeom>
          <a:noFill/>
          <a:ln>
            <a:noFill/>
          </a:ln>
        </p:spPr>
      </p:pic>
      <p:pic>
        <p:nvPicPr>
          <p:cNvPr id="352" name="Google Shape;352;p38"/>
          <p:cNvPicPr preferRelativeResize="0"/>
          <p:nvPr/>
        </p:nvPicPr>
        <p:blipFill rotWithShape="1">
          <a:blip r:embed="rId5">
            <a:alphaModFix/>
          </a:blip>
          <a:srcRect b="0" l="2678" r="2678" t="0"/>
          <a:stretch/>
        </p:blipFill>
        <p:spPr>
          <a:xfrm>
            <a:off x="3978700" y="4669206"/>
            <a:ext cx="229075" cy="241150"/>
          </a:xfrm>
          <a:prstGeom prst="rect">
            <a:avLst/>
          </a:prstGeom>
          <a:noFill/>
          <a:ln>
            <a:noFill/>
          </a:ln>
        </p:spPr>
      </p:pic>
      <p:pic>
        <p:nvPicPr>
          <p:cNvPr id="353" name="Google Shape;353;p38"/>
          <p:cNvPicPr preferRelativeResize="0"/>
          <p:nvPr/>
        </p:nvPicPr>
        <p:blipFill rotWithShape="1">
          <a:blip r:embed="rId6">
            <a:alphaModFix/>
          </a:blip>
          <a:srcRect b="0" l="2507" r="2498" t="0"/>
          <a:stretch/>
        </p:blipFill>
        <p:spPr>
          <a:xfrm>
            <a:off x="1052775" y="5174306"/>
            <a:ext cx="229075" cy="241150"/>
          </a:xfrm>
          <a:prstGeom prst="rect">
            <a:avLst/>
          </a:prstGeom>
          <a:noFill/>
          <a:ln>
            <a:noFill/>
          </a:ln>
        </p:spPr>
      </p:pic>
      <p:pic>
        <p:nvPicPr>
          <p:cNvPr id="354" name="Google Shape;354;p38"/>
          <p:cNvPicPr preferRelativeResize="0"/>
          <p:nvPr/>
        </p:nvPicPr>
        <p:blipFill rotWithShape="1">
          <a:blip r:embed="rId7">
            <a:alphaModFix/>
          </a:blip>
          <a:srcRect b="0" l="2326" r="2326" t="0"/>
          <a:stretch/>
        </p:blipFill>
        <p:spPr>
          <a:xfrm>
            <a:off x="1052775" y="4669206"/>
            <a:ext cx="229075" cy="241150"/>
          </a:xfrm>
          <a:prstGeom prst="rect">
            <a:avLst/>
          </a:prstGeom>
          <a:noFill/>
          <a:ln>
            <a:noFill/>
          </a:ln>
        </p:spPr>
      </p:pic>
      <p:sp>
        <p:nvSpPr>
          <p:cNvPr id="355" name="Google Shape;355;p38"/>
          <p:cNvSpPr txBox="1"/>
          <p:nvPr/>
        </p:nvSpPr>
        <p:spPr>
          <a:xfrm>
            <a:off x="504970" y="269836"/>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rPr b="1" lang="en" sz="600">
                <a:solidFill>
                  <a:schemeClr val="dk1"/>
                </a:solidFill>
                <a:latin typeface="Red Hat Display"/>
                <a:ea typeface="Red Hat Display"/>
                <a:cs typeface="Red Hat Display"/>
                <a:sym typeface="Red Hat Display"/>
              </a:rPr>
              <a:t>CONFIDENTIAL </a:t>
            </a:r>
            <a:r>
              <a:rPr lang="en" sz="600">
                <a:solidFill>
                  <a:schemeClr val="dk1"/>
                </a:solidFill>
                <a:latin typeface="Red Hat Display"/>
                <a:ea typeface="Red Hat Display"/>
                <a:cs typeface="Red Hat Display"/>
                <a:sym typeface="Red Hat Display"/>
              </a:rPr>
              <a:t>Designator</a:t>
            </a:r>
            <a:endParaRPr sz="600">
              <a:solidFill>
                <a:schemeClr val="dk1"/>
              </a:solidFill>
              <a:latin typeface="Red Hat Display"/>
              <a:ea typeface="Red Hat Display"/>
              <a:cs typeface="Red Hat Display"/>
              <a:sym typeface="Red Hat Display"/>
            </a:endParaRPr>
          </a:p>
        </p:txBody>
      </p:sp>
      <p:cxnSp>
        <p:nvCxnSpPr>
          <p:cNvPr id="356" name="Google Shape;356;p38"/>
          <p:cNvCxnSpPr/>
          <p:nvPr/>
        </p:nvCxnSpPr>
        <p:spPr>
          <a:xfrm rot="10800000">
            <a:off x="11744333"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357" name="Google Shape;357;p38"/>
          <p:cNvSpPr txBox="1"/>
          <p:nvPr/>
        </p:nvSpPr>
        <p:spPr>
          <a:xfrm flipH="1">
            <a:off x="1137842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
        <p:nvSpPr>
          <p:cNvPr id="358" name="Google Shape;358;p38"/>
          <p:cNvSpPr txBox="1"/>
          <p:nvPr>
            <p:ph idx="2" type="subTitle"/>
          </p:nvPr>
        </p:nvSpPr>
        <p:spPr>
          <a:xfrm rot="5400000">
            <a:off x="91690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Automation Title">
  <p:cSld name="CUSTOM_13">
    <p:bg>
      <p:bgPr>
        <a:blipFill>
          <a:blip r:embed="rId2">
            <a:alphaModFix/>
          </a:blip>
          <a:stretch>
            <a:fillRect/>
          </a:stretch>
        </a:blipFill>
      </p:bgPr>
    </p:bg>
    <p:spTree>
      <p:nvGrpSpPr>
        <p:cNvPr id="359" name="Shape 359"/>
        <p:cNvGrpSpPr/>
        <p:nvPr/>
      </p:nvGrpSpPr>
      <p:grpSpPr>
        <a:xfrm>
          <a:off x="0" y="0"/>
          <a:ext cx="0" cy="0"/>
          <a:chOff x="0" y="0"/>
          <a:chExt cx="0" cy="0"/>
        </a:xfrm>
      </p:grpSpPr>
      <p:sp>
        <p:nvSpPr>
          <p:cNvPr id="360" name="Google Shape;360;p39"/>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2100"/>
              </a:spcBef>
              <a:spcAft>
                <a:spcPts val="0"/>
              </a:spcAft>
              <a:buNone/>
              <a:defRPr sz="1800"/>
            </a:lvl2pPr>
            <a:lvl3pPr lvl="2" rtl="0">
              <a:spcBef>
                <a:spcPts val="2100"/>
              </a:spcBef>
              <a:spcAft>
                <a:spcPts val="0"/>
              </a:spcAft>
              <a:buNone/>
              <a:defRPr sz="1800"/>
            </a:lvl3pPr>
            <a:lvl4pPr lvl="3" rtl="0">
              <a:spcBef>
                <a:spcPts val="2100"/>
              </a:spcBef>
              <a:spcAft>
                <a:spcPts val="0"/>
              </a:spcAft>
              <a:buNone/>
              <a:defRPr sz="1800"/>
            </a:lvl4pPr>
            <a:lvl5pPr lvl="4" rtl="0">
              <a:spcBef>
                <a:spcPts val="2100"/>
              </a:spcBef>
              <a:spcAft>
                <a:spcPts val="0"/>
              </a:spcAft>
              <a:buNone/>
              <a:defRPr sz="1800"/>
            </a:lvl5pPr>
            <a:lvl6pPr lvl="5" rtl="0">
              <a:spcBef>
                <a:spcPts val="2100"/>
              </a:spcBef>
              <a:spcAft>
                <a:spcPts val="0"/>
              </a:spcAft>
              <a:buNone/>
              <a:defRPr sz="1800"/>
            </a:lvl6pPr>
            <a:lvl7pPr lvl="6" rtl="0">
              <a:spcBef>
                <a:spcPts val="2100"/>
              </a:spcBef>
              <a:spcAft>
                <a:spcPts val="0"/>
              </a:spcAft>
              <a:buNone/>
              <a:defRPr sz="1800"/>
            </a:lvl7pPr>
            <a:lvl8pPr lvl="7" rtl="0">
              <a:spcBef>
                <a:spcPts val="2100"/>
              </a:spcBef>
              <a:spcAft>
                <a:spcPts val="0"/>
              </a:spcAft>
              <a:buNone/>
              <a:defRPr sz="1800"/>
            </a:lvl8pPr>
            <a:lvl9pPr lvl="8" rtl="0">
              <a:spcBef>
                <a:spcPts val="2100"/>
              </a:spcBef>
              <a:spcAft>
                <a:spcPts val="2100"/>
              </a:spcAft>
              <a:buNone/>
              <a:defRPr sz="1800"/>
            </a:lvl9pPr>
          </a:lstStyle>
          <a:p/>
        </p:txBody>
      </p:sp>
      <p:sp>
        <p:nvSpPr>
          <p:cNvPr id="361" name="Google Shape;361;p39"/>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spcBef>
                <a:spcPts val="0"/>
              </a:spcBef>
              <a:spcAft>
                <a:spcPts val="0"/>
              </a:spcAft>
              <a:buNone/>
              <a:defRPr sz="1200"/>
            </a:lvl1pPr>
            <a:lvl2pPr lvl="1" rtl="0">
              <a:spcBef>
                <a:spcPts val="2100"/>
              </a:spcBef>
              <a:spcAft>
                <a:spcPts val="0"/>
              </a:spcAft>
              <a:buNone/>
              <a:defRPr sz="1200"/>
            </a:lvl2pPr>
            <a:lvl3pPr lvl="2" rtl="0">
              <a:spcBef>
                <a:spcPts val="2100"/>
              </a:spcBef>
              <a:spcAft>
                <a:spcPts val="0"/>
              </a:spcAft>
              <a:buNone/>
              <a:defRPr sz="1200"/>
            </a:lvl3pPr>
            <a:lvl4pPr lvl="3" rtl="0">
              <a:spcBef>
                <a:spcPts val="2100"/>
              </a:spcBef>
              <a:spcAft>
                <a:spcPts val="0"/>
              </a:spcAft>
              <a:buNone/>
              <a:defRPr sz="1200"/>
            </a:lvl4pPr>
            <a:lvl5pPr lvl="4" rtl="0">
              <a:spcBef>
                <a:spcPts val="2100"/>
              </a:spcBef>
              <a:spcAft>
                <a:spcPts val="0"/>
              </a:spcAft>
              <a:buNone/>
              <a:defRPr sz="1200"/>
            </a:lvl5pPr>
            <a:lvl6pPr lvl="5" rtl="0">
              <a:spcBef>
                <a:spcPts val="2100"/>
              </a:spcBef>
              <a:spcAft>
                <a:spcPts val="0"/>
              </a:spcAft>
              <a:buNone/>
              <a:defRPr sz="1200"/>
            </a:lvl6pPr>
            <a:lvl7pPr lvl="6" rtl="0">
              <a:spcBef>
                <a:spcPts val="2100"/>
              </a:spcBef>
              <a:spcAft>
                <a:spcPts val="0"/>
              </a:spcAft>
              <a:buNone/>
              <a:defRPr sz="1200"/>
            </a:lvl7pPr>
            <a:lvl8pPr lvl="7" rtl="0">
              <a:spcBef>
                <a:spcPts val="2100"/>
              </a:spcBef>
              <a:spcAft>
                <a:spcPts val="0"/>
              </a:spcAft>
              <a:buNone/>
              <a:defRPr sz="1200"/>
            </a:lvl8pPr>
            <a:lvl9pPr lvl="8" rtl="0">
              <a:spcBef>
                <a:spcPts val="2100"/>
              </a:spcBef>
              <a:spcAft>
                <a:spcPts val="2100"/>
              </a:spcAft>
              <a:buNone/>
              <a:defRPr sz="1200"/>
            </a:lvl9pPr>
          </a:lstStyle>
          <a:p/>
        </p:txBody>
      </p:sp>
      <p:pic>
        <p:nvPicPr>
          <p:cNvPr id="362" name="Google Shape;362;p39"/>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363" name="Google Shape;363;p39"/>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364" name="Google Shape;364;p39"/>
          <p:cNvSpPr txBox="1"/>
          <p:nvPr>
            <p:ph idx="3" type="subTitle"/>
          </p:nvPr>
        </p:nvSpPr>
        <p:spPr>
          <a:xfrm rot="5400000">
            <a:off x="-21273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
        <p:nvSpPr>
          <p:cNvPr id="365" name="Google Shape;365;p39"/>
          <p:cNvSpPr txBox="1"/>
          <p:nvPr>
            <p:ph type="title"/>
          </p:nvPr>
        </p:nvSpPr>
        <p:spPr>
          <a:xfrm>
            <a:off x="5660525" y="1708950"/>
            <a:ext cx="5736300" cy="21174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accent3"/>
                </a:solidFill>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sp>
        <p:nvSpPr>
          <p:cNvPr id="366" name="Google Shape;366;p39"/>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sp>
        <p:nvSpPr>
          <p:cNvPr id="367" name="Google Shape;367;p39"/>
          <p:cNvSpPr txBox="1"/>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Automation Closing">
  <p:cSld name="CUSTOM_14">
    <p:bg>
      <p:bgPr>
        <a:blipFill>
          <a:blip r:embed="rId2">
            <a:alphaModFix/>
          </a:blip>
          <a:stretch>
            <a:fillRect/>
          </a:stretch>
        </a:blipFill>
      </p:bgPr>
    </p:bg>
    <p:spTree>
      <p:nvGrpSpPr>
        <p:cNvPr id="368" name="Shape 368"/>
        <p:cNvGrpSpPr/>
        <p:nvPr/>
      </p:nvGrpSpPr>
      <p:grpSpPr>
        <a:xfrm>
          <a:off x="0" y="0"/>
          <a:ext cx="0" cy="0"/>
          <a:chOff x="0" y="0"/>
          <a:chExt cx="0" cy="0"/>
        </a:xfrm>
      </p:grpSpPr>
      <p:sp>
        <p:nvSpPr>
          <p:cNvPr id="369" name="Google Shape;369;p40"/>
          <p:cNvSpPr txBox="1"/>
          <p:nvPr>
            <p:ph idx="1" type="subTitle"/>
          </p:nvPr>
        </p:nvSpPr>
        <p:spPr>
          <a:xfrm>
            <a:off x="795275" y="2752400"/>
            <a:ext cx="4446300" cy="15249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2100"/>
              </a:spcBef>
              <a:spcAft>
                <a:spcPts val="0"/>
              </a:spcAft>
              <a:buNone/>
              <a:defRPr/>
            </a:lvl2pPr>
            <a:lvl3pPr lvl="2" rtl="0">
              <a:spcBef>
                <a:spcPts val="2100"/>
              </a:spcBef>
              <a:spcAft>
                <a:spcPts val="0"/>
              </a:spcAft>
              <a:buNone/>
              <a:defRPr/>
            </a:lvl3pPr>
            <a:lvl4pPr lvl="3" rtl="0">
              <a:spcBef>
                <a:spcPts val="2100"/>
              </a:spcBef>
              <a:spcAft>
                <a:spcPts val="0"/>
              </a:spcAft>
              <a:buNone/>
              <a:defRPr/>
            </a:lvl4pPr>
            <a:lvl5pPr lvl="4" rtl="0">
              <a:spcBef>
                <a:spcPts val="2100"/>
              </a:spcBef>
              <a:spcAft>
                <a:spcPts val="0"/>
              </a:spcAft>
              <a:buNone/>
              <a:defRPr/>
            </a:lvl5pPr>
            <a:lvl6pPr lvl="5" rtl="0">
              <a:spcBef>
                <a:spcPts val="2100"/>
              </a:spcBef>
              <a:spcAft>
                <a:spcPts val="0"/>
              </a:spcAft>
              <a:buNone/>
              <a:defRPr/>
            </a:lvl6pPr>
            <a:lvl7pPr lvl="6" rtl="0">
              <a:spcBef>
                <a:spcPts val="2100"/>
              </a:spcBef>
              <a:spcAft>
                <a:spcPts val="0"/>
              </a:spcAft>
              <a:buNone/>
              <a:defRPr/>
            </a:lvl7pPr>
            <a:lvl8pPr lvl="7" rtl="0">
              <a:spcBef>
                <a:spcPts val="2100"/>
              </a:spcBef>
              <a:spcAft>
                <a:spcPts val="0"/>
              </a:spcAft>
              <a:buNone/>
              <a:defRPr/>
            </a:lvl8pPr>
            <a:lvl9pPr lvl="8" rtl="0">
              <a:spcBef>
                <a:spcPts val="2100"/>
              </a:spcBef>
              <a:spcAft>
                <a:spcPts val="2100"/>
              </a:spcAft>
              <a:buNone/>
              <a:defRPr/>
            </a:lvl9pPr>
          </a:lstStyle>
          <a:p/>
        </p:txBody>
      </p:sp>
      <p:sp>
        <p:nvSpPr>
          <p:cNvPr id="370" name="Google Shape;370;p40"/>
          <p:cNvSpPr txBox="1"/>
          <p:nvPr>
            <p:ph type="title"/>
          </p:nvPr>
        </p:nvSpPr>
        <p:spPr>
          <a:xfrm>
            <a:off x="795275" y="973175"/>
            <a:ext cx="5736300" cy="15249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accent3"/>
                </a:solidFill>
              </a:defRPr>
            </a:lvl1pPr>
            <a:lvl2pPr lvl="1" rtl="0">
              <a:spcBef>
                <a:spcPts val="0"/>
              </a:spcBef>
              <a:spcAft>
                <a:spcPts val="0"/>
              </a:spcAft>
              <a:buNone/>
              <a:defRPr sz="4800">
                <a:solidFill>
                  <a:schemeClr val="accent3"/>
                </a:solidFill>
              </a:defRPr>
            </a:lvl2pPr>
            <a:lvl3pPr lvl="2" rtl="0">
              <a:spcBef>
                <a:spcPts val="0"/>
              </a:spcBef>
              <a:spcAft>
                <a:spcPts val="0"/>
              </a:spcAft>
              <a:buNone/>
              <a:defRPr sz="4800">
                <a:solidFill>
                  <a:schemeClr val="accent3"/>
                </a:solidFill>
              </a:defRPr>
            </a:lvl3pPr>
            <a:lvl4pPr lvl="3" rtl="0">
              <a:spcBef>
                <a:spcPts val="0"/>
              </a:spcBef>
              <a:spcAft>
                <a:spcPts val="0"/>
              </a:spcAft>
              <a:buNone/>
              <a:defRPr sz="4800">
                <a:solidFill>
                  <a:schemeClr val="accent3"/>
                </a:solidFill>
              </a:defRPr>
            </a:lvl4pPr>
            <a:lvl5pPr lvl="4" rtl="0">
              <a:spcBef>
                <a:spcPts val="0"/>
              </a:spcBef>
              <a:spcAft>
                <a:spcPts val="0"/>
              </a:spcAft>
              <a:buNone/>
              <a:defRPr sz="4800">
                <a:solidFill>
                  <a:schemeClr val="accent3"/>
                </a:solidFill>
              </a:defRPr>
            </a:lvl5pPr>
            <a:lvl6pPr lvl="5" rtl="0">
              <a:spcBef>
                <a:spcPts val="0"/>
              </a:spcBef>
              <a:spcAft>
                <a:spcPts val="0"/>
              </a:spcAft>
              <a:buNone/>
              <a:defRPr sz="4800">
                <a:solidFill>
                  <a:schemeClr val="accent3"/>
                </a:solidFill>
              </a:defRPr>
            </a:lvl6pPr>
            <a:lvl7pPr lvl="6" rtl="0">
              <a:spcBef>
                <a:spcPts val="0"/>
              </a:spcBef>
              <a:spcAft>
                <a:spcPts val="0"/>
              </a:spcAft>
              <a:buNone/>
              <a:defRPr sz="4800">
                <a:solidFill>
                  <a:schemeClr val="accent3"/>
                </a:solidFill>
              </a:defRPr>
            </a:lvl7pPr>
            <a:lvl8pPr lvl="7" rtl="0">
              <a:spcBef>
                <a:spcPts val="0"/>
              </a:spcBef>
              <a:spcAft>
                <a:spcPts val="0"/>
              </a:spcAft>
              <a:buNone/>
              <a:defRPr sz="4800">
                <a:solidFill>
                  <a:schemeClr val="accent3"/>
                </a:solidFill>
              </a:defRPr>
            </a:lvl8pPr>
            <a:lvl9pPr lvl="8" rtl="0">
              <a:spcBef>
                <a:spcPts val="0"/>
              </a:spcBef>
              <a:spcAft>
                <a:spcPts val="0"/>
              </a:spcAft>
              <a:buNone/>
              <a:defRPr sz="4800">
                <a:solidFill>
                  <a:schemeClr val="accent3"/>
                </a:solidFill>
              </a:defRPr>
            </a:lvl9pPr>
          </a:lstStyle>
          <a:p/>
        </p:txBody>
      </p:sp>
      <p:pic>
        <p:nvPicPr>
          <p:cNvPr id="371" name="Google Shape;371;p40"/>
          <p:cNvPicPr preferRelativeResize="0"/>
          <p:nvPr/>
        </p:nvPicPr>
        <p:blipFill>
          <a:blip r:embed="rId3">
            <a:alphaModFix/>
          </a:blip>
          <a:stretch>
            <a:fillRect/>
          </a:stretch>
        </p:blipFill>
        <p:spPr>
          <a:xfrm>
            <a:off x="504975" y="6203986"/>
            <a:ext cx="1580275" cy="372766"/>
          </a:xfrm>
          <a:prstGeom prst="rect">
            <a:avLst/>
          </a:prstGeom>
          <a:noFill/>
          <a:ln>
            <a:noFill/>
          </a:ln>
        </p:spPr>
      </p:pic>
      <p:sp>
        <p:nvSpPr>
          <p:cNvPr id="372" name="Google Shape;372;p40"/>
          <p:cNvSpPr txBox="1"/>
          <p:nvPr/>
        </p:nvSpPr>
        <p:spPr>
          <a:xfrm>
            <a:off x="1295691"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linkedin.com/company/red-hat</a:t>
            </a:r>
            <a:endParaRPr sz="1100">
              <a:solidFill>
                <a:schemeClr val="dk1"/>
              </a:solidFill>
              <a:latin typeface="Red Hat Display"/>
              <a:ea typeface="Red Hat Display"/>
              <a:cs typeface="Red Hat Display"/>
              <a:sym typeface="Red Hat Display"/>
            </a:endParaRPr>
          </a:p>
        </p:txBody>
      </p:sp>
      <p:sp>
        <p:nvSpPr>
          <p:cNvPr id="373" name="Google Shape;373;p40"/>
          <p:cNvSpPr txBox="1"/>
          <p:nvPr/>
        </p:nvSpPr>
        <p:spPr>
          <a:xfrm>
            <a:off x="1295691"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youtube.com/user/RedHatVideos</a:t>
            </a:r>
            <a:endParaRPr sz="1100">
              <a:solidFill>
                <a:schemeClr val="dk1"/>
              </a:solidFill>
              <a:latin typeface="Red Hat Display"/>
              <a:ea typeface="Red Hat Display"/>
              <a:cs typeface="Red Hat Display"/>
              <a:sym typeface="Red Hat Display"/>
            </a:endParaRPr>
          </a:p>
        </p:txBody>
      </p:sp>
      <p:sp>
        <p:nvSpPr>
          <p:cNvPr id="374" name="Google Shape;374;p40"/>
          <p:cNvSpPr txBox="1"/>
          <p:nvPr/>
        </p:nvSpPr>
        <p:spPr>
          <a:xfrm>
            <a:off x="4207766"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facebook.com/redhatinc</a:t>
            </a:r>
            <a:endParaRPr sz="1100">
              <a:solidFill>
                <a:schemeClr val="dk1"/>
              </a:solidFill>
              <a:latin typeface="Red Hat Display"/>
              <a:ea typeface="Red Hat Display"/>
              <a:cs typeface="Red Hat Display"/>
              <a:sym typeface="Red Hat Display"/>
            </a:endParaRPr>
          </a:p>
        </p:txBody>
      </p:sp>
      <p:sp>
        <p:nvSpPr>
          <p:cNvPr id="375" name="Google Shape;375;p40"/>
          <p:cNvSpPr txBox="1"/>
          <p:nvPr/>
        </p:nvSpPr>
        <p:spPr>
          <a:xfrm>
            <a:off x="4207766"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twitter.com/RedHat</a:t>
            </a:r>
            <a:endParaRPr sz="1100">
              <a:solidFill>
                <a:schemeClr val="dk1"/>
              </a:solidFill>
              <a:latin typeface="Red Hat Display"/>
              <a:ea typeface="Red Hat Display"/>
              <a:cs typeface="Red Hat Display"/>
              <a:sym typeface="Red Hat Display"/>
            </a:endParaRPr>
          </a:p>
        </p:txBody>
      </p:sp>
      <p:pic>
        <p:nvPicPr>
          <p:cNvPr id="376" name="Google Shape;376;p40"/>
          <p:cNvPicPr preferRelativeResize="0"/>
          <p:nvPr/>
        </p:nvPicPr>
        <p:blipFill rotWithShape="1">
          <a:blip r:embed="rId4">
            <a:alphaModFix/>
          </a:blip>
          <a:srcRect b="0" l="2507" r="2498" t="0"/>
          <a:stretch/>
        </p:blipFill>
        <p:spPr>
          <a:xfrm>
            <a:off x="3978700" y="5174306"/>
            <a:ext cx="229075" cy="241150"/>
          </a:xfrm>
          <a:prstGeom prst="rect">
            <a:avLst/>
          </a:prstGeom>
          <a:noFill/>
          <a:ln>
            <a:noFill/>
          </a:ln>
        </p:spPr>
      </p:pic>
      <p:pic>
        <p:nvPicPr>
          <p:cNvPr id="377" name="Google Shape;377;p40"/>
          <p:cNvPicPr preferRelativeResize="0"/>
          <p:nvPr/>
        </p:nvPicPr>
        <p:blipFill rotWithShape="1">
          <a:blip r:embed="rId5">
            <a:alphaModFix/>
          </a:blip>
          <a:srcRect b="0" l="2678" r="2678" t="0"/>
          <a:stretch/>
        </p:blipFill>
        <p:spPr>
          <a:xfrm>
            <a:off x="3978700" y="4669206"/>
            <a:ext cx="229075" cy="241150"/>
          </a:xfrm>
          <a:prstGeom prst="rect">
            <a:avLst/>
          </a:prstGeom>
          <a:noFill/>
          <a:ln>
            <a:noFill/>
          </a:ln>
        </p:spPr>
      </p:pic>
      <p:pic>
        <p:nvPicPr>
          <p:cNvPr id="378" name="Google Shape;378;p40"/>
          <p:cNvPicPr preferRelativeResize="0"/>
          <p:nvPr/>
        </p:nvPicPr>
        <p:blipFill rotWithShape="1">
          <a:blip r:embed="rId6">
            <a:alphaModFix/>
          </a:blip>
          <a:srcRect b="0" l="2507" r="2498" t="0"/>
          <a:stretch/>
        </p:blipFill>
        <p:spPr>
          <a:xfrm>
            <a:off x="1052775" y="5174306"/>
            <a:ext cx="229075" cy="241150"/>
          </a:xfrm>
          <a:prstGeom prst="rect">
            <a:avLst/>
          </a:prstGeom>
          <a:noFill/>
          <a:ln>
            <a:noFill/>
          </a:ln>
        </p:spPr>
      </p:pic>
      <p:pic>
        <p:nvPicPr>
          <p:cNvPr id="379" name="Google Shape;379;p40"/>
          <p:cNvPicPr preferRelativeResize="0"/>
          <p:nvPr/>
        </p:nvPicPr>
        <p:blipFill rotWithShape="1">
          <a:blip r:embed="rId7">
            <a:alphaModFix/>
          </a:blip>
          <a:srcRect b="0" l="2326" r="2326" t="0"/>
          <a:stretch/>
        </p:blipFill>
        <p:spPr>
          <a:xfrm>
            <a:off x="1052775" y="4669206"/>
            <a:ext cx="229075" cy="241150"/>
          </a:xfrm>
          <a:prstGeom prst="rect">
            <a:avLst/>
          </a:prstGeom>
          <a:noFill/>
          <a:ln>
            <a:noFill/>
          </a:ln>
        </p:spPr>
      </p:pic>
      <p:sp>
        <p:nvSpPr>
          <p:cNvPr id="380" name="Google Shape;380;p40"/>
          <p:cNvSpPr txBox="1"/>
          <p:nvPr/>
        </p:nvSpPr>
        <p:spPr>
          <a:xfrm>
            <a:off x="504970" y="269836"/>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rPr b="1" lang="en" sz="600">
                <a:solidFill>
                  <a:schemeClr val="dk1"/>
                </a:solidFill>
                <a:latin typeface="Red Hat Display"/>
                <a:ea typeface="Red Hat Display"/>
                <a:cs typeface="Red Hat Display"/>
                <a:sym typeface="Red Hat Display"/>
              </a:rPr>
              <a:t>CONFIDENTIAL </a:t>
            </a:r>
            <a:r>
              <a:rPr lang="en" sz="600">
                <a:solidFill>
                  <a:schemeClr val="dk1"/>
                </a:solidFill>
                <a:latin typeface="Red Hat Display"/>
                <a:ea typeface="Red Hat Display"/>
                <a:cs typeface="Red Hat Display"/>
                <a:sym typeface="Red Hat Display"/>
              </a:rPr>
              <a:t>Designator</a:t>
            </a:r>
            <a:endParaRPr sz="600">
              <a:solidFill>
                <a:schemeClr val="dk1"/>
              </a:solidFill>
              <a:latin typeface="Red Hat Display"/>
              <a:ea typeface="Red Hat Display"/>
              <a:cs typeface="Red Hat Display"/>
              <a:sym typeface="Red Hat Display"/>
            </a:endParaRPr>
          </a:p>
        </p:txBody>
      </p:sp>
      <p:cxnSp>
        <p:nvCxnSpPr>
          <p:cNvPr id="381" name="Google Shape;381;p40"/>
          <p:cNvCxnSpPr/>
          <p:nvPr/>
        </p:nvCxnSpPr>
        <p:spPr>
          <a:xfrm rot="10800000">
            <a:off x="11744333"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382" name="Google Shape;382;p40"/>
          <p:cNvSpPr txBox="1"/>
          <p:nvPr/>
        </p:nvSpPr>
        <p:spPr>
          <a:xfrm flipH="1">
            <a:off x="1137842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
        <p:nvSpPr>
          <p:cNvPr id="383" name="Google Shape;383;p40"/>
          <p:cNvSpPr txBox="1"/>
          <p:nvPr>
            <p:ph idx="2" type="subTitle"/>
          </p:nvPr>
        </p:nvSpPr>
        <p:spPr>
          <a:xfrm rot="5400000">
            <a:off x="91690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Automation Title 1">
  <p:cSld name="CUSTOM_13_1">
    <p:bg>
      <p:bgPr>
        <a:blipFill>
          <a:blip r:embed="rId2">
            <a:alphaModFix/>
          </a:blip>
          <a:stretch>
            <a:fillRect/>
          </a:stretch>
        </a:blipFill>
      </p:bgPr>
    </p:bg>
    <p:spTree>
      <p:nvGrpSpPr>
        <p:cNvPr id="384" name="Shape 384"/>
        <p:cNvGrpSpPr/>
        <p:nvPr/>
      </p:nvGrpSpPr>
      <p:grpSpPr>
        <a:xfrm>
          <a:off x="0" y="0"/>
          <a:ext cx="0" cy="0"/>
          <a:chOff x="0" y="0"/>
          <a:chExt cx="0" cy="0"/>
        </a:xfrm>
      </p:grpSpPr>
      <p:sp>
        <p:nvSpPr>
          <p:cNvPr id="385" name="Google Shape;385;p41"/>
          <p:cNvSpPr txBox="1"/>
          <p:nvPr>
            <p:ph idx="1" type="subTitle"/>
          </p:nvPr>
        </p:nvSpPr>
        <p:spPr>
          <a:xfrm rot="5400000">
            <a:off x="-21273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
        <p:nvSpPr>
          <p:cNvPr id="386" name="Google Shape;386;p41"/>
          <p:cNvSpPr txBox="1"/>
          <p:nvPr>
            <p:ph idx="2" type="subTitle"/>
          </p:nvPr>
        </p:nvSpPr>
        <p:spPr>
          <a:xfrm>
            <a:off x="5660525" y="3971650"/>
            <a:ext cx="4446300" cy="9144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2100"/>
              </a:spcBef>
              <a:spcAft>
                <a:spcPts val="0"/>
              </a:spcAft>
              <a:buNone/>
              <a:defRPr sz="1800"/>
            </a:lvl2pPr>
            <a:lvl3pPr lvl="2" rtl="0">
              <a:spcBef>
                <a:spcPts val="2100"/>
              </a:spcBef>
              <a:spcAft>
                <a:spcPts val="0"/>
              </a:spcAft>
              <a:buNone/>
              <a:defRPr sz="1800"/>
            </a:lvl3pPr>
            <a:lvl4pPr lvl="3" rtl="0">
              <a:spcBef>
                <a:spcPts val="2100"/>
              </a:spcBef>
              <a:spcAft>
                <a:spcPts val="0"/>
              </a:spcAft>
              <a:buNone/>
              <a:defRPr sz="1800"/>
            </a:lvl4pPr>
            <a:lvl5pPr lvl="4" rtl="0">
              <a:spcBef>
                <a:spcPts val="2100"/>
              </a:spcBef>
              <a:spcAft>
                <a:spcPts val="0"/>
              </a:spcAft>
              <a:buNone/>
              <a:defRPr sz="1800"/>
            </a:lvl5pPr>
            <a:lvl6pPr lvl="5" rtl="0">
              <a:spcBef>
                <a:spcPts val="2100"/>
              </a:spcBef>
              <a:spcAft>
                <a:spcPts val="0"/>
              </a:spcAft>
              <a:buNone/>
              <a:defRPr sz="1800"/>
            </a:lvl6pPr>
            <a:lvl7pPr lvl="6" rtl="0">
              <a:spcBef>
                <a:spcPts val="2100"/>
              </a:spcBef>
              <a:spcAft>
                <a:spcPts val="0"/>
              </a:spcAft>
              <a:buNone/>
              <a:defRPr sz="1800"/>
            </a:lvl7pPr>
            <a:lvl8pPr lvl="7" rtl="0">
              <a:spcBef>
                <a:spcPts val="2100"/>
              </a:spcBef>
              <a:spcAft>
                <a:spcPts val="0"/>
              </a:spcAft>
              <a:buNone/>
              <a:defRPr sz="1800"/>
            </a:lvl8pPr>
            <a:lvl9pPr lvl="8" rtl="0">
              <a:spcBef>
                <a:spcPts val="2100"/>
              </a:spcBef>
              <a:spcAft>
                <a:spcPts val="2100"/>
              </a:spcAft>
              <a:buNone/>
              <a:defRPr sz="1800"/>
            </a:lvl9pPr>
          </a:lstStyle>
          <a:p/>
        </p:txBody>
      </p:sp>
      <p:sp>
        <p:nvSpPr>
          <p:cNvPr id="387" name="Google Shape;387;p41"/>
          <p:cNvSpPr txBox="1"/>
          <p:nvPr>
            <p:ph idx="3" type="subTitle"/>
          </p:nvPr>
        </p:nvSpPr>
        <p:spPr>
          <a:xfrm>
            <a:off x="5660525" y="5318275"/>
            <a:ext cx="2040300" cy="605700"/>
          </a:xfrm>
          <a:prstGeom prst="rect">
            <a:avLst/>
          </a:prstGeom>
        </p:spPr>
        <p:txBody>
          <a:bodyPr anchorCtr="0" anchor="t" bIns="0" lIns="0" spcFirstLastPara="1" rIns="0" wrap="square" tIns="0">
            <a:noAutofit/>
          </a:bodyPr>
          <a:lstStyle>
            <a:lvl1pPr lvl="0" rtl="0">
              <a:spcBef>
                <a:spcPts val="0"/>
              </a:spcBef>
              <a:spcAft>
                <a:spcPts val="0"/>
              </a:spcAft>
              <a:buNone/>
              <a:defRPr sz="1200"/>
            </a:lvl1pPr>
            <a:lvl2pPr lvl="1" rtl="0">
              <a:spcBef>
                <a:spcPts val="2100"/>
              </a:spcBef>
              <a:spcAft>
                <a:spcPts val="0"/>
              </a:spcAft>
              <a:buNone/>
              <a:defRPr sz="1200"/>
            </a:lvl2pPr>
            <a:lvl3pPr lvl="2" rtl="0">
              <a:spcBef>
                <a:spcPts val="2100"/>
              </a:spcBef>
              <a:spcAft>
                <a:spcPts val="0"/>
              </a:spcAft>
              <a:buNone/>
              <a:defRPr sz="1200"/>
            </a:lvl3pPr>
            <a:lvl4pPr lvl="3" rtl="0">
              <a:spcBef>
                <a:spcPts val="2100"/>
              </a:spcBef>
              <a:spcAft>
                <a:spcPts val="0"/>
              </a:spcAft>
              <a:buNone/>
              <a:defRPr sz="1200"/>
            </a:lvl4pPr>
            <a:lvl5pPr lvl="4" rtl="0">
              <a:spcBef>
                <a:spcPts val="2100"/>
              </a:spcBef>
              <a:spcAft>
                <a:spcPts val="0"/>
              </a:spcAft>
              <a:buNone/>
              <a:defRPr sz="1200"/>
            </a:lvl5pPr>
            <a:lvl6pPr lvl="5" rtl="0">
              <a:spcBef>
                <a:spcPts val="2100"/>
              </a:spcBef>
              <a:spcAft>
                <a:spcPts val="0"/>
              </a:spcAft>
              <a:buNone/>
              <a:defRPr sz="1200"/>
            </a:lvl6pPr>
            <a:lvl7pPr lvl="6" rtl="0">
              <a:spcBef>
                <a:spcPts val="2100"/>
              </a:spcBef>
              <a:spcAft>
                <a:spcPts val="0"/>
              </a:spcAft>
              <a:buNone/>
              <a:defRPr sz="1200"/>
            </a:lvl7pPr>
            <a:lvl8pPr lvl="7" rtl="0">
              <a:spcBef>
                <a:spcPts val="2100"/>
              </a:spcBef>
              <a:spcAft>
                <a:spcPts val="0"/>
              </a:spcAft>
              <a:buNone/>
              <a:defRPr sz="1200"/>
            </a:lvl8pPr>
            <a:lvl9pPr lvl="8" rtl="0">
              <a:spcBef>
                <a:spcPts val="2100"/>
              </a:spcBef>
              <a:spcAft>
                <a:spcPts val="2100"/>
              </a:spcAft>
              <a:buNone/>
              <a:defRPr sz="1200"/>
            </a:lvl9pPr>
          </a:lstStyle>
          <a:p/>
        </p:txBody>
      </p:sp>
      <p:sp>
        <p:nvSpPr>
          <p:cNvPr id="388" name="Google Shape;388;p41"/>
          <p:cNvSpPr txBox="1"/>
          <p:nvPr>
            <p:ph type="title"/>
          </p:nvPr>
        </p:nvSpPr>
        <p:spPr>
          <a:xfrm>
            <a:off x="5660525" y="1708950"/>
            <a:ext cx="5736300" cy="21174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rgbClr val="CC0000"/>
                </a:solidFill>
              </a:defRPr>
            </a:lvl1pPr>
            <a:lvl2pPr lvl="1" rtl="0">
              <a:spcBef>
                <a:spcPts val="0"/>
              </a:spcBef>
              <a:spcAft>
                <a:spcPts val="0"/>
              </a:spcAft>
              <a:buNone/>
              <a:defRPr sz="4800">
                <a:solidFill>
                  <a:srgbClr val="CC0000"/>
                </a:solidFill>
              </a:defRPr>
            </a:lvl2pPr>
            <a:lvl3pPr lvl="2" rtl="0">
              <a:spcBef>
                <a:spcPts val="0"/>
              </a:spcBef>
              <a:spcAft>
                <a:spcPts val="0"/>
              </a:spcAft>
              <a:buNone/>
              <a:defRPr sz="4800">
                <a:solidFill>
                  <a:srgbClr val="CC0000"/>
                </a:solidFill>
              </a:defRPr>
            </a:lvl3pPr>
            <a:lvl4pPr lvl="3" rtl="0">
              <a:spcBef>
                <a:spcPts val="0"/>
              </a:spcBef>
              <a:spcAft>
                <a:spcPts val="0"/>
              </a:spcAft>
              <a:buNone/>
              <a:defRPr sz="4800">
                <a:solidFill>
                  <a:srgbClr val="CC0000"/>
                </a:solidFill>
              </a:defRPr>
            </a:lvl4pPr>
            <a:lvl5pPr lvl="4" rtl="0">
              <a:spcBef>
                <a:spcPts val="0"/>
              </a:spcBef>
              <a:spcAft>
                <a:spcPts val="0"/>
              </a:spcAft>
              <a:buNone/>
              <a:defRPr sz="4800">
                <a:solidFill>
                  <a:srgbClr val="CC0000"/>
                </a:solidFill>
              </a:defRPr>
            </a:lvl5pPr>
            <a:lvl6pPr lvl="5" rtl="0">
              <a:spcBef>
                <a:spcPts val="0"/>
              </a:spcBef>
              <a:spcAft>
                <a:spcPts val="0"/>
              </a:spcAft>
              <a:buNone/>
              <a:defRPr sz="4800">
                <a:solidFill>
                  <a:srgbClr val="CC0000"/>
                </a:solidFill>
              </a:defRPr>
            </a:lvl6pPr>
            <a:lvl7pPr lvl="6" rtl="0">
              <a:spcBef>
                <a:spcPts val="0"/>
              </a:spcBef>
              <a:spcAft>
                <a:spcPts val="0"/>
              </a:spcAft>
              <a:buNone/>
              <a:defRPr sz="4800">
                <a:solidFill>
                  <a:srgbClr val="CC0000"/>
                </a:solidFill>
              </a:defRPr>
            </a:lvl7pPr>
            <a:lvl8pPr lvl="7" rtl="0">
              <a:spcBef>
                <a:spcPts val="0"/>
              </a:spcBef>
              <a:spcAft>
                <a:spcPts val="0"/>
              </a:spcAft>
              <a:buNone/>
              <a:defRPr sz="4800">
                <a:solidFill>
                  <a:srgbClr val="CC0000"/>
                </a:solidFill>
              </a:defRPr>
            </a:lvl8pPr>
            <a:lvl9pPr lvl="8" rtl="0">
              <a:spcBef>
                <a:spcPts val="0"/>
              </a:spcBef>
              <a:spcAft>
                <a:spcPts val="0"/>
              </a:spcAft>
              <a:buNone/>
              <a:defRPr sz="4800">
                <a:solidFill>
                  <a:srgbClr val="CC0000"/>
                </a:solidFill>
              </a:defRPr>
            </a:lvl9pPr>
          </a:lstStyle>
          <a:p/>
        </p:txBody>
      </p:sp>
      <p:sp>
        <p:nvSpPr>
          <p:cNvPr id="389" name="Google Shape;389;p41"/>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pic>
        <p:nvPicPr>
          <p:cNvPr id="390" name="Google Shape;390;p41"/>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391" name="Google Shape;391;p41"/>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392" name="Google Shape;392;p41"/>
          <p:cNvSpPr txBox="1"/>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closing">
  <p:cSld name="TITLE_1_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5"/>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400"/>
              <a:buNone/>
              <a:defRPr sz="1400">
                <a:solidFill>
                  <a:srgbClr val="EBEBEB"/>
                </a:solidFill>
              </a:defRPr>
            </a:lvl1pPr>
            <a:lvl2pPr lvl="1" rtl="0">
              <a:lnSpc>
                <a:spcPct val="180000"/>
              </a:lnSpc>
              <a:spcBef>
                <a:spcPts val="0"/>
              </a:spcBef>
              <a:spcAft>
                <a:spcPts val="0"/>
              </a:spcAft>
              <a:buClr>
                <a:srgbClr val="EBEBEB"/>
              </a:buClr>
              <a:buSzPts val="1400"/>
              <a:buNone/>
              <a:defRPr sz="1400">
                <a:solidFill>
                  <a:srgbClr val="EBEBEB"/>
                </a:solidFill>
              </a:defRPr>
            </a:lvl2pPr>
            <a:lvl3pPr lvl="2" rtl="0">
              <a:lnSpc>
                <a:spcPct val="180000"/>
              </a:lnSpc>
              <a:spcBef>
                <a:spcPts val="0"/>
              </a:spcBef>
              <a:spcAft>
                <a:spcPts val="0"/>
              </a:spcAft>
              <a:buClr>
                <a:srgbClr val="EBEBEB"/>
              </a:buClr>
              <a:buSzPts val="1400"/>
              <a:buNone/>
              <a:defRPr sz="1400">
                <a:solidFill>
                  <a:srgbClr val="EBEBEB"/>
                </a:solidFill>
              </a:defRPr>
            </a:lvl3pPr>
            <a:lvl4pPr lvl="3" rtl="0">
              <a:lnSpc>
                <a:spcPct val="180000"/>
              </a:lnSpc>
              <a:spcBef>
                <a:spcPts val="0"/>
              </a:spcBef>
              <a:spcAft>
                <a:spcPts val="0"/>
              </a:spcAft>
              <a:buClr>
                <a:srgbClr val="EBEBEB"/>
              </a:buClr>
              <a:buSzPts val="1400"/>
              <a:buNone/>
              <a:defRPr sz="1400">
                <a:solidFill>
                  <a:srgbClr val="EBEBEB"/>
                </a:solidFill>
              </a:defRPr>
            </a:lvl4pPr>
            <a:lvl5pPr lvl="4" rtl="0">
              <a:lnSpc>
                <a:spcPct val="180000"/>
              </a:lnSpc>
              <a:spcBef>
                <a:spcPts val="0"/>
              </a:spcBef>
              <a:spcAft>
                <a:spcPts val="0"/>
              </a:spcAft>
              <a:buClr>
                <a:srgbClr val="EBEBEB"/>
              </a:buClr>
              <a:buSzPts val="1400"/>
              <a:buNone/>
              <a:defRPr sz="1400">
                <a:solidFill>
                  <a:srgbClr val="EBEBEB"/>
                </a:solidFill>
              </a:defRPr>
            </a:lvl5pPr>
            <a:lvl6pPr lvl="5" rtl="0">
              <a:lnSpc>
                <a:spcPct val="180000"/>
              </a:lnSpc>
              <a:spcBef>
                <a:spcPts val="0"/>
              </a:spcBef>
              <a:spcAft>
                <a:spcPts val="0"/>
              </a:spcAft>
              <a:buClr>
                <a:srgbClr val="EBEBEB"/>
              </a:buClr>
              <a:buSzPts val="1400"/>
              <a:buNone/>
              <a:defRPr sz="1400">
                <a:solidFill>
                  <a:srgbClr val="EBEBEB"/>
                </a:solidFill>
              </a:defRPr>
            </a:lvl6pPr>
            <a:lvl7pPr lvl="6" rtl="0">
              <a:lnSpc>
                <a:spcPct val="180000"/>
              </a:lnSpc>
              <a:spcBef>
                <a:spcPts val="0"/>
              </a:spcBef>
              <a:spcAft>
                <a:spcPts val="0"/>
              </a:spcAft>
              <a:buClr>
                <a:srgbClr val="EBEBEB"/>
              </a:buClr>
              <a:buSzPts val="1400"/>
              <a:buNone/>
              <a:defRPr sz="1400">
                <a:solidFill>
                  <a:srgbClr val="EBEBEB"/>
                </a:solidFill>
              </a:defRPr>
            </a:lvl7pPr>
            <a:lvl8pPr lvl="7" rtl="0">
              <a:lnSpc>
                <a:spcPct val="180000"/>
              </a:lnSpc>
              <a:spcBef>
                <a:spcPts val="0"/>
              </a:spcBef>
              <a:spcAft>
                <a:spcPts val="0"/>
              </a:spcAft>
              <a:buClr>
                <a:srgbClr val="EBEBEB"/>
              </a:buClr>
              <a:buSzPts val="1400"/>
              <a:buNone/>
              <a:defRPr sz="1400">
                <a:solidFill>
                  <a:srgbClr val="EBEBEB"/>
                </a:solidFill>
              </a:defRPr>
            </a:lvl8pPr>
            <a:lvl9pPr lvl="8" rtl="0">
              <a:lnSpc>
                <a:spcPct val="180000"/>
              </a:lnSpc>
              <a:spcBef>
                <a:spcPts val="0"/>
              </a:spcBef>
              <a:spcAft>
                <a:spcPts val="0"/>
              </a:spcAft>
              <a:buClr>
                <a:srgbClr val="EBEBEB"/>
              </a:buClr>
              <a:buSzPts val="1400"/>
              <a:buNone/>
              <a:defRPr sz="1400">
                <a:solidFill>
                  <a:srgbClr val="EBEBEB"/>
                </a:solidFill>
              </a:defRPr>
            </a:lvl9pPr>
          </a:lstStyle>
          <a:p/>
        </p:txBody>
      </p:sp>
      <p:sp>
        <p:nvSpPr>
          <p:cNvPr id="42" name="Google Shape;42;p5"/>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EBEBEB"/>
                </a:solidFill>
                <a:latin typeface="Overpass"/>
                <a:ea typeface="Overpass"/>
                <a:cs typeface="Overpass"/>
                <a:sym typeface="Overpass"/>
              </a:rPr>
              <a:t>CONFIDENTIAL </a:t>
            </a:r>
            <a:r>
              <a:rPr lang="en" sz="600">
                <a:solidFill>
                  <a:srgbClr val="EBEBEB"/>
                </a:solidFill>
                <a:latin typeface="Overpass Light"/>
                <a:ea typeface="Overpass Light"/>
                <a:cs typeface="Overpass Light"/>
                <a:sym typeface="Overpass Light"/>
              </a:rPr>
              <a:t>Designator</a:t>
            </a:r>
            <a:endParaRPr sz="600">
              <a:solidFill>
                <a:srgbClr val="EBEBEB"/>
              </a:solidFill>
              <a:latin typeface="Overpass Light"/>
              <a:ea typeface="Overpass Light"/>
              <a:cs typeface="Overpass Light"/>
              <a:sym typeface="Overpass Light"/>
            </a:endParaRPr>
          </a:p>
        </p:txBody>
      </p:sp>
      <p:sp>
        <p:nvSpPr>
          <p:cNvPr id="43" name="Google Shape;43;p5"/>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000">
                <a:solidFill>
                  <a:srgbClr val="EBEBEB"/>
                </a:solidFill>
              </a:defRPr>
            </a:lvl1pPr>
            <a:lvl2pPr lvl="1" rtl="0">
              <a:lnSpc>
                <a:spcPct val="105000"/>
              </a:lnSpc>
              <a:spcBef>
                <a:spcPts val="0"/>
              </a:spcBef>
              <a:spcAft>
                <a:spcPts val="0"/>
              </a:spcAft>
              <a:buNone/>
              <a:defRPr sz="7000">
                <a:solidFill>
                  <a:srgbClr val="EBEBEB"/>
                </a:solidFill>
              </a:defRPr>
            </a:lvl2pPr>
            <a:lvl3pPr lvl="2" rtl="0">
              <a:lnSpc>
                <a:spcPct val="105000"/>
              </a:lnSpc>
              <a:spcBef>
                <a:spcPts val="0"/>
              </a:spcBef>
              <a:spcAft>
                <a:spcPts val="0"/>
              </a:spcAft>
              <a:buNone/>
              <a:defRPr sz="7000">
                <a:solidFill>
                  <a:srgbClr val="EBEBEB"/>
                </a:solidFill>
              </a:defRPr>
            </a:lvl3pPr>
            <a:lvl4pPr lvl="3" rtl="0">
              <a:lnSpc>
                <a:spcPct val="105000"/>
              </a:lnSpc>
              <a:spcBef>
                <a:spcPts val="0"/>
              </a:spcBef>
              <a:spcAft>
                <a:spcPts val="0"/>
              </a:spcAft>
              <a:buNone/>
              <a:defRPr sz="7000">
                <a:solidFill>
                  <a:srgbClr val="EBEBEB"/>
                </a:solidFill>
              </a:defRPr>
            </a:lvl4pPr>
            <a:lvl5pPr lvl="4" rtl="0">
              <a:lnSpc>
                <a:spcPct val="105000"/>
              </a:lnSpc>
              <a:spcBef>
                <a:spcPts val="0"/>
              </a:spcBef>
              <a:spcAft>
                <a:spcPts val="0"/>
              </a:spcAft>
              <a:buNone/>
              <a:defRPr sz="7000">
                <a:solidFill>
                  <a:srgbClr val="EBEBEB"/>
                </a:solidFill>
              </a:defRPr>
            </a:lvl5pPr>
            <a:lvl6pPr lvl="5" rtl="0">
              <a:lnSpc>
                <a:spcPct val="105000"/>
              </a:lnSpc>
              <a:spcBef>
                <a:spcPts val="0"/>
              </a:spcBef>
              <a:spcAft>
                <a:spcPts val="0"/>
              </a:spcAft>
              <a:buNone/>
              <a:defRPr sz="7000">
                <a:solidFill>
                  <a:srgbClr val="EBEBEB"/>
                </a:solidFill>
              </a:defRPr>
            </a:lvl6pPr>
            <a:lvl7pPr lvl="6" rtl="0">
              <a:lnSpc>
                <a:spcPct val="105000"/>
              </a:lnSpc>
              <a:spcBef>
                <a:spcPts val="0"/>
              </a:spcBef>
              <a:spcAft>
                <a:spcPts val="0"/>
              </a:spcAft>
              <a:buNone/>
              <a:defRPr sz="7000">
                <a:solidFill>
                  <a:srgbClr val="EBEBEB"/>
                </a:solidFill>
              </a:defRPr>
            </a:lvl7pPr>
            <a:lvl8pPr lvl="7" rtl="0">
              <a:lnSpc>
                <a:spcPct val="105000"/>
              </a:lnSpc>
              <a:spcBef>
                <a:spcPts val="0"/>
              </a:spcBef>
              <a:spcAft>
                <a:spcPts val="0"/>
              </a:spcAft>
              <a:buNone/>
              <a:defRPr sz="7000">
                <a:solidFill>
                  <a:srgbClr val="EBEBEB"/>
                </a:solidFill>
              </a:defRPr>
            </a:lvl8pPr>
            <a:lvl9pPr lvl="8" rtl="0">
              <a:lnSpc>
                <a:spcPct val="105000"/>
              </a:lnSpc>
              <a:spcBef>
                <a:spcPts val="0"/>
              </a:spcBef>
              <a:spcAft>
                <a:spcPts val="0"/>
              </a:spcAft>
              <a:buNone/>
              <a:defRPr sz="7000">
                <a:solidFill>
                  <a:srgbClr val="EBEBEB"/>
                </a:solidFill>
              </a:defRPr>
            </a:lvl9pPr>
          </a:lstStyle>
          <a:p/>
        </p:txBody>
      </p:sp>
      <p:pic>
        <p:nvPicPr>
          <p:cNvPr id="44" name="Google Shape;44;p5"/>
          <p:cNvPicPr preferRelativeResize="0"/>
          <p:nvPr/>
        </p:nvPicPr>
        <p:blipFill>
          <a:blip r:embed="rId3">
            <a:alphaModFix/>
          </a:blip>
          <a:stretch>
            <a:fillRect/>
          </a:stretch>
        </p:blipFill>
        <p:spPr>
          <a:xfrm>
            <a:off x="10106850" y="6203986"/>
            <a:ext cx="1580275" cy="372766"/>
          </a:xfrm>
          <a:prstGeom prst="rect">
            <a:avLst/>
          </a:prstGeom>
          <a:noFill/>
          <a:ln>
            <a:noFill/>
          </a:ln>
        </p:spPr>
      </p:pic>
      <p:sp>
        <p:nvSpPr>
          <p:cNvPr id="45" name="Google Shape;45;p5"/>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BEBEB"/>
                </a:solidFill>
                <a:latin typeface="Overpass Light"/>
                <a:ea typeface="Overpass Light"/>
                <a:cs typeface="Overpass Light"/>
                <a:sym typeface="Overpass Light"/>
              </a:rPr>
              <a:t>linkedin.com/company/red-hat</a:t>
            </a:r>
            <a:endParaRPr>
              <a:solidFill>
                <a:srgbClr val="EBEBEB"/>
              </a:solidFill>
              <a:latin typeface="Overpass Light"/>
              <a:ea typeface="Overpass Light"/>
              <a:cs typeface="Overpass Light"/>
              <a:sym typeface="Overpass Light"/>
            </a:endParaRPr>
          </a:p>
        </p:txBody>
      </p:sp>
      <p:sp>
        <p:nvSpPr>
          <p:cNvPr id="46" name="Google Shape;46;p5"/>
          <p:cNvSpPr txBox="1"/>
          <p:nvPr/>
        </p:nvSpPr>
        <p:spPr>
          <a:xfrm>
            <a:off x="7960472" y="27678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BEBEB"/>
                </a:solidFill>
                <a:latin typeface="Overpass Light"/>
                <a:ea typeface="Overpass Light"/>
                <a:cs typeface="Overpass Light"/>
                <a:sym typeface="Overpass Light"/>
              </a:rPr>
              <a:t>youtube.com/user/RedHatVideos</a:t>
            </a:r>
            <a:endParaRPr>
              <a:solidFill>
                <a:srgbClr val="EBEBEB"/>
              </a:solidFill>
              <a:latin typeface="Overpass Light"/>
              <a:ea typeface="Overpass Light"/>
              <a:cs typeface="Overpass Light"/>
              <a:sym typeface="Overpass Light"/>
            </a:endParaRPr>
          </a:p>
        </p:txBody>
      </p:sp>
      <p:sp>
        <p:nvSpPr>
          <p:cNvPr id="47" name="Google Shape;47;p5"/>
          <p:cNvSpPr txBox="1"/>
          <p:nvPr/>
        </p:nvSpPr>
        <p:spPr>
          <a:xfrm>
            <a:off x="7960472" y="35359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BEBEB"/>
                </a:solidFill>
                <a:latin typeface="Overpass Light"/>
                <a:ea typeface="Overpass Light"/>
                <a:cs typeface="Overpass Light"/>
                <a:sym typeface="Overpass Light"/>
              </a:rPr>
              <a:t>facebook.com/redhatinc</a:t>
            </a:r>
            <a:endParaRPr>
              <a:solidFill>
                <a:srgbClr val="EBEBEB"/>
              </a:solidFill>
              <a:latin typeface="Overpass Light"/>
              <a:ea typeface="Overpass Light"/>
              <a:cs typeface="Overpass Light"/>
              <a:sym typeface="Overpass Light"/>
            </a:endParaRPr>
          </a:p>
        </p:txBody>
      </p:sp>
      <p:sp>
        <p:nvSpPr>
          <p:cNvPr id="48" name="Google Shape;48;p5"/>
          <p:cNvSpPr txBox="1"/>
          <p:nvPr/>
        </p:nvSpPr>
        <p:spPr>
          <a:xfrm>
            <a:off x="7960472" y="43039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BEBEB"/>
                </a:solidFill>
                <a:latin typeface="Overpass Light"/>
                <a:ea typeface="Overpass Light"/>
                <a:cs typeface="Overpass Light"/>
                <a:sym typeface="Overpass Light"/>
              </a:rPr>
              <a:t>twitter.com/RedHat</a:t>
            </a:r>
            <a:endParaRPr>
              <a:solidFill>
                <a:srgbClr val="EBEBEB"/>
              </a:solidFill>
              <a:latin typeface="Overpass Light"/>
              <a:ea typeface="Overpass Light"/>
              <a:cs typeface="Overpass Light"/>
              <a:sym typeface="Overpass Light"/>
            </a:endParaRPr>
          </a:p>
        </p:txBody>
      </p:sp>
      <p:cxnSp>
        <p:nvCxnSpPr>
          <p:cNvPr id="49" name="Google Shape;49;p5"/>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pic>
        <p:nvPicPr>
          <p:cNvPr id="50" name="Google Shape;50;p5"/>
          <p:cNvPicPr preferRelativeResize="0"/>
          <p:nvPr/>
        </p:nvPicPr>
        <p:blipFill rotWithShape="1">
          <a:blip r:embed="rId4">
            <a:alphaModFix/>
          </a:blip>
          <a:srcRect b="0" l="0" r="0" t="0"/>
          <a:stretch/>
        </p:blipFill>
        <p:spPr>
          <a:xfrm>
            <a:off x="7321275" y="1882617"/>
            <a:ext cx="580517" cy="580517"/>
          </a:xfrm>
          <a:prstGeom prst="rect">
            <a:avLst/>
          </a:prstGeom>
          <a:noFill/>
          <a:ln>
            <a:noFill/>
          </a:ln>
        </p:spPr>
      </p:pic>
      <p:pic>
        <p:nvPicPr>
          <p:cNvPr id="51" name="Google Shape;51;p5"/>
          <p:cNvPicPr preferRelativeResize="0"/>
          <p:nvPr/>
        </p:nvPicPr>
        <p:blipFill rotWithShape="1">
          <a:blip r:embed="rId5">
            <a:alphaModFix/>
          </a:blip>
          <a:srcRect b="0" l="0" r="0" t="0"/>
          <a:stretch/>
        </p:blipFill>
        <p:spPr>
          <a:xfrm>
            <a:off x="7321275" y="3404473"/>
            <a:ext cx="580517" cy="580517"/>
          </a:xfrm>
          <a:prstGeom prst="rect">
            <a:avLst/>
          </a:prstGeom>
          <a:noFill/>
          <a:ln>
            <a:noFill/>
          </a:ln>
        </p:spPr>
      </p:pic>
      <p:pic>
        <p:nvPicPr>
          <p:cNvPr id="52" name="Google Shape;52;p5"/>
          <p:cNvPicPr preferRelativeResize="0"/>
          <p:nvPr/>
        </p:nvPicPr>
        <p:blipFill rotWithShape="1">
          <a:blip r:embed="rId6">
            <a:alphaModFix/>
          </a:blip>
          <a:srcRect b="0" l="0" r="0" t="0"/>
          <a:stretch/>
        </p:blipFill>
        <p:spPr>
          <a:xfrm>
            <a:off x="7321275" y="2705617"/>
            <a:ext cx="580517" cy="580517"/>
          </a:xfrm>
          <a:prstGeom prst="rect">
            <a:avLst/>
          </a:prstGeom>
          <a:noFill/>
          <a:ln>
            <a:noFill/>
          </a:ln>
        </p:spPr>
      </p:pic>
      <p:pic>
        <p:nvPicPr>
          <p:cNvPr id="53" name="Google Shape;53;p5"/>
          <p:cNvPicPr preferRelativeResize="0"/>
          <p:nvPr/>
        </p:nvPicPr>
        <p:blipFill rotWithShape="1">
          <a:blip r:embed="rId7">
            <a:alphaModFix/>
          </a:blip>
          <a:srcRect b="0" l="0" r="0" t="0"/>
          <a:stretch/>
        </p:blipFill>
        <p:spPr>
          <a:xfrm>
            <a:off x="7321275" y="4214033"/>
            <a:ext cx="580517" cy="580517"/>
          </a:xfrm>
          <a:prstGeom prst="rect">
            <a:avLst/>
          </a:prstGeom>
          <a:noFill/>
          <a:ln>
            <a:noFill/>
          </a:ln>
        </p:spPr>
      </p:pic>
      <p:cxnSp>
        <p:nvCxnSpPr>
          <p:cNvPr id="54" name="Google Shape;54;p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55" name="Google Shape;55;p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Automation Closing 1">
  <p:cSld name="CUSTOM_14_1">
    <p:bg>
      <p:bgPr>
        <a:blipFill>
          <a:blip r:embed="rId2">
            <a:alphaModFix/>
          </a:blip>
          <a:stretch>
            <a:fillRect/>
          </a:stretch>
        </a:blipFill>
      </p:bgPr>
    </p:bg>
    <p:spTree>
      <p:nvGrpSpPr>
        <p:cNvPr id="393" name="Shape 393"/>
        <p:cNvGrpSpPr/>
        <p:nvPr/>
      </p:nvGrpSpPr>
      <p:grpSpPr>
        <a:xfrm>
          <a:off x="0" y="0"/>
          <a:ext cx="0" cy="0"/>
          <a:chOff x="0" y="0"/>
          <a:chExt cx="0" cy="0"/>
        </a:xfrm>
      </p:grpSpPr>
      <p:sp>
        <p:nvSpPr>
          <p:cNvPr id="394" name="Google Shape;394;p42"/>
          <p:cNvSpPr txBox="1"/>
          <p:nvPr>
            <p:ph idx="1" type="subTitle"/>
          </p:nvPr>
        </p:nvSpPr>
        <p:spPr>
          <a:xfrm>
            <a:off x="795275" y="2752400"/>
            <a:ext cx="4446300" cy="15249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2100"/>
              </a:spcBef>
              <a:spcAft>
                <a:spcPts val="0"/>
              </a:spcAft>
              <a:buNone/>
              <a:defRPr/>
            </a:lvl2pPr>
            <a:lvl3pPr lvl="2" rtl="0">
              <a:spcBef>
                <a:spcPts val="2100"/>
              </a:spcBef>
              <a:spcAft>
                <a:spcPts val="0"/>
              </a:spcAft>
              <a:buNone/>
              <a:defRPr/>
            </a:lvl3pPr>
            <a:lvl4pPr lvl="3" rtl="0">
              <a:spcBef>
                <a:spcPts val="2100"/>
              </a:spcBef>
              <a:spcAft>
                <a:spcPts val="0"/>
              </a:spcAft>
              <a:buNone/>
              <a:defRPr/>
            </a:lvl4pPr>
            <a:lvl5pPr lvl="4" rtl="0">
              <a:spcBef>
                <a:spcPts val="2100"/>
              </a:spcBef>
              <a:spcAft>
                <a:spcPts val="0"/>
              </a:spcAft>
              <a:buNone/>
              <a:defRPr/>
            </a:lvl5pPr>
            <a:lvl6pPr lvl="5" rtl="0">
              <a:spcBef>
                <a:spcPts val="2100"/>
              </a:spcBef>
              <a:spcAft>
                <a:spcPts val="0"/>
              </a:spcAft>
              <a:buNone/>
              <a:defRPr/>
            </a:lvl6pPr>
            <a:lvl7pPr lvl="6" rtl="0">
              <a:spcBef>
                <a:spcPts val="2100"/>
              </a:spcBef>
              <a:spcAft>
                <a:spcPts val="0"/>
              </a:spcAft>
              <a:buNone/>
              <a:defRPr/>
            </a:lvl7pPr>
            <a:lvl8pPr lvl="7" rtl="0">
              <a:spcBef>
                <a:spcPts val="2100"/>
              </a:spcBef>
              <a:spcAft>
                <a:spcPts val="0"/>
              </a:spcAft>
              <a:buNone/>
              <a:defRPr/>
            </a:lvl8pPr>
            <a:lvl9pPr lvl="8" rtl="0">
              <a:spcBef>
                <a:spcPts val="2100"/>
              </a:spcBef>
              <a:spcAft>
                <a:spcPts val="2100"/>
              </a:spcAft>
              <a:buNone/>
              <a:defRPr/>
            </a:lvl9pPr>
          </a:lstStyle>
          <a:p/>
        </p:txBody>
      </p:sp>
      <p:sp>
        <p:nvSpPr>
          <p:cNvPr id="395" name="Google Shape;395;p42"/>
          <p:cNvSpPr txBox="1"/>
          <p:nvPr>
            <p:ph type="title"/>
          </p:nvPr>
        </p:nvSpPr>
        <p:spPr>
          <a:xfrm>
            <a:off x="795275" y="973175"/>
            <a:ext cx="5736300" cy="15249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rgbClr val="CC0000"/>
                </a:solidFill>
              </a:defRPr>
            </a:lvl1pPr>
            <a:lvl2pPr lvl="1" rtl="0">
              <a:spcBef>
                <a:spcPts val="0"/>
              </a:spcBef>
              <a:spcAft>
                <a:spcPts val="0"/>
              </a:spcAft>
              <a:buNone/>
              <a:defRPr sz="4800">
                <a:solidFill>
                  <a:srgbClr val="CC0000"/>
                </a:solidFill>
              </a:defRPr>
            </a:lvl2pPr>
            <a:lvl3pPr lvl="2" rtl="0">
              <a:spcBef>
                <a:spcPts val="0"/>
              </a:spcBef>
              <a:spcAft>
                <a:spcPts val="0"/>
              </a:spcAft>
              <a:buNone/>
              <a:defRPr sz="4800">
                <a:solidFill>
                  <a:srgbClr val="CC0000"/>
                </a:solidFill>
              </a:defRPr>
            </a:lvl3pPr>
            <a:lvl4pPr lvl="3" rtl="0">
              <a:spcBef>
                <a:spcPts val="0"/>
              </a:spcBef>
              <a:spcAft>
                <a:spcPts val="0"/>
              </a:spcAft>
              <a:buNone/>
              <a:defRPr sz="4800">
                <a:solidFill>
                  <a:srgbClr val="CC0000"/>
                </a:solidFill>
              </a:defRPr>
            </a:lvl4pPr>
            <a:lvl5pPr lvl="4" rtl="0">
              <a:spcBef>
                <a:spcPts val="0"/>
              </a:spcBef>
              <a:spcAft>
                <a:spcPts val="0"/>
              </a:spcAft>
              <a:buNone/>
              <a:defRPr sz="4800">
                <a:solidFill>
                  <a:srgbClr val="CC0000"/>
                </a:solidFill>
              </a:defRPr>
            </a:lvl5pPr>
            <a:lvl6pPr lvl="5" rtl="0">
              <a:spcBef>
                <a:spcPts val="0"/>
              </a:spcBef>
              <a:spcAft>
                <a:spcPts val="0"/>
              </a:spcAft>
              <a:buNone/>
              <a:defRPr sz="4800">
                <a:solidFill>
                  <a:srgbClr val="CC0000"/>
                </a:solidFill>
              </a:defRPr>
            </a:lvl6pPr>
            <a:lvl7pPr lvl="6" rtl="0">
              <a:spcBef>
                <a:spcPts val="0"/>
              </a:spcBef>
              <a:spcAft>
                <a:spcPts val="0"/>
              </a:spcAft>
              <a:buNone/>
              <a:defRPr sz="4800">
                <a:solidFill>
                  <a:srgbClr val="CC0000"/>
                </a:solidFill>
              </a:defRPr>
            </a:lvl7pPr>
            <a:lvl8pPr lvl="7" rtl="0">
              <a:spcBef>
                <a:spcPts val="0"/>
              </a:spcBef>
              <a:spcAft>
                <a:spcPts val="0"/>
              </a:spcAft>
              <a:buNone/>
              <a:defRPr sz="4800">
                <a:solidFill>
                  <a:srgbClr val="CC0000"/>
                </a:solidFill>
              </a:defRPr>
            </a:lvl8pPr>
            <a:lvl9pPr lvl="8" rtl="0">
              <a:spcBef>
                <a:spcPts val="0"/>
              </a:spcBef>
              <a:spcAft>
                <a:spcPts val="0"/>
              </a:spcAft>
              <a:buNone/>
              <a:defRPr sz="4800">
                <a:solidFill>
                  <a:srgbClr val="CC0000"/>
                </a:solidFill>
              </a:defRPr>
            </a:lvl9pPr>
          </a:lstStyle>
          <a:p/>
        </p:txBody>
      </p:sp>
      <p:pic>
        <p:nvPicPr>
          <p:cNvPr id="396" name="Google Shape;396;p42"/>
          <p:cNvPicPr preferRelativeResize="0"/>
          <p:nvPr/>
        </p:nvPicPr>
        <p:blipFill>
          <a:blip r:embed="rId3">
            <a:alphaModFix/>
          </a:blip>
          <a:stretch>
            <a:fillRect/>
          </a:stretch>
        </p:blipFill>
        <p:spPr>
          <a:xfrm>
            <a:off x="504975" y="6203986"/>
            <a:ext cx="1580275" cy="372766"/>
          </a:xfrm>
          <a:prstGeom prst="rect">
            <a:avLst/>
          </a:prstGeom>
          <a:noFill/>
          <a:ln>
            <a:noFill/>
          </a:ln>
        </p:spPr>
      </p:pic>
      <p:sp>
        <p:nvSpPr>
          <p:cNvPr id="397" name="Google Shape;397;p42"/>
          <p:cNvSpPr txBox="1"/>
          <p:nvPr/>
        </p:nvSpPr>
        <p:spPr>
          <a:xfrm>
            <a:off x="1295691"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linkedin.com/company/red-hat</a:t>
            </a:r>
            <a:endParaRPr sz="1100">
              <a:solidFill>
                <a:schemeClr val="dk1"/>
              </a:solidFill>
              <a:latin typeface="Red Hat Display"/>
              <a:ea typeface="Red Hat Display"/>
              <a:cs typeface="Red Hat Display"/>
              <a:sym typeface="Red Hat Display"/>
            </a:endParaRPr>
          </a:p>
        </p:txBody>
      </p:sp>
      <p:sp>
        <p:nvSpPr>
          <p:cNvPr id="398" name="Google Shape;398;p42"/>
          <p:cNvSpPr txBox="1"/>
          <p:nvPr/>
        </p:nvSpPr>
        <p:spPr>
          <a:xfrm>
            <a:off x="1295691"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youtube.com/user/RedHatVideos</a:t>
            </a:r>
            <a:endParaRPr sz="1100">
              <a:solidFill>
                <a:schemeClr val="dk1"/>
              </a:solidFill>
              <a:latin typeface="Red Hat Display"/>
              <a:ea typeface="Red Hat Display"/>
              <a:cs typeface="Red Hat Display"/>
              <a:sym typeface="Red Hat Display"/>
            </a:endParaRPr>
          </a:p>
        </p:txBody>
      </p:sp>
      <p:sp>
        <p:nvSpPr>
          <p:cNvPr id="399" name="Google Shape;399;p42"/>
          <p:cNvSpPr txBox="1"/>
          <p:nvPr/>
        </p:nvSpPr>
        <p:spPr>
          <a:xfrm>
            <a:off x="4207766"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facebook.com/redhatinc</a:t>
            </a:r>
            <a:endParaRPr sz="1100">
              <a:solidFill>
                <a:schemeClr val="dk1"/>
              </a:solidFill>
              <a:latin typeface="Red Hat Display"/>
              <a:ea typeface="Red Hat Display"/>
              <a:cs typeface="Red Hat Display"/>
              <a:sym typeface="Red Hat Display"/>
            </a:endParaRPr>
          </a:p>
        </p:txBody>
      </p:sp>
      <p:sp>
        <p:nvSpPr>
          <p:cNvPr id="400" name="Google Shape;400;p42"/>
          <p:cNvSpPr txBox="1"/>
          <p:nvPr/>
        </p:nvSpPr>
        <p:spPr>
          <a:xfrm>
            <a:off x="4207766"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twitter.com/RedHat</a:t>
            </a:r>
            <a:endParaRPr sz="1100">
              <a:solidFill>
                <a:schemeClr val="dk1"/>
              </a:solidFill>
              <a:latin typeface="Red Hat Display"/>
              <a:ea typeface="Red Hat Display"/>
              <a:cs typeface="Red Hat Display"/>
              <a:sym typeface="Red Hat Display"/>
            </a:endParaRPr>
          </a:p>
        </p:txBody>
      </p:sp>
      <p:pic>
        <p:nvPicPr>
          <p:cNvPr id="401" name="Google Shape;401;p42"/>
          <p:cNvPicPr preferRelativeResize="0"/>
          <p:nvPr/>
        </p:nvPicPr>
        <p:blipFill rotWithShape="1">
          <a:blip r:embed="rId4">
            <a:alphaModFix/>
          </a:blip>
          <a:srcRect b="0" l="2507" r="2498" t="0"/>
          <a:stretch/>
        </p:blipFill>
        <p:spPr>
          <a:xfrm>
            <a:off x="3978700" y="5174306"/>
            <a:ext cx="229075" cy="241150"/>
          </a:xfrm>
          <a:prstGeom prst="rect">
            <a:avLst/>
          </a:prstGeom>
          <a:noFill/>
          <a:ln>
            <a:noFill/>
          </a:ln>
        </p:spPr>
      </p:pic>
      <p:pic>
        <p:nvPicPr>
          <p:cNvPr id="402" name="Google Shape;402;p42"/>
          <p:cNvPicPr preferRelativeResize="0"/>
          <p:nvPr/>
        </p:nvPicPr>
        <p:blipFill rotWithShape="1">
          <a:blip r:embed="rId5">
            <a:alphaModFix/>
          </a:blip>
          <a:srcRect b="0" l="2678" r="2678" t="0"/>
          <a:stretch/>
        </p:blipFill>
        <p:spPr>
          <a:xfrm>
            <a:off x="3978700" y="4669206"/>
            <a:ext cx="229075" cy="241150"/>
          </a:xfrm>
          <a:prstGeom prst="rect">
            <a:avLst/>
          </a:prstGeom>
          <a:noFill/>
          <a:ln>
            <a:noFill/>
          </a:ln>
        </p:spPr>
      </p:pic>
      <p:pic>
        <p:nvPicPr>
          <p:cNvPr id="403" name="Google Shape;403;p42"/>
          <p:cNvPicPr preferRelativeResize="0"/>
          <p:nvPr/>
        </p:nvPicPr>
        <p:blipFill rotWithShape="1">
          <a:blip r:embed="rId6">
            <a:alphaModFix/>
          </a:blip>
          <a:srcRect b="0" l="2507" r="2498" t="0"/>
          <a:stretch/>
        </p:blipFill>
        <p:spPr>
          <a:xfrm>
            <a:off x="1052775" y="5174306"/>
            <a:ext cx="229075" cy="241150"/>
          </a:xfrm>
          <a:prstGeom prst="rect">
            <a:avLst/>
          </a:prstGeom>
          <a:noFill/>
          <a:ln>
            <a:noFill/>
          </a:ln>
        </p:spPr>
      </p:pic>
      <p:pic>
        <p:nvPicPr>
          <p:cNvPr id="404" name="Google Shape;404;p42"/>
          <p:cNvPicPr preferRelativeResize="0"/>
          <p:nvPr/>
        </p:nvPicPr>
        <p:blipFill rotWithShape="1">
          <a:blip r:embed="rId7">
            <a:alphaModFix/>
          </a:blip>
          <a:srcRect b="0" l="2326" r="2326" t="0"/>
          <a:stretch/>
        </p:blipFill>
        <p:spPr>
          <a:xfrm>
            <a:off x="1052775" y="4669206"/>
            <a:ext cx="229075" cy="241150"/>
          </a:xfrm>
          <a:prstGeom prst="rect">
            <a:avLst/>
          </a:prstGeom>
          <a:noFill/>
          <a:ln>
            <a:noFill/>
          </a:ln>
        </p:spPr>
      </p:pic>
      <p:sp>
        <p:nvSpPr>
          <p:cNvPr id="405" name="Google Shape;405;p42"/>
          <p:cNvSpPr txBox="1"/>
          <p:nvPr/>
        </p:nvSpPr>
        <p:spPr>
          <a:xfrm>
            <a:off x="504970" y="269836"/>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rPr b="1" lang="en" sz="600">
                <a:solidFill>
                  <a:schemeClr val="dk1"/>
                </a:solidFill>
                <a:latin typeface="Red Hat Display"/>
                <a:ea typeface="Red Hat Display"/>
                <a:cs typeface="Red Hat Display"/>
                <a:sym typeface="Red Hat Display"/>
              </a:rPr>
              <a:t>CONFIDENTIAL </a:t>
            </a:r>
            <a:r>
              <a:rPr lang="en" sz="600">
                <a:solidFill>
                  <a:schemeClr val="dk1"/>
                </a:solidFill>
                <a:latin typeface="Red Hat Display"/>
                <a:ea typeface="Red Hat Display"/>
                <a:cs typeface="Red Hat Display"/>
                <a:sym typeface="Red Hat Display"/>
              </a:rPr>
              <a:t>Designator</a:t>
            </a:r>
            <a:endParaRPr sz="600">
              <a:solidFill>
                <a:schemeClr val="dk1"/>
              </a:solidFill>
              <a:latin typeface="Red Hat Display"/>
              <a:ea typeface="Red Hat Display"/>
              <a:cs typeface="Red Hat Display"/>
              <a:sym typeface="Red Hat Display"/>
            </a:endParaRPr>
          </a:p>
        </p:txBody>
      </p:sp>
      <p:cxnSp>
        <p:nvCxnSpPr>
          <p:cNvPr id="406" name="Google Shape;406;p42"/>
          <p:cNvCxnSpPr/>
          <p:nvPr/>
        </p:nvCxnSpPr>
        <p:spPr>
          <a:xfrm rot="10800000">
            <a:off x="11744333"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407" name="Google Shape;407;p42"/>
          <p:cNvSpPr txBox="1"/>
          <p:nvPr/>
        </p:nvSpPr>
        <p:spPr>
          <a:xfrm flipH="1">
            <a:off x="1137842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
        <p:nvSpPr>
          <p:cNvPr id="408" name="Google Shape;408;p42"/>
          <p:cNvSpPr txBox="1"/>
          <p:nvPr>
            <p:ph idx="2" type="subTitle"/>
          </p:nvPr>
        </p:nvSpPr>
        <p:spPr>
          <a:xfrm rot="5400000">
            <a:off x="91690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gray">
  <p:cSld name="CUSTOM_6_1">
    <p:bg>
      <p:bgPr>
        <a:solidFill>
          <a:schemeClr val="dk2"/>
        </a:solidFill>
      </p:bgPr>
    </p:bg>
    <p:spTree>
      <p:nvGrpSpPr>
        <p:cNvPr id="409" name="Shape 409"/>
        <p:cNvGrpSpPr/>
        <p:nvPr/>
      </p:nvGrpSpPr>
      <p:grpSpPr>
        <a:xfrm>
          <a:off x="0" y="0"/>
          <a:ext cx="0" cy="0"/>
          <a:chOff x="0" y="0"/>
          <a:chExt cx="0" cy="0"/>
        </a:xfrm>
      </p:grpSpPr>
      <p:pic>
        <p:nvPicPr>
          <p:cNvPr id="410" name="Google Shape;410;p43"/>
          <p:cNvPicPr preferRelativeResize="0"/>
          <p:nvPr/>
        </p:nvPicPr>
        <p:blipFill rotWithShape="1">
          <a:blip r:embed="rId2">
            <a:alphaModFix/>
          </a:blip>
          <a:srcRect b="592" l="0" r="0" t="583"/>
          <a:stretch/>
        </p:blipFill>
        <p:spPr>
          <a:xfrm>
            <a:off x="10711279" y="6313250"/>
            <a:ext cx="975850" cy="228121"/>
          </a:xfrm>
          <a:prstGeom prst="rect">
            <a:avLst/>
          </a:prstGeom>
          <a:noFill/>
          <a:ln>
            <a:noFill/>
          </a:ln>
        </p:spPr>
      </p:pic>
      <p:cxnSp>
        <p:nvCxnSpPr>
          <p:cNvPr id="411" name="Google Shape;411;p43"/>
          <p:cNvCxnSpPr/>
          <p:nvPr/>
        </p:nvCxnSpPr>
        <p:spPr>
          <a:xfrm rot="10800000">
            <a:off x="447775" y="100"/>
            <a:ext cx="0" cy="886500"/>
          </a:xfrm>
          <a:prstGeom prst="straightConnector1">
            <a:avLst/>
          </a:prstGeom>
          <a:noFill/>
          <a:ln cap="flat" cmpd="sng" w="9525">
            <a:solidFill>
              <a:schemeClr val="lt1"/>
            </a:solidFill>
            <a:prstDash val="solid"/>
            <a:round/>
            <a:headEnd len="sm" w="sm" type="none"/>
            <a:tailEnd len="sm" w="sm" type="none"/>
          </a:ln>
        </p:spPr>
      </p:cxnSp>
      <p:cxnSp>
        <p:nvCxnSpPr>
          <p:cNvPr id="412" name="Google Shape;412;p43"/>
          <p:cNvCxnSpPr/>
          <p:nvPr/>
        </p:nvCxnSpPr>
        <p:spPr>
          <a:xfrm rot="10800000">
            <a:off x="447767" y="6401400"/>
            <a:ext cx="0" cy="456600"/>
          </a:xfrm>
          <a:prstGeom prst="straightConnector1">
            <a:avLst/>
          </a:prstGeom>
          <a:noFill/>
          <a:ln cap="flat" cmpd="sng" w="9525">
            <a:solidFill>
              <a:schemeClr val="lt1"/>
            </a:solidFill>
            <a:prstDash val="solid"/>
            <a:round/>
            <a:headEnd len="sm" w="sm" type="none"/>
            <a:tailEnd len="sm" w="sm" type="none"/>
          </a:ln>
        </p:spPr>
      </p:cxnSp>
      <p:sp>
        <p:nvSpPr>
          <p:cNvPr id="413" name="Google Shape;413;p4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1pPr>
            <a:lvl2pPr indent="0" lvl="1"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2pPr>
            <a:lvl3pPr indent="0" lvl="2"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3pPr>
            <a:lvl4pPr indent="0" lvl="3"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4pPr>
            <a:lvl5pPr indent="0" lvl="4"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5pPr>
            <a:lvl6pPr indent="0" lvl="5"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6pPr>
            <a:lvl7pPr indent="0" lvl="6"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7pPr>
            <a:lvl8pPr indent="0" lvl="7"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8pPr>
            <a:lvl9pPr indent="0" lvl="8"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414" name="Google Shape;414;p43"/>
          <p:cNvSpPr txBox="1"/>
          <p:nvPr>
            <p:ph type="title"/>
          </p:nvPr>
        </p:nvSpPr>
        <p:spPr>
          <a:xfrm>
            <a:off x="1752600" y="304900"/>
            <a:ext cx="8686800" cy="4566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chemeClr val="lt1"/>
                </a:solidFill>
              </a:defRPr>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ack">
  <p:cSld name="CUSTOM_2">
    <p:bg>
      <p:bgPr>
        <a:blipFill>
          <a:blip r:embed="rId2">
            <a:alphaModFix/>
          </a:blip>
          <a:stretch>
            <a:fillRect/>
          </a:stretch>
        </a:blipFill>
      </p:bgPr>
    </p:bg>
    <p:spTree>
      <p:nvGrpSpPr>
        <p:cNvPr id="415" name="Shape 415"/>
        <p:cNvGrpSpPr/>
        <p:nvPr/>
      </p:nvGrpSpPr>
      <p:grpSpPr>
        <a:xfrm>
          <a:off x="0" y="0"/>
          <a:ext cx="0" cy="0"/>
          <a:chOff x="0" y="0"/>
          <a:chExt cx="0" cy="0"/>
        </a:xfrm>
      </p:grpSpPr>
      <p:sp>
        <p:nvSpPr>
          <p:cNvPr id="416" name="Google Shape;416;p44"/>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BEBEB"/>
                </a:solidFill>
              </a:defRPr>
            </a:lvl1pPr>
            <a:lvl2pPr lvl="1" rtl="0">
              <a:spcBef>
                <a:spcPts val="0"/>
              </a:spcBef>
              <a:spcAft>
                <a:spcPts val="0"/>
              </a:spcAft>
              <a:buNone/>
              <a:defRPr b="1" sz="6000">
                <a:solidFill>
                  <a:srgbClr val="EBEBEB"/>
                </a:solidFill>
              </a:defRPr>
            </a:lvl2pPr>
            <a:lvl3pPr lvl="2" rtl="0">
              <a:spcBef>
                <a:spcPts val="0"/>
              </a:spcBef>
              <a:spcAft>
                <a:spcPts val="0"/>
              </a:spcAft>
              <a:buNone/>
              <a:defRPr b="1" sz="6000">
                <a:solidFill>
                  <a:srgbClr val="EBEBEB"/>
                </a:solidFill>
              </a:defRPr>
            </a:lvl3pPr>
            <a:lvl4pPr lvl="3" rtl="0">
              <a:spcBef>
                <a:spcPts val="0"/>
              </a:spcBef>
              <a:spcAft>
                <a:spcPts val="0"/>
              </a:spcAft>
              <a:buNone/>
              <a:defRPr b="1" sz="6000">
                <a:solidFill>
                  <a:srgbClr val="EBEBEB"/>
                </a:solidFill>
              </a:defRPr>
            </a:lvl4pPr>
            <a:lvl5pPr lvl="4" rtl="0">
              <a:spcBef>
                <a:spcPts val="0"/>
              </a:spcBef>
              <a:spcAft>
                <a:spcPts val="0"/>
              </a:spcAft>
              <a:buNone/>
              <a:defRPr b="1" sz="6000">
                <a:solidFill>
                  <a:srgbClr val="EBEBEB"/>
                </a:solidFill>
              </a:defRPr>
            </a:lvl5pPr>
            <a:lvl6pPr lvl="5" rtl="0">
              <a:spcBef>
                <a:spcPts val="0"/>
              </a:spcBef>
              <a:spcAft>
                <a:spcPts val="0"/>
              </a:spcAft>
              <a:buNone/>
              <a:defRPr b="1" sz="6000">
                <a:solidFill>
                  <a:srgbClr val="EBEBEB"/>
                </a:solidFill>
              </a:defRPr>
            </a:lvl6pPr>
            <a:lvl7pPr lvl="6" rtl="0">
              <a:spcBef>
                <a:spcPts val="0"/>
              </a:spcBef>
              <a:spcAft>
                <a:spcPts val="0"/>
              </a:spcAft>
              <a:buNone/>
              <a:defRPr b="1" sz="6000">
                <a:solidFill>
                  <a:srgbClr val="EBEBEB"/>
                </a:solidFill>
              </a:defRPr>
            </a:lvl7pPr>
            <a:lvl8pPr lvl="7" rtl="0">
              <a:spcBef>
                <a:spcPts val="0"/>
              </a:spcBef>
              <a:spcAft>
                <a:spcPts val="0"/>
              </a:spcAft>
              <a:buNone/>
              <a:defRPr b="1" sz="6000">
                <a:solidFill>
                  <a:srgbClr val="EBEBEB"/>
                </a:solidFill>
              </a:defRPr>
            </a:lvl8pPr>
            <a:lvl9pPr lvl="8" rtl="0">
              <a:spcBef>
                <a:spcPts val="0"/>
              </a:spcBef>
              <a:spcAft>
                <a:spcPts val="0"/>
              </a:spcAft>
              <a:buNone/>
              <a:defRPr b="1" sz="6000">
                <a:solidFill>
                  <a:srgbClr val="EBEBEB"/>
                </a:solidFill>
              </a:defRPr>
            </a:lvl9pPr>
          </a:lstStyle>
          <a:p/>
        </p:txBody>
      </p:sp>
      <p:cxnSp>
        <p:nvCxnSpPr>
          <p:cNvPr id="417" name="Google Shape;417;p4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18" name="Google Shape;418;p4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Red Hat Display Medium"/>
                <a:ea typeface="Red Hat Display Medium"/>
                <a:cs typeface="Red Hat Display Medium"/>
                <a:sym typeface="Red Hat Display Medium"/>
              </a:defRPr>
            </a:lvl1pPr>
            <a:lvl2pPr lvl="1" rtl="0" algn="ctr">
              <a:buNone/>
              <a:defRPr sz="800">
                <a:solidFill>
                  <a:srgbClr val="EBEBEB"/>
                </a:solidFill>
                <a:latin typeface="Red Hat Display Medium"/>
                <a:ea typeface="Red Hat Display Medium"/>
                <a:cs typeface="Red Hat Display Medium"/>
                <a:sym typeface="Red Hat Display Medium"/>
              </a:defRPr>
            </a:lvl2pPr>
            <a:lvl3pPr lvl="2" rtl="0" algn="ctr">
              <a:buNone/>
              <a:defRPr sz="800">
                <a:solidFill>
                  <a:srgbClr val="EBEBEB"/>
                </a:solidFill>
                <a:latin typeface="Red Hat Display Medium"/>
                <a:ea typeface="Red Hat Display Medium"/>
                <a:cs typeface="Red Hat Display Medium"/>
                <a:sym typeface="Red Hat Display Medium"/>
              </a:defRPr>
            </a:lvl3pPr>
            <a:lvl4pPr lvl="3" rtl="0" algn="ctr">
              <a:buNone/>
              <a:defRPr sz="800">
                <a:solidFill>
                  <a:srgbClr val="EBEBEB"/>
                </a:solidFill>
                <a:latin typeface="Red Hat Display Medium"/>
                <a:ea typeface="Red Hat Display Medium"/>
                <a:cs typeface="Red Hat Display Medium"/>
                <a:sym typeface="Red Hat Display Medium"/>
              </a:defRPr>
            </a:lvl4pPr>
            <a:lvl5pPr lvl="4" rtl="0" algn="ctr">
              <a:buNone/>
              <a:defRPr sz="800">
                <a:solidFill>
                  <a:srgbClr val="EBEBEB"/>
                </a:solidFill>
                <a:latin typeface="Red Hat Display Medium"/>
                <a:ea typeface="Red Hat Display Medium"/>
                <a:cs typeface="Red Hat Display Medium"/>
                <a:sym typeface="Red Hat Display Medium"/>
              </a:defRPr>
            </a:lvl5pPr>
            <a:lvl6pPr lvl="5" rtl="0" algn="ctr">
              <a:buNone/>
              <a:defRPr sz="800">
                <a:solidFill>
                  <a:srgbClr val="EBEBEB"/>
                </a:solidFill>
                <a:latin typeface="Red Hat Display Medium"/>
                <a:ea typeface="Red Hat Display Medium"/>
                <a:cs typeface="Red Hat Display Medium"/>
                <a:sym typeface="Red Hat Display Medium"/>
              </a:defRPr>
            </a:lvl6pPr>
            <a:lvl7pPr lvl="6" rtl="0" algn="ctr">
              <a:buNone/>
              <a:defRPr sz="800">
                <a:solidFill>
                  <a:srgbClr val="EBEBEB"/>
                </a:solidFill>
                <a:latin typeface="Red Hat Display Medium"/>
                <a:ea typeface="Red Hat Display Medium"/>
                <a:cs typeface="Red Hat Display Medium"/>
                <a:sym typeface="Red Hat Display Medium"/>
              </a:defRPr>
            </a:lvl7pPr>
            <a:lvl8pPr lvl="7" rtl="0" algn="ctr">
              <a:buNone/>
              <a:defRPr sz="800">
                <a:solidFill>
                  <a:srgbClr val="EBEBEB"/>
                </a:solidFill>
                <a:latin typeface="Red Hat Display Medium"/>
                <a:ea typeface="Red Hat Display Medium"/>
                <a:cs typeface="Red Hat Display Medium"/>
                <a:sym typeface="Red Hat Display Medium"/>
              </a:defRPr>
            </a:lvl8pPr>
            <a:lvl9pPr lvl="8" rtl="0" algn="ctr">
              <a:buNone/>
              <a:defRPr sz="800">
                <a:solidFill>
                  <a:srgbClr val="EBEBEB"/>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cxnSp>
        <p:nvCxnSpPr>
          <p:cNvPr id="419" name="Google Shape;419;p4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20" name="Google Shape;420;p4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9pPr>
          </a:lstStyle>
          <a:p/>
        </p:txBody>
      </p:sp>
      <p:sp>
        <p:nvSpPr>
          <p:cNvPr id="421" name="Google Shape;421;p44"/>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Red Hat Display"/>
                <a:ea typeface="Red Hat Display"/>
                <a:cs typeface="Red Hat Display"/>
                <a:sym typeface="Red Hat Display"/>
              </a:rPr>
              <a:t>CONFIDENTIAL </a:t>
            </a:r>
            <a:r>
              <a:rPr lang="en" sz="600">
                <a:solidFill>
                  <a:srgbClr val="666666"/>
                </a:solidFill>
                <a:latin typeface="Red Hat Display"/>
                <a:ea typeface="Red Hat Display"/>
                <a:cs typeface="Red Hat Display"/>
                <a:sym typeface="Red Hat Display"/>
              </a:rPr>
              <a:t>Designator</a:t>
            </a:r>
            <a:endParaRPr sz="600">
              <a:solidFill>
                <a:srgbClr val="666666"/>
              </a:solidFill>
              <a:latin typeface="Red Hat Display"/>
              <a:ea typeface="Red Hat Display"/>
              <a:cs typeface="Red Hat Display"/>
              <a:sym typeface="Red Hat Display"/>
            </a:endParaRPr>
          </a:p>
        </p:txBody>
      </p:sp>
      <p:sp>
        <p:nvSpPr>
          <p:cNvPr id="422" name="Google Shape;422;p44"/>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4D4D4F"/>
                </a:solidFill>
              </a:defRPr>
            </a:lvl1pPr>
            <a:lvl2pPr lvl="1" rtl="0">
              <a:lnSpc>
                <a:spcPct val="174000"/>
              </a:lnSpc>
              <a:spcBef>
                <a:spcPts val="0"/>
              </a:spcBef>
              <a:spcAft>
                <a:spcPts val="0"/>
              </a:spcAft>
              <a:buNone/>
              <a:defRPr sz="1400">
                <a:solidFill>
                  <a:srgbClr val="4D4D4F"/>
                </a:solidFill>
              </a:defRPr>
            </a:lvl2pPr>
            <a:lvl3pPr lvl="2" rtl="0">
              <a:lnSpc>
                <a:spcPct val="174000"/>
              </a:lnSpc>
              <a:spcBef>
                <a:spcPts val="0"/>
              </a:spcBef>
              <a:spcAft>
                <a:spcPts val="0"/>
              </a:spcAft>
              <a:buNone/>
              <a:defRPr sz="1400">
                <a:solidFill>
                  <a:srgbClr val="4D4D4F"/>
                </a:solidFill>
              </a:defRPr>
            </a:lvl3pPr>
            <a:lvl4pPr lvl="3" rtl="0">
              <a:lnSpc>
                <a:spcPct val="174000"/>
              </a:lnSpc>
              <a:spcBef>
                <a:spcPts val="0"/>
              </a:spcBef>
              <a:spcAft>
                <a:spcPts val="0"/>
              </a:spcAft>
              <a:buNone/>
              <a:defRPr sz="1400">
                <a:solidFill>
                  <a:srgbClr val="4D4D4F"/>
                </a:solidFill>
              </a:defRPr>
            </a:lvl4pPr>
            <a:lvl5pPr lvl="4" rtl="0">
              <a:lnSpc>
                <a:spcPct val="174000"/>
              </a:lnSpc>
              <a:spcBef>
                <a:spcPts val="0"/>
              </a:spcBef>
              <a:spcAft>
                <a:spcPts val="0"/>
              </a:spcAft>
              <a:buNone/>
              <a:defRPr sz="1400">
                <a:solidFill>
                  <a:srgbClr val="4D4D4F"/>
                </a:solidFill>
              </a:defRPr>
            </a:lvl5pPr>
            <a:lvl6pPr lvl="5" rtl="0">
              <a:lnSpc>
                <a:spcPct val="174000"/>
              </a:lnSpc>
              <a:spcBef>
                <a:spcPts val="0"/>
              </a:spcBef>
              <a:spcAft>
                <a:spcPts val="0"/>
              </a:spcAft>
              <a:buNone/>
              <a:defRPr sz="1400">
                <a:solidFill>
                  <a:srgbClr val="4D4D4F"/>
                </a:solidFill>
              </a:defRPr>
            </a:lvl6pPr>
            <a:lvl7pPr lvl="6" rtl="0">
              <a:lnSpc>
                <a:spcPct val="174000"/>
              </a:lnSpc>
              <a:spcBef>
                <a:spcPts val="0"/>
              </a:spcBef>
              <a:spcAft>
                <a:spcPts val="0"/>
              </a:spcAft>
              <a:buNone/>
              <a:defRPr sz="1400">
                <a:solidFill>
                  <a:srgbClr val="4D4D4F"/>
                </a:solidFill>
              </a:defRPr>
            </a:lvl7pPr>
            <a:lvl8pPr lvl="7" rtl="0">
              <a:lnSpc>
                <a:spcPct val="174000"/>
              </a:lnSpc>
              <a:spcBef>
                <a:spcPts val="0"/>
              </a:spcBef>
              <a:spcAft>
                <a:spcPts val="0"/>
              </a:spcAft>
              <a:buNone/>
              <a:defRPr sz="1400">
                <a:solidFill>
                  <a:srgbClr val="4D4D4F"/>
                </a:solidFill>
              </a:defRPr>
            </a:lvl8pPr>
            <a:lvl9pPr lvl="8" rtl="0">
              <a:lnSpc>
                <a:spcPct val="174000"/>
              </a:lnSpc>
              <a:spcBef>
                <a:spcPts val="0"/>
              </a:spcBef>
              <a:spcAft>
                <a:spcPts val="0"/>
              </a:spcAft>
              <a:buNone/>
              <a:defRPr sz="1400">
                <a:solidFill>
                  <a:srgbClr val="4D4D4F"/>
                </a:solidFill>
              </a:defRPr>
            </a:lvl9pPr>
          </a:lstStyle>
          <a:p/>
        </p:txBody>
      </p:sp>
      <p:pic>
        <p:nvPicPr>
          <p:cNvPr id="423" name="Google Shape;423;p44"/>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1">
  <p:cSld name="CUSTOM_2_1">
    <p:bg>
      <p:bgPr>
        <a:blipFill>
          <a:blip r:embed="rId2">
            <a:alphaModFix/>
          </a:blip>
          <a:stretch>
            <a:fillRect/>
          </a:stretch>
        </a:blipFill>
      </p:bgPr>
    </p:bg>
    <p:spTree>
      <p:nvGrpSpPr>
        <p:cNvPr id="424" name="Shape 424"/>
        <p:cNvGrpSpPr/>
        <p:nvPr/>
      </p:nvGrpSpPr>
      <p:grpSpPr>
        <a:xfrm>
          <a:off x="0" y="0"/>
          <a:ext cx="0" cy="0"/>
          <a:chOff x="0" y="0"/>
          <a:chExt cx="0" cy="0"/>
        </a:xfrm>
      </p:grpSpPr>
      <p:sp>
        <p:nvSpPr>
          <p:cNvPr id="425" name="Google Shape;425;p45"/>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E0000"/>
                </a:solidFill>
              </a:defRPr>
            </a:lvl1pPr>
            <a:lvl2pPr lvl="1" rtl="0">
              <a:spcBef>
                <a:spcPts val="0"/>
              </a:spcBef>
              <a:spcAft>
                <a:spcPts val="0"/>
              </a:spcAft>
              <a:buNone/>
              <a:defRPr b="1" sz="6000">
                <a:solidFill>
                  <a:srgbClr val="EE0000"/>
                </a:solidFill>
              </a:defRPr>
            </a:lvl2pPr>
            <a:lvl3pPr lvl="2" rtl="0">
              <a:spcBef>
                <a:spcPts val="0"/>
              </a:spcBef>
              <a:spcAft>
                <a:spcPts val="0"/>
              </a:spcAft>
              <a:buNone/>
              <a:defRPr b="1" sz="6000">
                <a:solidFill>
                  <a:srgbClr val="EE0000"/>
                </a:solidFill>
              </a:defRPr>
            </a:lvl3pPr>
            <a:lvl4pPr lvl="3" rtl="0">
              <a:spcBef>
                <a:spcPts val="0"/>
              </a:spcBef>
              <a:spcAft>
                <a:spcPts val="0"/>
              </a:spcAft>
              <a:buNone/>
              <a:defRPr b="1" sz="6000">
                <a:solidFill>
                  <a:srgbClr val="EE0000"/>
                </a:solidFill>
              </a:defRPr>
            </a:lvl4pPr>
            <a:lvl5pPr lvl="4" rtl="0">
              <a:spcBef>
                <a:spcPts val="0"/>
              </a:spcBef>
              <a:spcAft>
                <a:spcPts val="0"/>
              </a:spcAft>
              <a:buNone/>
              <a:defRPr b="1" sz="6000">
                <a:solidFill>
                  <a:srgbClr val="EE0000"/>
                </a:solidFill>
              </a:defRPr>
            </a:lvl5pPr>
            <a:lvl6pPr lvl="5" rtl="0">
              <a:spcBef>
                <a:spcPts val="0"/>
              </a:spcBef>
              <a:spcAft>
                <a:spcPts val="0"/>
              </a:spcAft>
              <a:buNone/>
              <a:defRPr b="1" sz="6000">
                <a:solidFill>
                  <a:srgbClr val="EE0000"/>
                </a:solidFill>
              </a:defRPr>
            </a:lvl6pPr>
            <a:lvl7pPr lvl="6" rtl="0">
              <a:spcBef>
                <a:spcPts val="0"/>
              </a:spcBef>
              <a:spcAft>
                <a:spcPts val="0"/>
              </a:spcAft>
              <a:buNone/>
              <a:defRPr b="1" sz="6000">
                <a:solidFill>
                  <a:srgbClr val="EE0000"/>
                </a:solidFill>
              </a:defRPr>
            </a:lvl7pPr>
            <a:lvl8pPr lvl="7" rtl="0">
              <a:spcBef>
                <a:spcPts val="0"/>
              </a:spcBef>
              <a:spcAft>
                <a:spcPts val="0"/>
              </a:spcAft>
              <a:buNone/>
              <a:defRPr b="1" sz="6000">
                <a:solidFill>
                  <a:srgbClr val="EE0000"/>
                </a:solidFill>
              </a:defRPr>
            </a:lvl8pPr>
            <a:lvl9pPr lvl="8" rtl="0">
              <a:spcBef>
                <a:spcPts val="0"/>
              </a:spcBef>
              <a:spcAft>
                <a:spcPts val="0"/>
              </a:spcAft>
              <a:buNone/>
              <a:defRPr b="1" sz="6000">
                <a:solidFill>
                  <a:srgbClr val="EE0000"/>
                </a:solidFill>
              </a:defRPr>
            </a:lvl9pPr>
          </a:lstStyle>
          <a:p/>
        </p:txBody>
      </p:sp>
      <p:cxnSp>
        <p:nvCxnSpPr>
          <p:cNvPr id="426" name="Google Shape;426;p4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27" name="Google Shape;427;p4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Display Medium"/>
                <a:ea typeface="Red Hat Display Medium"/>
                <a:cs typeface="Red Hat Display Medium"/>
                <a:sym typeface="Red Hat Display Medium"/>
              </a:defRPr>
            </a:lvl1pPr>
            <a:lvl2pPr lvl="1" rtl="0" algn="ctr">
              <a:buNone/>
              <a:defRPr sz="800">
                <a:latin typeface="Red Hat Display Medium"/>
                <a:ea typeface="Red Hat Display Medium"/>
                <a:cs typeface="Red Hat Display Medium"/>
                <a:sym typeface="Red Hat Display Medium"/>
              </a:defRPr>
            </a:lvl2pPr>
            <a:lvl3pPr lvl="2" rtl="0" algn="ctr">
              <a:buNone/>
              <a:defRPr sz="800">
                <a:latin typeface="Red Hat Display Medium"/>
                <a:ea typeface="Red Hat Display Medium"/>
                <a:cs typeface="Red Hat Display Medium"/>
                <a:sym typeface="Red Hat Display Medium"/>
              </a:defRPr>
            </a:lvl3pPr>
            <a:lvl4pPr lvl="3" rtl="0" algn="ctr">
              <a:buNone/>
              <a:defRPr sz="800">
                <a:latin typeface="Red Hat Display Medium"/>
                <a:ea typeface="Red Hat Display Medium"/>
                <a:cs typeface="Red Hat Display Medium"/>
                <a:sym typeface="Red Hat Display Medium"/>
              </a:defRPr>
            </a:lvl4pPr>
            <a:lvl5pPr lvl="4" rtl="0" algn="ctr">
              <a:buNone/>
              <a:defRPr sz="800">
                <a:latin typeface="Red Hat Display Medium"/>
                <a:ea typeface="Red Hat Display Medium"/>
                <a:cs typeface="Red Hat Display Medium"/>
                <a:sym typeface="Red Hat Display Medium"/>
              </a:defRPr>
            </a:lvl5pPr>
            <a:lvl6pPr lvl="5" rtl="0" algn="ctr">
              <a:buNone/>
              <a:defRPr sz="800">
                <a:latin typeface="Red Hat Display Medium"/>
                <a:ea typeface="Red Hat Display Medium"/>
                <a:cs typeface="Red Hat Display Medium"/>
                <a:sym typeface="Red Hat Display Medium"/>
              </a:defRPr>
            </a:lvl6pPr>
            <a:lvl7pPr lvl="6" rtl="0" algn="ctr">
              <a:buNone/>
              <a:defRPr sz="800">
                <a:latin typeface="Red Hat Display Medium"/>
                <a:ea typeface="Red Hat Display Medium"/>
                <a:cs typeface="Red Hat Display Medium"/>
                <a:sym typeface="Red Hat Display Medium"/>
              </a:defRPr>
            </a:lvl7pPr>
            <a:lvl8pPr lvl="7" rtl="0" algn="ctr">
              <a:buNone/>
              <a:defRPr sz="800">
                <a:latin typeface="Red Hat Display Medium"/>
                <a:ea typeface="Red Hat Display Medium"/>
                <a:cs typeface="Red Hat Display Medium"/>
                <a:sym typeface="Red Hat Display Medium"/>
              </a:defRPr>
            </a:lvl8pPr>
            <a:lvl9pPr lvl="8" rtl="0" algn="ctr">
              <a:buNone/>
              <a:defRPr sz="800">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cxnSp>
        <p:nvCxnSpPr>
          <p:cNvPr id="428" name="Google Shape;428;p4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29" name="Google Shape;429;p4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1pPr>
            <a:lvl2pPr lvl="1"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2pPr>
            <a:lvl3pPr lvl="2"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3pPr>
            <a:lvl4pPr lvl="3"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4pPr>
            <a:lvl5pPr lvl="4"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5pPr>
            <a:lvl6pPr lvl="5"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6pPr>
            <a:lvl7pPr lvl="6"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7pPr>
            <a:lvl8pPr lvl="7"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8pPr>
            <a:lvl9pPr lvl="8"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9pPr>
          </a:lstStyle>
          <a:p/>
        </p:txBody>
      </p:sp>
      <p:sp>
        <p:nvSpPr>
          <p:cNvPr id="430" name="Google Shape;430;p45"/>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EBEBEB"/>
                </a:solidFill>
                <a:latin typeface="Red Hat Display"/>
                <a:ea typeface="Red Hat Display"/>
                <a:cs typeface="Red Hat Display"/>
                <a:sym typeface="Red Hat Display"/>
              </a:rPr>
              <a:t>CONFIDENTIAL </a:t>
            </a:r>
            <a:r>
              <a:rPr lang="en" sz="600">
                <a:solidFill>
                  <a:srgbClr val="EBEBEB"/>
                </a:solidFill>
                <a:latin typeface="Red Hat Display"/>
                <a:ea typeface="Red Hat Display"/>
                <a:cs typeface="Red Hat Display"/>
                <a:sym typeface="Red Hat Display"/>
              </a:rPr>
              <a:t>Designator</a:t>
            </a:r>
            <a:endParaRPr sz="600">
              <a:solidFill>
                <a:srgbClr val="EBEBEB"/>
              </a:solidFill>
              <a:latin typeface="Red Hat Display"/>
              <a:ea typeface="Red Hat Display"/>
              <a:cs typeface="Red Hat Display"/>
              <a:sym typeface="Red Hat Display"/>
            </a:endParaRPr>
          </a:p>
        </p:txBody>
      </p:sp>
      <p:sp>
        <p:nvSpPr>
          <p:cNvPr id="431" name="Google Shape;431;p45"/>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432" name="Google Shape;432;p45"/>
          <p:cNvPicPr preferRelativeResize="0"/>
          <p:nvPr/>
        </p:nvPicPr>
        <p:blipFill>
          <a:blip r:embed="rId3">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2">
  <p:cSld name="CUSTOM_2_1_1_2">
    <p:bg>
      <p:bgPr>
        <a:blipFill>
          <a:blip r:embed="rId2">
            <a:alphaModFix/>
          </a:blip>
          <a:stretch>
            <a:fillRect/>
          </a:stretch>
        </a:blipFill>
      </p:bgPr>
    </p:bg>
    <p:spTree>
      <p:nvGrpSpPr>
        <p:cNvPr id="433" name="Shape 433"/>
        <p:cNvGrpSpPr/>
        <p:nvPr/>
      </p:nvGrpSpPr>
      <p:grpSpPr>
        <a:xfrm>
          <a:off x="0" y="0"/>
          <a:ext cx="0" cy="0"/>
          <a:chOff x="0" y="0"/>
          <a:chExt cx="0" cy="0"/>
        </a:xfrm>
      </p:grpSpPr>
      <p:sp>
        <p:nvSpPr>
          <p:cNvPr id="434" name="Google Shape;434;p46"/>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E0000"/>
                </a:solidFill>
              </a:defRPr>
            </a:lvl1pPr>
            <a:lvl2pPr lvl="1" rtl="0">
              <a:spcBef>
                <a:spcPts val="0"/>
              </a:spcBef>
              <a:spcAft>
                <a:spcPts val="0"/>
              </a:spcAft>
              <a:buNone/>
              <a:defRPr b="1" sz="6000">
                <a:solidFill>
                  <a:srgbClr val="EE0000"/>
                </a:solidFill>
              </a:defRPr>
            </a:lvl2pPr>
            <a:lvl3pPr lvl="2" rtl="0">
              <a:spcBef>
                <a:spcPts val="0"/>
              </a:spcBef>
              <a:spcAft>
                <a:spcPts val="0"/>
              </a:spcAft>
              <a:buNone/>
              <a:defRPr b="1" sz="6000">
                <a:solidFill>
                  <a:srgbClr val="EE0000"/>
                </a:solidFill>
              </a:defRPr>
            </a:lvl3pPr>
            <a:lvl4pPr lvl="3" rtl="0">
              <a:spcBef>
                <a:spcPts val="0"/>
              </a:spcBef>
              <a:spcAft>
                <a:spcPts val="0"/>
              </a:spcAft>
              <a:buNone/>
              <a:defRPr b="1" sz="6000">
                <a:solidFill>
                  <a:srgbClr val="EE0000"/>
                </a:solidFill>
              </a:defRPr>
            </a:lvl4pPr>
            <a:lvl5pPr lvl="4" rtl="0">
              <a:spcBef>
                <a:spcPts val="0"/>
              </a:spcBef>
              <a:spcAft>
                <a:spcPts val="0"/>
              </a:spcAft>
              <a:buNone/>
              <a:defRPr b="1" sz="6000">
                <a:solidFill>
                  <a:srgbClr val="EE0000"/>
                </a:solidFill>
              </a:defRPr>
            </a:lvl5pPr>
            <a:lvl6pPr lvl="5" rtl="0">
              <a:spcBef>
                <a:spcPts val="0"/>
              </a:spcBef>
              <a:spcAft>
                <a:spcPts val="0"/>
              </a:spcAft>
              <a:buNone/>
              <a:defRPr b="1" sz="6000">
                <a:solidFill>
                  <a:srgbClr val="EE0000"/>
                </a:solidFill>
              </a:defRPr>
            </a:lvl6pPr>
            <a:lvl7pPr lvl="6" rtl="0">
              <a:spcBef>
                <a:spcPts val="0"/>
              </a:spcBef>
              <a:spcAft>
                <a:spcPts val="0"/>
              </a:spcAft>
              <a:buNone/>
              <a:defRPr b="1" sz="6000">
                <a:solidFill>
                  <a:srgbClr val="EE0000"/>
                </a:solidFill>
              </a:defRPr>
            </a:lvl7pPr>
            <a:lvl8pPr lvl="7" rtl="0">
              <a:spcBef>
                <a:spcPts val="0"/>
              </a:spcBef>
              <a:spcAft>
                <a:spcPts val="0"/>
              </a:spcAft>
              <a:buNone/>
              <a:defRPr b="1" sz="6000">
                <a:solidFill>
                  <a:srgbClr val="EE0000"/>
                </a:solidFill>
              </a:defRPr>
            </a:lvl8pPr>
            <a:lvl9pPr lvl="8" rtl="0">
              <a:spcBef>
                <a:spcPts val="0"/>
              </a:spcBef>
              <a:spcAft>
                <a:spcPts val="0"/>
              </a:spcAft>
              <a:buNone/>
              <a:defRPr b="1" sz="6000">
                <a:solidFill>
                  <a:srgbClr val="EE0000"/>
                </a:solidFill>
              </a:defRPr>
            </a:lvl9pPr>
          </a:lstStyle>
          <a:p/>
        </p:txBody>
      </p:sp>
      <p:cxnSp>
        <p:nvCxnSpPr>
          <p:cNvPr id="435" name="Google Shape;435;p4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36" name="Google Shape;436;p4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Display Medium"/>
                <a:ea typeface="Red Hat Display Medium"/>
                <a:cs typeface="Red Hat Display Medium"/>
                <a:sym typeface="Red Hat Display Medium"/>
              </a:defRPr>
            </a:lvl1pPr>
            <a:lvl2pPr lvl="1" rtl="0" algn="ctr">
              <a:buNone/>
              <a:defRPr sz="800">
                <a:latin typeface="Red Hat Display Medium"/>
                <a:ea typeface="Red Hat Display Medium"/>
                <a:cs typeface="Red Hat Display Medium"/>
                <a:sym typeface="Red Hat Display Medium"/>
              </a:defRPr>
            </a:lvl2pPr>
            <a:lvl3pPr lvl="2" rtl="0" algn="ctr">
              <a:buNone/>
              <a:defRPr sz="800">
                <a:latin typeface="Red Hat Display Medium"/>
                <a:ea typeface="Red Hat Display Medium"/>
                <a:cs typeface="Red Hat Display Medium"/>
                <a:sym typeface="Red Hat Display Medium"/>
              </a:defRPr>
            </a:lvl3pPr>
            <a:lvl4pPr lvl="3" rtl="0" algn="ctr">
              <a:buNone/>
              <a:defRPr sz="800">
                <a:latin typeface="Red Hat Display Medium"/>
                <a:ea typeface="Red Hat Display Medium"/>
                <a:cs typeface="Red Hat Display Medium"/>
                <a:sym typeface="Red Hat Display Medium"/>
              </a:defRPr>
            </a:lvl4pPr>
            <a:lvl5pPr lvl="4" rtl="0" algn="ctr">
              <a:buNone/>
              <a:defRPr sz="800">
                <a:latin typeface="Red Hat Display Medium"/>
                <a:ea typeface="Red Hat Display Medium"/>
                <a:cs typeface="Red Hat Display Medium"/>
                <a:sym typeface="Red Hat Display Medium"/>
              </a:defRPr>
            </a:lvl5pPr>
            <a:lvl6pPr lvl="5" rtl="0" algn="ctr">
              <a:buNone/>
              <a:defRPr sz="800">
                <a:latin typeface="Red Hat Display Medium"/>
                <a:ea typeface="Red Hat Display Medium"/>
                <a:cs typeface="Red Hat Display Medium"/>
                <a:sym typeface="Red Hat Display Medium"/>
              </a:defRPr>
            </a:lvl6pPr>
            <a:lvl7pPr lvl="6" rtl="0" algn="ctr">
              <a:buNone/>
              <a:defRPr sz="800">
                <a:latin typeface="Red Hat Display Medium"/>
                <a:ea typeface="Red Hat Display Medium"/>
                <a:cs typeface="Red Hat Display Medium"/>
                <a:sym typeface="Red Hat Display Medium"/>
              </a:defRPr>
            </a:lvl7pPr>
            <a:lvl8pPr lvl="7" rtl="0" algn="ctr">
              <a:buNone/>
              <a:defRPr sz="800">
                <a:latin typeface="Red Hat Display Medium"/>
                <a:ea typeface="Red Hat Display Medium"/>
                <a:cs typeface="Red Hat Display Medium"/>
                <a:sym typeface="Red Hat Display Medium"/>
              </a:defRPr>
            </a:lvl8pPr>
            <a:lvl9pPr lvl="8" rtl="0" algn="ctr">
              <a:buNone/>
              <a:defRPr sz="800">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cxnSp>
        <p:nvCxnSpPr>
          <p:cNvPr id="437" name="Google Shape;437;p4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38" name="Google Shape;438;p4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1pPr>
            <a:lvl2pPr lvl="1"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2pPr>
            <a:lvl3pPr lvl="2"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3pPr>
            <a:lvl4pPr lvl="3"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4pPr>
            <a:lvl5pPr lvl="4"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5pPr>
            <a:lvl6pPr lvl="5"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6pPr>
            <a:lvl7pPr lvl="6"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7pPr>
            <a:lvl8pPr lvl="7"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8pPr>
            <a:lvl9pPr lvl="8"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9pPr>
          </a:lstStyle>
          <a:p/>
        </p:txBody>
      </p:sp>
      <p:sp>
        <p:nvSpPr>
          <p:cNvPr id="439" name="Google Shape;439;p46"/>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440" name="Google Shape;440;p46"/>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441" name="Google Shape;441;p46"/>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Red Hat Display"/>
                <a:ea typeface="Red Hat Display"/>
                <a:cs typeface="Red Hat Display"/>
                <a:sym typeface="Red Hat Display"/>
              </a:rPr>
              <a:t>CONFIDENTIAL </a:t>
            </a:r>
            <a:r>
              <a:rPr lang="en" sz="600">
                <a:solidFill>
                  <a:srgbClr val="666666"/>
                </a:solidFill>
                <a:latin typeface="Red Hat Display"/>
                <a:ea typeface="Red Hat Display"/>
                <a:cs typeface="Red Hat Display"/>
                <a:sym typeface="Red Hat Display"/>
              </a:rPr>
              <a:t>Designator</a:t>
            </a:r>
            <a:endParaRPr sz="600">
              <a:solidFill>
                <a:srgbClr val="666666"/>
              </a:solidFill>
              <a:latin typeface="Red Hat Display"/>
              <a:ea typeface="Red Hat Display"/>
              <a:cs typeface="Red Hat Display"/>
              <a:sym typeface="Red Hat Display"/>
            </a:endParaRPr>
          </a:p>
        </p:txBody>
      </p:sp>
      <p:sp>
        <p:nvSpPr>
          <p:cNvPr id="442" name="Google Shape;442;p46"/>
          <p:cNvSpPr txBox="1"/>
          <p:nvPr>
            <p:ph idx="3"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lvl1pPr>
            <a:lvl2pPr lvl="1" rtl="0">
              <a:lnSpc>
                <a:spcPct val="174000"/>
              </a:lnSpc>
              <a:spcBef>
                <a:spcPts val="0"/>
              </a:spcBef>
              <a:spcAft>
                <a:spcPts val="0"/>
              </a:spcAft>
              <a:buNone/>
              <a:defRPr sz="1400"/>
            </a:lvl2pPr>
            <a:lvl3pPr lvl="2" rtl="0">
              <a:lnSpc>
                <a:spcPct val="174000"/>
              </a:lnSpc>
              <a:spcBef>
                <a:spcPts val="0"/>
              </a:spcBef>
              <a:spcAft>
                <a:spcPts val="0"/>
              </a:spcAft>
              <a:buNone/>
              <a:defRPr sz="1400"/>
            </a:lvl3pPr>
            <a:lvl4pPr lvl="3" rtl="0">
              <a:lnSpc>
                <a:spcPct val="174000"/>
              </a:lnSpc>
              <a:spcBef>
                <a:spcPts val="0"/>
              </a:spcBef>
              <a:spcAft>
                <a:spcPts val="0"/>
              </a:spcAft>
              <a:buNone/>
              <a:defRPr sz="1400"/>
            </a:lvl4pPr>
            <a:lvl5pPr lvl="4" rtl="0">
              <a:lnSpc>
                <a:spcPct val="174000"/>
              </a:lnSpc>
              <a:spcBef>
                <a:spcPts val="0"/>
              </a:spcBef>
              <a:spcAft>
                <a:spcPts val="0"/>
              </a:spcAft>
              <a:buNone/>
              <a:defRPr sz="1400"/>
            </a:lvl5pPr>
            <a:lvl6pPr lvl="5" rtl="0">
              <a:lnSpc>
                <a:spcPct val="174000"/>
              </a:lnSpc>
              <a:spcBef>
                <a:spcPts val="0"/>
              </a:spcBef>
              <a:spcAft>
                <a:spcPts val="0"/>
              </a:spcAft>
              <a:buNone/>
              <a:defRPr sz="1400"/>
            </a:lvl6pPr>
            <a:lvl7pPr lvl="6" rtl="0">
              <a:lnSpc>
                <a:spcPct val="174000"/>
              </a:lnSpc>
              <a:spcBef>
                <a:spcPts val="0"/>
              </a:spcBef>
              <a:spcAft>
                <a:spcPts val="0"/>
              </a:spcAft>
              <a:buNone/>
              <a:defRPr sz="1400"/>
            </a:lvl7pPr>
            <a:lvl8pPr lvl="7" rtl="0">
              <a:lnSpc>
                <a:spcPct val="174000"/>
              </a:lnSpc>
              <a:spcBef>
                <a:spcPts val="0"/>
              </a:spcBef>
              <a:spcAft>
                <a:spcPts val="0"/>
              </a:spcAft>
              <a:buNone/>
              <a:defRPr sz="1400"/>
            </a:lvl8pPr>
            <a:lvl9pPr lvl="8" rtl="0">
              <a:lnSpc>
                <a:spcPct val="174000"/>
              </a:lnSpc>
              <a:spcBef>
                <a:spcPts val="0"/>
              </a:spcBef>
              <a:spcAft>
                <a:spcPts val="0"/>
              </a:spcAft>
              <a:buNone/>
              <a:defRPr sz="14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white">
  <p:cSld name="CUSTOM_3">
    <p:bg>
      <p:bgPr>
        <a:blipFill>
          <a:blip r:embed="rId2">
            <a:alphaModFix/>
          </a:blip>
          <a:stretch>
            <a:fillRect/>
          </a:stretch>
        </a:blipFill>
      </p:bgPr>
    </p:bg>
    <p:spTree>
      <p:nvGrpSpPr>
        <p:cNvPr id="443" name="Shape 443"/>
        <p:cNvGrpSpPr/>
        <p:nvPr/>
      </p:nvGrpSpPr>
      <p:grpSpPr>
        <a:xfrm>
          <a:off x="0" y="0"/>
          <a:ext cx="0" cy="0"/>
          <a:chOff x="0" y="0"/>
          <a:chExt cx="0" cy="0"/>
        </a:xfrm>
      </p:grpSpPr>
      <p:sp>
        <p:nvSpPr>
          <p:cNvPr id="444" name="Google Shape;444;p47"/>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400">
                <a:solidFill>
                  <a:srgbClr val="EE0000"/>
                </a:solidFill>
              </a:defRPr>
            </a:lvl1pPr>
            <a:lvl2pPr lvl="1" rtl="0">
              <a:lnSpc>
                <a:spcPct val="108000"/>
              </a:lnSpc>
              <a:spcBef>
                <a:spcPts val="0"/>
              </a:spcBef>
              <a:spcAft>
                <a:spcPts val="0"/>
              </a:spcAft>
              <a:buNone/>
              <a:defRPr sz="5400">
                <a:solidFill>
                  <a:srgbClr val="EE0000"/>
                </a:solidFill>
              </a:defRPr>
            </a:lvl2pPr>
            <a:lvl3pPr lvl="2" rtl="0">
              <a:lnSpc>
                <a:spcPct val="108000"/>
              </a:lnSpc>
              <a:spcBef>
                <a:spcPts val="0"/>
              </a:spcBef>
              <a:spcAft>
                <a:spcPts val="0"/>
              </a:spcAft>
              <a:buNone/>
              <a:defRPr sz="5400">
                <a:solidFill>
                  <a:srgbClr val="EE0000"/>
                </a:solidFill>
              </a:defRPr>
            </a:lvl3pPr>
            <a:lvl4pPr lvl="3" rtl="0">
              <a:lnSpc>
                <a:spcPct val="108000"/>
              </a:lnSpc>
              <a:spcBef>
                <a:spcPts val="0"/>
              </a:spcBef>
              <a:spcAft>
                <a:spcPts val="0"/>
              </a:spcAft>
              <a:buNone/>
              <a:defRPr sz="5400">
                <a:solidFill>
                  <a:srgbClr val="EE0000"/>
                </a:solidFill>
              </a:defRPr>
            </a:lvl4pPr>
            <a:lvl5pPr lvl="4" rtl="0">
              <a:lnSpc>
                <a:spcPct val="108000"/>
              </a:lnSpc>
              <a:spcBef>
                <a:spcPts val="0"/>
              </a:spcBef>
              <a:spcAft>
                <a:spcPts val="0"/>
              </a:spcAft>
              <a:buNone/>
              <a:defRPr sz="5400">
                <a:solidFill>
                  <a:srgbClr val="EE0000"/>
                </a:solidFill>
              </a:defRPr>
            </a:lvl5pPr>
            <a:lvl6pPr lvl="5" rtl="0">
              <a:lnSpc>
                <a:spcPct val="108000"/>
              </a:lnSpc>
              <a:spcBef>
                <a:spcPts val="0"/>
              </a:spcBef>
              <a:spcAft>
                <a:spcPts val="0"/>
              </a:spcAft>
              <a:buNone/>
              <a:defRPr sz="5400">
                <a:solidFill>
                  <a:srgbClr val="EE0000"/>
                </a:solidFill>
              </a:defRPr>
            </a:lvl6pPr>
            <a:lvl7pPr lvl="6" rtl="0">
              <a:lnSpc>
                <a:spcPct val="108000"/>
              </a:lnSpc>
              <a:spcBef>
                <a:spcPts val="0"/>
              </a:spcBef>
              <a:spcAft>
                <a:spcPts val="0"/>
              </a:spcAft>
              <a:buNone/>
              <a:defRPr sz="5400">
                <a:solidFill>
                  <a:srgbClr val="EE0000"/>
                </a:solidFill>
              </a:defRPr>
            </a:lvl7pPr>
            <a:lvl8pPr lvl="7" rtl="0">
              <a:lnSpc>
                <a:spcPct val="108000"/>
              </a:lnSpc>
              <a:spcBef>
                <a:spcPts val="0"/>
              </a:spcBef>
              <a:spcAft>
                <a:spcPts val="0"/>
              </a:spcAft>
              <a:buNone/>
              <a:defRPr sz="5400">
                <a:solidFill>
                  <a:srgbClr val="EE0000"/>
                </a:solidFill>
              </a:defRPr>
            </a:lvl8pPr>
            <a:lvl9pPr lvl="8" rtl="0">
              <a:lnSpc>
                <a:spcPct val="108000"/>
              </a:lnSpc>
              <a:spcBef>
                <a:spcPts val="0"/>
              </a:spcBef>
              <a:spcAft>
                <a:spcPts val="0"/>
              </a:spcAft>
              <a:buNone/>
              <a:defRPr sz="5400">
                <a:solidFill>
                  <a:srgbClr val="EE0000"/>
                </a:solidFill>
              </a:defRPr>
            </a:lvl9pPr>
          </a:lstStyle>
          <a:p/>
        </p:txBody>
      </p:sp>
      <p:cxnSp>
        <p:nvCxnSpPr>
          <p:cNvPr id="445" name="Google Shape;445;p47"/>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46" name="Google Shape;446;p4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Red Hat Display Medium"/>
                <a:ea typeface="Red Hat Display Medium"/>
                <a:cs typeface="Red Hat Display Medium"/>
                <a:sym typeface="Red Hat Display Medium"/>
              </a:defRPr>
            </a:lvl1pPr>
            <a:lvl2pPr lvl="1" rtl="0" algn="ctr">
              <a:buNone/>
              <a:defRPr sz="800">
                <a:solidFill>
                  <a:srgbClr val="EBEBEB"/>
                </a:solidFill>
                <a:latin typeface="Red Hat Display Medium"/>
                <a:ea typeface="Red Hat Display Medium"/>
                <a:cs typeface="Red Hat Display Medium"/>
                <a:sym typeface="Red Hat Display Medium"/>
              </a:defRPr>
            </a:lvl2pPr>
            <a:lvl3pPr lvl="2" rtl="0" algn="ctr">
              <a:buNone/>
              <a:defRPr sz="800">
                <a:solidFill>
                  <a:srgbClr val="EBEBEB"/>
                </a:solidFill>
                <a:latin typeface="Red Hat Display Medium"/>
                <a:ea typeface="Red Hat Display Medium"/>
                <a:cs typeface="Red Hat Display Medium"/>
                <a:sym typeface="Red Hat Display Medium"/>
              </a:defRPr>
            </a:lvl3pPr>
            <a:lvl4pPr lvl="3" rtl="0" algn="ctr">
              <a:buNone/>
              <a:defRPr sz="800">
                <a:solidFill>
                  <a:srgbClr val="EBEBEB"/>
                </a:solidFill>
                <a:latin typeface="Red Hat Display Medium"/>
                <a:ea typeface="Red Hat Display Medium"/>
                <a:cs typeface="Red Hat Display Medium"/>
                <a:sym typeface="Red Hat Display Medium"/>
              </a:defRPr>
            </a:lvl4pPr>
            <a:lvl5pPr lvl="4" rtl="0" algn="ctr">
              <a:buNone/>
              <a:defRPr sz="800">
                <a:solidFill>
                  <a:srgbClr val="EBEBEB"/>
                </a:solidFill>
                <a:latin typeface="Red Hat Display Medium"/>
                <a:ea typeface="Red Hat Display Medium"/>
                <a:cs typeface="Red Hat Display Medium"/>
                <a:sym typeface="Red Hat Display Medium"/>
              </a:defRPr>
            </a:lvl5pPr>
            <a:lvl6pPr lvl="5" rtl="0" algn="ctr">
              <a:buNone/>
              <a:defRPr sz="800">
                <a:solidFill>
                  <a:srgbClr val="EBEBEB"/>
                </a:solidFill>
                <a:latin typeface="Red Hat Display Medium"/>
                <a:ea typeface="Red Hat Display Medium"/>
                <a:cs typeface="Red Hat Display Medium"/>
                <a:sym typeface="Red Hat Display Medium"/>
              </a:defRPr>
            </a:lvl6pPr>
            <a:lvl7pPr lvl="6" rtl="0" algn="ctr">
              <a:buNone/>
              <a:defRPr sz="800">
                <a:solidFill>
                  <a:srgbClr val="EBEBEB"/>
                </a:solidFill>
                <a:latin typeface="Red Hat Display Medium"/>
                <a:ea typeface="Red Hat Display Medium"/>
                <a:cs typeface="Red Hat Display Medium"/>
                <a:sym typeface="Red Hat Display Medium"/>
              </a:defRPr>
            </a:lvl7pPr>
            <a:lvl8pPr lvl="7" rtl="0" algn="ctr">
              <a:buNone/>
              <a:defRPr sz="800">
                <a:solidFill>
                  <a:srgbClr val="EBEBEB"/>
                </a:solidFill>
                <a:latin typeface="Red Hat Display Medium"/>
                <a:ea typeface="Red Hat Display Medium"/>
                <a:cs typeface="Red Hat Display Medium"/>
                <a:sym typeface="Red Hat Display Medium"/>
              </a:defRPr>
            </a:lvl8pPr>
            <a:lvl9pPr lvl="8" rtl="0" algn="ctr">
              <a:buNone/>
              <a:defRPr sz="800">
                <a:solidFill>
                  <a:srgbClr val="EBEBEB"/>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447" name="Google Shape;447;p47"/>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9pPr>
          </a:lstStyle>
          <a:p/>
        </p:txBody>
      </p:sp>
      <p:pic>
        <p:nvPicPr>
          <p:cNvPr id="448" name="Google Shape;448;p47"/>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449" name="Google Shape;449;p47"/>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Red Hat Display"/>
                <a:ea typeface="Red Hat Display"/>
                <a:cs typeface="Red Hat Display"/>
                <a:sym typeface="Red Hat Display"/>
              </a:rPr>
              <a:t>CONFIDENTIAL </a:t>
            </a:r>
            <a:r>
              <a:rPr lang="en" sz="600">
                <a:solidFill>
                  <a:srgbClr val="666666"/>
                </a:solidFill>
                <a:latin typeface="Red Hat Display"/>
                <a:ea typeface="Red Hat Display"/>
                <a:cs typeface="Red Hat Display"/>
                <a:sym typeface="Red Hat Display"/>
              </a:rPr>
              <a:t>Designator</a:t>
            </a:r>
            <a:endParaRPr sz="600">
              <a:solidFill>
                <a:srgbClr val="666666"/>
              </a:solidFill>
              <a:latin typeface="Red Hat Display"/>
              <a:ea typeface="Red Hat Display"/>
              <a:cs typeface="Red Hat Display"/>
              <a:sym typeface="Red Hat Display"/>
            </a:endParaRPr>
          </a:p>
        </p:txBody>
      </p:sp>
      <p:cxnSp>
        <p:nvCxnSpPr>
          <p:cNvPr id="450" name="Google Shape;450;p47"/>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15">
    <p:spTree>
      <p:nvGrpSpPr>
        <p:cNvPr id="451" name="Shape 451"/>
        <p:cNvGrpSpPr/>
        <p:nvPr/>
      </p:nvGrpSpPr>
      <p:grpSpPr>
        <a:xfrm>
          <a:off x="0" y="0"/>
          <a:ext cx="0" cy="0"/>
          <a:chOff x="0" y="0"/>
          <a:chExt cx="0" cy="0"/>
        </a:xfrm>
      </p:grpSpPr>
      <p:sp>
        <p:nvSpPr>
          <p:cNvPr id="452" name="Google Shape;452;p48"/>
          <p:cNvSpPr txBox="1"/>
          <p:nvPr>
            <p:ph type="title"/>
          </p:nvPr>
        </p:nvSpPr>
        <p:spPr>
          <a:xfrm>
            <a:off x="415600" y="593367"/>
            <a:ext cx="11360700" cy="763800"/>
          </a:xfrm>
          <a:prstGeom prst="rect">
            <a:avLst/>
          </a:prstGeom>
        </p:spPr>
        <p:txBody>
          <a:bodyPr anchorCtr="0" anchor="t" bIns="0" lIns="0" spcFirstLastPara="1" rIns="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NFV - Title">
  <p:cSld name="CUSTOM_8_1_1">
    <p:bg>
      <p:bgPr>
        <a:blipFill>
          <a:blip r:embed="rId2">
            <a:alphaModFix/>
          </a:blip>
          <a:stretch>
            <a:fillRect/>
          </a:stretch>
        </a:blipFill>
      </p:bgPr>
    </p:bg>
    <p:spTree>
      <p:nvGrpSpPr>
        <p:cNvPr id="453" name="Shape 453"/>
        <p:cNvGrpSpPr/>
        <p:nvPr/>
      </p:nvGrpSpPr>
      <p:grpSpPr>
        <a:xfrm>
          <a:off x="0" y="0"/>
          <a:ext cx="0" cy="0"/>
          <a:chOff x="0" y="0"/>
          <a:chExt cx="0" cy="0"/>
        </a:xfrm>
      </p:grpSpPr>
      <p:sp>
        <p:nvSpPr>
          <p:cNvPr id="454" name="Google Shape;454;p49"/>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t/>
            </a:r>
            <a:endParaRPr sz="600">
              <a:solidFill>
                <a:srgbClr val="666666"/>
              </a:solidFill>
              <a:latin typeface="Overpass Light"/>
              <a:ea typeface="Overpass Light"/>
              <a:cs typeface="Overpass Light"/>
              <a:sym typeface="Overpass Light"/>
            </a:endParaRPr>
          </a:p>
        </p:txBody>
      </p:sp>
      <p:pic>
        <p:nvPicPr>
          <p:cNvPr id="455" name="Google Shape;455;p49"/>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456" name="Google Shape;456;p49"/>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457" name="Google Shape;457;p49"/>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800"/>
              <a:buNone/>
              <a:defRPr sz="1800"/>
            </a:lvl1pPr>
            <a:lvl2pPr lvl="1" rtl="0">
              <a:lnSpc>
                <a:spcPct val="140000"/>
              </a:lnSpc>
              <a:spcBef>
                <a:spcPts val="0"/>
              </a:spcBef>
              <a:spcAft>
                <a:spcPts val="0"/>
              </a:spcAft>
              <a:buSzPts val="1800"/>
              <a:buNone/>
              <a:defRPr sz="1800"/>
            </a:lvl2pPr>
            <a:lvl3pPr lvl="2" rtl="0">
              <a:lnSpc>
                <a:spcPct val="140000"/>
              </a:lnSpc>
              <a:spcBef>
                <a:spcPts val="0"/>
              </a:spcBef>
              <a:spcAft>
                <a:spcPts val="0"/>
              </a:spcAft>
              <a:buSzPts val="1800"/>
              <a:buNone/>
              <a:defRPr sz="1800"/>
            </a:lvl3pPr>
            <a:lvl4pPr lvl="3" rtl="0">
              <a:lnSpc>
                <a:spcPct val="140000"/>
              </a:lnSpc>
              <a:spcBef>
                <a:spcPts val="0"/>
              </a:spcBef>
              <a:spcAft>
                <a:spcPts val="0"/>
              </a:spcAft>
              <a:buSzPts val="1800"/>
              <a:buNone/>
              <a:defRPr sz="1800"/>
            </a:lvl4pPr>
            <a:lvl5pPr lvl="4" rtl="0">
              <a:lnSpc>
                <a:spcPct val="140000"/>
              </a:lnSpc>
              <a:spcBef>
                <a:spcPts val="0"/>
              </a:spcBef>
              <a:spcAft>
                <a:spcPts val="0"/>
              </a:spcAft>
              <a:buSzPts val="1800"/>
              <a:buNone/>
              <a:defRPr sz="1800"/>
            </a:lvl5pPr>
            <a:lvl6pPr lvl="5" rtl="0">
              <a:lnSpc>
                <a:spcPct val="140000"/>
              </a:lnSpc>
              <a:spcBef>
                <a:spcPts val="0"/>
              </a:spcBef>
              <a:spcAft>
                <a:spcPts val="0"/>
              </a:spcAft>
              <a:buSzPts val="1800"/>
              <a:buNone/>
              <a:defRPr sz="1800"/>
            </a:lvl6pPr>
            <a:lvl7pPr lvl="6" rtl="0">
              <a:lnSpc>
                <a:spcPct val="140000"/>
              </a:lnSpc>
              <a:spcBef>
                <a:spcPts val="0"/>
              </a:spcBef>
              <a:spcAft>
                <a:spcPts val="0"/>
              </a:spcAft>
              <a:buSzPts val="1800"/>
              <a:buNone/>
              <a:defRPr sz="1800"/>
            </a:lvl7pPr>
            <a:lvl8pPr lvl="7" rtl="0">
              <a:lnSpc>
                <a:spcPct val="140000"/>
              </a:lnSpc>
              <a:spcBef>
                <a:spcPts val="0"/>
              </a:spcBef>
              <a:spcAft>
                <a:spcPts val="0"/>
              </a:spcAft>
              <a:buSzPts val="1800"/>
              <a:buNone/>
              <a:defRPr sz="1800"/>
            </a:lvl8pPr>
            <a:lvl9pPr lvl="8" rtl="0">
              <a:lnSpc>
                <a:spcPct val="140000"/>
              </a:lnSpc>
              <a:spcBef>
                <a:spcPts val="0"/>
              </a:spcBef>
              <a:spcAft>
                <a:spcPts val="0"/>
              </a:spcAft>
              <a:buSzPts val="1800"/>
              <a:buNone/>
              <a:defRPr sz="1800"/>
            </a:lvl9pPr>
          </a:lstStyle>
          <a:p/>
        </p:txBody>
      </p:sp>
      <p:sp>
        <p:nvSpPr>
          <p:cNvPr id="458" name="Google Shape;458;p49"/>
          <p:cNvSpPr txBox="1"/>
          <p:nvPr>
            <p:ph type="title"/>
          </p:nvPr>
        </p:nvSpPr>
        <p:spPr>
          <a:xfrm>
            <a:off x="5660525" y="1709031"/>
            <a:ext cx="5736300" cy="2117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4600">
                <a:solidFill>
                  <a:schemeClr val="accent2"/>
                </a:solidFill>
                <a:latin typeface="Overpass"/>
                <a:ea typeface="Overpass"/>
                <a:cs typeface="Overpass"/>
                <a:sym typeface="Overpass"/>
              </a:defRPr>
            </a:lvl1pPr>
            <a:lvl2pPr lvl="1" rtl="0">
              <a:lnSpc>
                <a:spcPct val="100000"/>
              </a:lnSpc>
              <a:spcBef>
                <a:spcPts val="0"/>
              </a:spcBef>
              <a:spcAft>
                <a:spcPts val="0"/>
              </a:spcAft>
              <a:buNone/>
              <a:defRPr b="1" sz="4600">
                <a:solidFill>
                  <a:srgbClr val="0088CE"/>
                </a:solidFill>
                <a:latin typeface="Overpass"/>
                <a:ea typeface="Overpass"/>
                <a:cs typeface="Overpass"/>
                <a:sym typeface="Overpass"/>
              </a:defRPr>
            </a:lvl2pPr>
            <a:lvl3pPr lvl="2" rtl="0">
              <a:lnSpc>
                <a:spcPct val="100000"/>
              </a:lnSpc>
              <a:spcBef>
                <a:spcPts val="0"/>
              </a:spcBef>
              <a:spcAft>
                <a:spcPts val="0"/>
              </a:spcAft>
              <a:buNone/>
              <a:defRPr b="1" sz="4600">
                <a:solidFill>
                  <a:srgbClr val="0088CE"/>
                </a:solidFill>
                <a:latin typeface="Overpass"/>
                <a:ea typeface="Overpass"/>
                <a:cs typeface="Overpass"/>
                <a:sym typeface="Overpass"/>
              </a:defRPr>
            </a:lvl3pPr>
            <a:lvl4pPr lvl="3" rtl="0">
              <a:lnSpc>
                <a:spcPct val="100000"/>
              </a:lnSpc>
              <a:spcBef>
                <a:spcPts val="0"/>
              </a:spcBef>
              <a:spcAft>
                <a:spcPts val="0"/>
              </a:spcAft>
              <a:buNone/>
              <a:defRPr b="1" sz="4600">
                <a:solidFill>
                  <a:srgbClr val="0088CE"/>
                </a:solidFill>
                <a:latin typeface="Overpass"/>
                <a:ea typeface="Overpass"/>
                <a:cs typeface="Overpass"/>
                <a:sym typeface="Overpass"/>
              </a:defRPr>
            </a:lvl4pPr>
            <a:lvl5pPr lvl="4" rtl="0">
              <a:lnSpc>
                <a:spcPct val="100000"/>
              </a:lnSpc>
              <a:spcBef>
                <a:spcPts val="0"/>
              </a:spcBef>
              <a:spcAft>
                <a:spcPts val="0"/>
              </a:spcAft>
              <a:buNone/>
              <a:defRPr b="1" sz="4600">
                <a:solidFill>
                  <a:srgbClr val="0088CE"/>
                </a:solidFill>
                <a:latin typeface="Overpass"/>
                <a:ea typeface="Overpass"/>
                <a:cs typeface="Overpass"/>
                <a:sym typeface="Overpass"/>
              </a:defRPr>
            </a:lvl5pPr>
            <a:lvl6pPr lvl="5" rtl="0">
              <a:lnSpc>
                <a:spcPct val="100000"/>
              </a:lnSpc>
              <a:spcBef>
                <a:spcPts val="0"/>
              </a:spcBef>
              <a:spcAft>
                <a:spcPts val="0"/>
              </a:spcAft>
              <a:buNone/>
              <a:defRPr b="1" sz="4600">
                <a:solidFill>
                  <a:srgbClr val="0088CE"/>
                </a:solidFill>
                <a:latin typeface="Overpass"/>
                <a:ea typeface="Overpass"/>
                <a:cs typeface="Overpass"/>
                <a:sym typeface="Overpass"/>
              </a:defRPr>
            </a:lvl6pPr>
            <a:lvl7pPr lvl="6" rtl="0">
              <a:lnSpc>
                <a:spcPct val="100000"/>
              </a:lnSpc>
              <a:spcBef>
                <a:spcPts val="0"/>
              </a:spcBef>
              <a:spcAft>
                <a:spcPts val="0"/>
              </a:spcAft>
              <a:buNone/>
              <a:defRPr b="1" sz="4600">
                <a:solidFill>
                  <a:srgbClr val="0088CE"/>
                </a:solidFill>
                <a:latin typeface="Overpass"/>
                <a:ea typeface="Overpass"/>
                <a:cs typeface="Overpass"/>
                <a:sym typeface="Overpass"/>
              </a:defRPr>
            </a:lvl7pPr>
            <a:lvl8pPr lvl="7" rtl="0">
              <a:lnSpc>
                <a:spcPct val="100000"/>
              </a:lnSpc>
              <a:spcBef>
                <a:spcPts val="0"/>
              </a:spcBef>
              <a:spcAft>
                <a:spcPts val="0"/>
              </a:spcAft>
              <a:buNone/>
              <a:defRPr b="1" sz="4600">
                <a:solidFill>
                  <a:srgbClr val="0088CE"/>
                </a:solidFill>
                <a:latin typeface="Overpass"/>
                <a:ea typeface="Overpass"/>
                <a:cs typeface="Overpass"/>
                <a:sym typeface="Overpass"/>
              </a:defRPr>
            </a:lvl8pPr>
            <a:lvl9pPr lvl="8" rtl="0">
              <a:lnSpc>
                <a:spcPct val="100000"/>
              </a:lnSpc>
              <a:spcBef>
                <a:spcPts val="0"/>
              </a:spcBef>
              <a:spcAft>
                <a:spcPts val="0"/>
              </a:spcAft>
              <a:buNone/>
              <a:defRPr b="1" sz="4600">
                <a:solidFill>
                  <a:srgbClr val="0088CE"/>
                </a:solidFill>
                <a:latin typeface="Overpass"/>
                <a:ea typeface="Overpass"/>
                <a:cs typeface="Overpass"/>
                <a:sym typeface="Overpass"/>
              </a:defRPr>
            </a:lvl9pPr>
          </a:lstStyle>
          <a:p/>
        </p:txBody>
      </p:sp>
      <p:sp>
        <p:nvSpPr>
          <p:cNvPr id="459" name="Google Shape;459;p49"/>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1200"/>
              <a:buNone/>
              <a:defRPr sz="1200"/>
            </a:lvl1pPr>
            <a:lvl2pPr lvl="1" rtl="0">
              <a:lnSpc>
                <a:spcPct val="135000"/>
              </a:lnSpc>
              <a:spcBef>
                <a:spcPts val="0"/>
              </a:spcBef>
              <a:spcAft>
                <a:spcPts val="0"/>
              </a:spcAft>
              <a:buSzPts val="1200"/>
              <a:buNone/>
              <a:defRPr sz="1200"/>
            </a:lvl2pPr>
            <a:lvl3pPr lvl="2" rtl="0">
              <a:lnSpc>
                <a:spcPct val="135000"/>
              </a:lnSpc>
              <a:spcBef>
                <a:spcPts val="0"/>
              </a:spcBef>
              <a:spcAft>
                <a:spcPts val="0"/>
              </a:spcAft>
              <a:buSzPts val="1200"/>
              <a:buNone/>
              <a:defRPr sz="1200"/>
            </a:lvl3pPr>
            <a:lvl4pPr lvl="3" rtl="0">
              <a:lnSpc>
                <a:spcPct val="135000"/>
              </a:lnSpc>
              <a:spcBef>
                <a:spcPts val="0"/>
              </a:spcBef>
              <a:spcAft>
                <a:spcPts val="0"/>
              </a:spcAft>
              <a:buSzPts val="1200"/>
              <a:buNone/>
              <a:defRPr sz="1200"/>
            </a:lvl4pPr>
            <a:lvl5pPr lvl="4" rtl="0">
              <a:lnSpc>
                <a:spcPct val="135000"/>
              </a:lnSpc>
              <a:spcBef>
                <a:spcPts val="0"/>
              </a:spcBef>
              <a:spcAft>
                <a:spcPts val="0"/>
              </a:spcAft>
              <a:buSzPts val="1200"/>
              <a:buNone/>
              <a:defRPr sz="1200"/>
            </a:lvl5pPr>
            <a:lvl6pPr lvl="5" rtl="0">
              <a:lnSpc>
                <a:spcPct val="135000"/>
              </a:lnSpc>
              <a:spcBef>
                <a:spcPts val="0"/>
              </a:spcBef>
              <a:spcAft>
                <a:spcPts val="0"/>
              </a:spcAft>
              <a:buSzPts val="1200"/>
              <a:buNone/>
              <a:defRPr sz="1200"/>
            </a:lvl6pPr>
            <a:lvl7pPr lvl="6" rtl="0">
              <a:lnSpc>
                <a:spcPct val="135000"/>
              </a:lnSpc>
              <a:spcBef>
                <a:spcPts val="0"/>
              </a:spcBef>
              <a:spcAft>
                <a:spcPts val="0"/>
              </a:spcAft>
              <a:buSzPts val="1200"/>
              <a:buNone/>
              <a:defRPr sz="1200"/>
            </a:lvl7pPr>
            <a:lvl8pPr lvl="7" rtl="0">
              <a:lnSpc>
                <a:spcPct val="135000"/>
              </a:lnSpc>
              <a:spcBef>
                <a:spcPts val="0"/>
              </a:spcBef>
              <a:spcAft>
                <a:spcPts val="0"/>
              </a:spcAft>
              <a:buSzPts val="1200"/>
              <a:buNone/>
              <a:defRPr sz="1200"/>
            </a:lvl8pPr>
            <a:lvl9pPr lvl="8" rtl="0">
              <a:lnSpc>
                <a:spcPct val="135000"/>
              </a:lnSpc>
              <a:spcBef>
                <a:spcPts val="0"/>
              </a:spcBef>
              <a:spcAft>
                <a:spcPts val="0"/>
              </a:spcAft>
              <a:buSzPts val="1200"/>
              <a:buNone/>
              <a:defRPr sz="1200"/>
            </a:lvl9pPr>
          </a:lstStyle>
          <a:p/>
        </p:txBody>
      </p:sp>
      <p:sp>
        <p:nvSpPr>
          <p:cNvPr id="460" name="Google Shape;460;p49"/>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3">
    <p:bg>
      <p:bgPr>
        <a:solidFill>
          <a:srgbClr val="FFFFFF"/>
        </a:solidFill>
      </p:bgPr>
    </p:bg>
    <p:spTree>
      <p:nvGrpSpPr>
        <p:cNvPr id="461" name="Shape 461"/>
        <p:cNvGrpSpPr/>
        <p:nvPr/>
      </p:nvGrpSpPr>
      <p:grpSpPr>
        <a:xfrm>
          <a:off x="0" y="0"/>
          <a:ext cx="0" cy="0"/>
          <a:chOff x="0" y="0"/>
          <a:chExt cx="0" cy="0"/>
        </a:xfrm>
      </p:grpSpPr>
      <p:sp>
        <p:nvSpPr>
          <p:cNvPr id="462" name="Google Shape;462;p50"/>
          <p:cNvSpPr txBox="1"/>
          <p:nvPr>
            <p:ph type="title"/>
          </p:nvPr>
        </p:nvSpPr>
        <p:spPr>
          <a:xfrm>
            <a:off x="1752600" y="946000"/>
            <a:ext cx="8686800" cy="4734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sp>
        <p:nvSpPr>
          <p:cNvPr id="463" name="Google Shape;463;p5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5A5A5A"/>
                </a:solidFill>
                <a:latin typeface="Overpass SemiBold"/>
                <a:ea typeface="Overpass SemiBold"/>
                <a:cs typeface="Overpass SemiBold"/>
                <a:sym typeface="Overpass SemiBold"/>
              </a:defRPr>
            </a:lvl1pPr>
            <a:lvl2pPr lvl="1" rtl="0" algn="ctr">
              <a:buNone/>
              <a:defRPr sz="800">
                <a:solidFill>
                  <a:srgbClr val="5A5A5A"/>
                </a:solidFill>
                <a:latin typeface="Overpass SemiBold"/>
                <a:ea typeface="Overpass SemiBold"/>
                <a:cs typeface="Overpass SemiBold"/>
                <a:sym typeface="Overpass SemiBold"/>
              </a:defRPr>
            </a:lvl2pPr>
            <a:lvl3pPr lvl="2" rtl="0" algn="ctr">
              <a:buNone/>
              <a:defRPr sz="800">
                <a:solidFill>
                  <a:srgbClr val="5A5A5A"/>
                </a:solidFill>
                <a:latin typeface="Overpass SemiBold"/>
                <a:ea typeface="Overpass SemiBold"/>
                <a:cs typeface="Overpass SemiBold"/>
                <a:sym typeface="Overpass SemiBold"/>
              </a:defRPr>
            </a:lvl3pPr>
            <a:lvl4pPr lvl="3" rtl="0" algn="ctr">
              <a:buNone/>
              <a:defRPr sz="800">
                <a:solidFill>
                  <a:srgbClr val="5A5A5A"/>
                </a:solidFill>
                <a:latin typeface="Overpass SemiBold"/>
                <a:ea typeface="Overpass SemiBold"/>
                <a:cs typeface="Overpass SemiBold"/>
                <a:sym typeface="Overpass SemiBold"/>
              </a:defRPr>
            </a:lvl4pPr>
            <a:lvl5pPr lvl="4" rtl="0" algn="ctr">
              <a:buNone/>
              <a:defRPr sz="800">
                <a:solidFill>
                  <a:srgbClr val="5A5A5A"/>
                </a:solidFill>
                <a:latin typeface="Overpass SemiBold"/>
                <a:ea typeface="Overpass SemiBold"/>
                <a:cs typeface="Overpass SemiBold"/>
                <a:sym typeface="Overpass SemiBold"/>
              </a:defRPr>
            </a:lvl5pPr>
            <a:lvl6pPr lvl="5" rtl="0" algn="ctr">
              <a:buNone/>
              <a:defRPr sz="800">
                <a:solidFill>
                  <a:srgbClr val="5A5A5A"/>
                </a:solidFill>
                <a:latin typeface="Overpass SemiBold"/>
                <a:ea typeface="Overpass SemiBold"/>
                <a:cs typeface="Overpass SemiBold"/>
                <a:sym typeface="Overpass SemiBold"/>
              </a:defRPr>
            </a:lvl6pPr>
            <a:lvl7pPr lvl="6" rtl="0" algn="ctr">
              <a:buNone/>
              <a:defRPr sz="800">
                <a:solidFill>
                  <a:srgbClr val="5A5A5A"/>
                </a:solidFill>
                <a:latin typeface="Overpass SemiBold"/>
                <a:ea typeface="Overpass SemiBold"/>
                <a:cs typeface="Overpass SemiBold"/>
                <a:sym typeface="Overpass SemiBold"/>
              </a:defRPr>
            </a:lvl7pPr>
            <a:lvl8pPr lvl="7" rtl="0" algn="ctr">
              <a:buNone/>
              <a:defRPr sz="800">
                <a:solidFill>
                  <a:srgbClr val="5A5A5A"/>
                </a:solidFill>
                <a:latin typeface="Overpass SemiBold"/>
                <a:ea typeface="Overpass SemiBold"/>
                <a:cs typeface="Overpass SemiBold"/>
                <a:sym typeface="Overpass SemiBold"/>
              </a:defRPr>
            </a:lvl8pPr>
            <a:lvl9pPr lvl="8" rtl="0" algn="ctr">
              <a:buNone/>
              <a:defRPr sz="800">
                <a:solidFill>
                  <a:srgbClr val="5A5A5A"/>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464" name="Google Shape;464;p50"/>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pic>
        <p:nvPicPr>
          <p:cNvPr id="465" name="Google Shape;465;p50"/>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466" name="Google Shape;466;p50"/>
          <p:cNvSpPr txBox="1"/>
          <p:nvPr>
            <p:ph idx="1"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
        <p:nvSpPr>
          <p:cNvPr id="467" name="Google Shape;467;p50"/>
          <p:cNvSpPr txBox="1"/>
          <p:nvPr>
            <p:ph idx="2" type="subTitle"/>
          </p:nvPr>
        </p:nvSpPr>
        <p:spPr>
          <a:xfrm>
            <a:off x="1752600" y="1440400"/>
            <a:ext cx="8686800" cy="473400"/>
          </a:xfrm>
          <a:prstGeom prst="rect">
            <a:avLst/>
          </a:prstGeom>
        </p:spPr>
        <p:txBody>
          <a:bodyPr anchorCtr="0" anchor="t" bIns="0" lIns="0" spcFirstLastPara="1" rIns="0" wrap="square" tIns="0">
            <a:noAutofit/>
          </a:bodyPr>
          <a:lstStyle>
            <a:lvl1pPr lvl="0" rtl="0" algn="ctr">
              <a:spcBef>
                <a:spcPts val="0"/>
              </a:spcBef>
              <a:spcAft>
                <a:spcPts val="0"/>
              </a:spcAft>
              <a:buNone/>
              <a:defRPr sz="2000">
                <a:solidFill>
                  <a:schemeClr val="accent2"/>
                </a:solidFill>
              </a:defRPr>
            </a:lvl1pPr>
            <a:lvl2pPr lvl="1" rtl="0" algn="ctr">
              <a:spcBef>
                <a:spcPts val="2100"/>
              </a:spcBef>
              <a:spcAft>
                <a:spcPts val="0"/>
              </a:spcAft>
              <a:buNone/>
              <a:defRPr sz="2000">
                <a:solidFill>
                  <a:schemeClr val="accent2"/>
                </a:solidFill>
              </a:defRPr>
            </a:lvl2pPr>
            <a:lvl3pPr lvl="2" rtl="0" algn="ctr">
              <a:spcBef>
                <a:spcPts val="2100"/>
              </a:spcBef>
              <a:spcAft>
                <a:spcPts val="0"/>
              </a:spcAft>
              <a:buNone/>
              <a:defRPr sz="2000">
                <a:solidFill>
                  <a:schemeClr val="accent2"/>
                </a:solidFill>
              </a:defRPr>
            </a:lvl3pPr>
            <a:lvl4pPr lvl="3" rtl="0" algn="ctr">
              <a:spcBef>
                <a:spcPts val="2100"/>
              </a:spcBef>
              <a:spcAft>
                <a:spcPts val="0"/>
              </a:spcAft>
              <a:buNone/>
              <a:defRPr sz="2000">
                <a:solidFill>
                  <a:schemeClr val="accent2"/>
                </a:solidFill>
              </a:defRPr>
            </a:lvl4pPr>
            <a:lvl5pPr lvl="4" rtl="0" algn="ctr">
              <a:spcBef>
                <a:spcPts val="2100"/>
              </a:spcBef>
              <a:spcAft>
                <a:spcPts val="0"/>
              </a:spcAft>
              <a:buNone/>
              <a:defRPr sz="2000">
                <a:solidFill>
                  <a:schemeClr val="accent2"/>
                </a:solidFill>
              </a:defRPr>
            </a:lvl5pPr>
            <a:lvl6pPr lvl="5" rtl="0" algn="ctr">
              <a:spcBef>
                <a:spcPts val="2100"/>
              </a:spcBef>
              <a:spcAft>
                <a:spcPts val="0"/>
              </a:spcAft>
              <a:buNone/>
              <a:defRPr sz="2000">
                <a:solidFill>
                  <a:schemeClr val="accent2"/>
                </a:solidFill>
              </a:defRPr>
            </a:lvl6pPr>
            <a:lvl7pPr lvl="6" rtl="0" algn="ctr">
              <a:spcBef>
                <a:spcPts val="2100"/>
              </a:spcBef>
              <a:spcAft>
                <a:spcPts val="0"/>
              </a:spcAft>
              <a:buNone/>
              <a:defRPr sz="2000">
                <a:solidFill>
                  <a:schemeClr val="accent2"/>
                </a:solidFill>
              </a:defRPr>
            </a:lvl7pPr>
            <a:lvl8pPr lvl="7" rtl="0" algn="ctr">
              <a:spcBef>
                <a:spcPts val="2100"/>
              </a:spcBef>
              <a:spcAft>
                <a:spcPts val="0"/>
              </a:spcAft>
              <a:buNone/>
              <a:defRPr sz="2000">
                <a:solidFill>
                  <a:schemeClr val="accent2"/>
                </a:solidFill>
              </a:defRPr>
            </a:lvl8pPr>
            <a:lvl9pPr lvl="8" rtl="0" algn="ctr">
              <a:spcBef>
                <a:spcPts val="2100"/>
              </a:spcBef>
              <a:spcAft>
                <a:spcPts val="2100"/>
              </a:spcAft>
              <a:buNone/>
              <a:defRPr sz="2000">
                <a:solidFill>
                  <a:schemeClr val="accent2"/>
                </a:solidFill>
              </a:defRPr>
            </a:lvl9pPr>
          </a:lstStyle>
          <a:p/>
        </p:txBody>
      </p:sp>
      <p:sp>
        <p:nvSpPr>
          <p:cNvPr id="468" name="Google Shape;468;p50"/>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9pPr>
          </a:lstStyle>
          <a:p/>
        </p:txBody>
      </p:sp>
      <p:cxnSp>
        <p:nvCxnSpPr>
          <p:cNvPr id="469" name="Google Shape;469;p50"/>
          <p:cNvCxnSpPr/>
          <p:nvPr/>
        </p:nvCxnSpPr>
        <p:spPr>
          <a:xfrm rot="10800000">
            <a:off x="447775" y="100"/>
            <a:ext cx="0" cy="886500"/>
          </a:xfrm>
          <a:prstGeom prst="straightConnector1">
            <a:avLst/>
          </a:prstGeom>
          <a:noFill/>
          <a:ln cap="flat" cmpd="sng" w="9525">
            <a:solidFill>
              <a:schemeClr val="accent2"/>
            </a:solidFill>
            <a:prstDash val="solid"/>
            <a:round/>
            <a:headEnd len="med" w="med" type="none"/>
            <a:tailEnd len="med" w="med" type="none"/>
          </a:ln>
        </p:spPr>
      </p:cxnSp>
      <p:cxnSp>
        <p:nvCxnSpPr>
          <p:cNvPr id="470" name="Google Shape;470;p50"/>
          <p:cNvCxnSpPr/>
          <p:nvPr/>
        </p:nvCxnSpPr>
        <p:spPr>
          <a:xfrm rot="10800000">
            <a:off x="447767" y="6401400"/>
            <a:ext cx="0" cy="45660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CUSTOM_1">
    <p:spTree>
      <p:nvGrpSpPr>
        <p:cNvPr id="471" name="Shape 471"/>
        <p:cNvGrpSpPr/>
        <p:nvPr/>
      </p:nvGrpSpPr>
      <p:grpSpPr>
        <a:xfrm>
          <a:off x="0" y="0"/>
          <a:ext cx="0" cy="0"/>
          <a:chOff x="0" y="0"/>
          <a:chExt cx="0" cy="0"/>
        </a:xfrm>
      </p:grpSpPr>
      <p:sp>
        <p:nvSpPr>
          <p:cNvPr id="472" name="Google Shape;472;p51"/>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473" name="Google Shape;473;p51"/>
          <p:cNvSpPr txBox="1"/>
          <p:nvPr>
            <p:ph idx="1"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Overpass"/>
              <a:buChar char="●"/>
              <a:defRPr>
                <a:latin typeface="Overpass"/>
                <a:ea typeface="Overpass"/>
                <a:cs typeface="Overpass"/>
                <a:sym typeface="Overpass"/>
              </a:defRPr>
            </a:lvl1pPr>
            <a:lvl2pPr indent="-311150" lvl="1" marL="914400" rtl="0">
              <a:spcBef>
                <a:spcPts val="2100"/>
              </a:spcBef>
              <a:spcAft>
                <a:spcPts val="0"/>
              </a:spcAft>
              <a:buSzPts val="1300"/>
              <a:buFont typeface="Overpass"/>
              <a:buChar char="○"/>
              <a:defRPr>
                <a:latin typeface="Overpass"/>
                <a:ea typeface="Overpass"/>
                <a:cs typeface="Overpass"/>
                <a:sym typeface="Overpass"/>
              </a:defRPr>
            </a:lvl2pPr>
            <a:lvl3pPr indent="-311150" lvl="2" marL="1371600" rtl="0">
              <a:spcBef>
                <a:spcPts val="2100"/>
              </a:spcBef>
              <a:spcAft>
                <a:spcPts val="0"/>
              </a:spcAft>
              <a:buSzPts val="1300"/>
              <a:buFont typeface="Overpass"/>
              <a:buChar char="■"/>
              <a:defRPr>
                <a:latin typeface="Overpass"/>
                <a:ea typeface="Overpass"/>
                <a:cs typeface="Overpass"/>
                <a:sym typeface="Overpass"/>
              </a:defRPr>
            </a:lvl3pPr>
            <a:lvl4pPr indent="-311150" lvl="3" marL="1828800" rtl="0">
              <a:spcBef>
                <a:spcPts val="2100"/>
              </a:spcBef>
              <a:spcAft>
                <a:spcPts val="0"/>
              </a:spcAft>
              <a:buSzPts val="1300"/>
              <a:buFont typeface="Overpass"/>
              <a:buChar char="●"/>
              <a:defRPr>
                <a:latin typeface="Overpass"/>
                <a:ea typeface="Overpass"/>
                <a:cs typeface="Overpass"/>
                <a:sym typeface="Overpass"/>
              </a:defRPr>
            </a:lvl4pPr>
            <a:lvl5pPr indent="-311150" lvl="4" marL="2286000" rtl="0">
              <a:spcBef>
                <a:spcPts val="2100"/>
              </a:spcBef>
              <a:spcAft>
                <a:spcPts val="0"/>
              </a:spcAft>
              <a:buSzPts val="1300"/>
              <a:buFont typeface="Overpass"/>
              <a:buChar char="○"/>
              <a:defRPr>
                <a:latin typeface="Overpass"/>
                <a:ea typeface="Overpass"/>
                <a:cs typeface="Overpass"/>
                <a:sym typeface="Overpass"/>
              </a:defRPr>
            </a:lvl5pPr>
            <a:lvl6pPr indent="-311150" lvl="5" marL="2743200" rtl="0">
              <a:spcBef>
                <a:spcPts val="2100"/>
              </a:spcBef>
              <a:spcAft>
                <a:spcPts val="0"/>
              </a:spcAft>
              <a:buSzPts val="1300"/>
              <a:buFont typeface="Overpass"/>
              <a:buChar char="■"/>
              <a:defRPr>
                <a:latin typeface="Overpass"/>
                <a:ea typeface="Overpass"/>
                <a:cs typeface="Overpass"/>
                <a:sym typeface="Overpass"/>
              </a:defRPr>
            </a:lvl6pPr>
            <a:lvl7pPr indent="-311150" lvl="6" marL="3200400" rtl="0">
              <a:spcBef>
                <a:spcPts val="2100"/>
              </a:spcBef>
              <a:spcAft>
                <a:spcPts val="0"/>
              </a:spcAft>
              <a:buSzPts val="1300"/>
              <a:buFont typeface="Overpass"/>
              <a:buChar char="●"/>
              <a:defRPr>
                <a:latin typeface="Overpass"/>
                <a:ea typeface="Overpass"/>
                <a:cs typeface="Overpass"/>
                <a:sym typeface="Overpass"/>
              </a:defRPr>
            </a:lvl7pPr>
            <a:lvl8pPr indent="-311150" lvl="7" marL="3657600" rtl="0">
              <a:spcBef>
                <a:spcPts val="2100"/>
              </a:spcBef>
              <a:spcAft>
                <a:spcPts val="0"/>
              </a:spcAft>
              <a:buSzPts val="1300"/>
              <a:buFont typeface="Overpass"/>
              <a:buChar char="○"/>
              <a:defRPr>
                <a:latin typeface="Overpass"/>
                <a:ea typeface="Overpass"/>
                <a:cs typeface="Overpass"/>
                <a:sym typeface="Overpass"/>
              </a:defRPr>
            </a:lvl8pPr>
            <a:lvl9pPr indent="-311150" lvl="8" marL="4114800" rtl="0">
              <a:spcBef>
                <a:spcPts val="2100"/>
              </a:spcBef>
              <a:spcAft>
                <a:spcPts val="2100"/>
              </a:spcAft>
              <a:buSzPts val="1300"/>
              <a:buFont typeface="Overpass"/>
              <a:buChar char="■"/>
              <a:defRPr>
                <a:latin typeface="Overpass"/>
                <a:ea typeface="Overpass"/>
                <a:cs typeface="Overpass"/>
                <a:sym typeface="Overpass"/>
              </a:defRPr>
            </a:lvl9pPr>
          </a:lstStyle>
          <a:p/>
        </p:txBody>
      </p:sp>
      <p:sp>
        <p:nvSpPr>
          <p:cNvPr id="474" name="Google Shape;474;p51"/>
          <p:cNvSpPr txBox="1"/>
          <p:nvPr>
            <p:ph type="title"/>
          </p:nvPr>
        </p:nvSpPr>
        <p:spPr>
          <a:xfrm>
            <a:off x="1102200" y="0"/>
            <a:ext cx="9987600" cy="1034400"/>
          </a:xfrm>
          <a:prstGeom prst="rect">
            <a:avLst/>
          </a:prstGeom>
        </p:spPr>
        <p:txBody>
          <a:bodyPr anchorCtr="0" anchor="b" bIns="0" lIns="0" spcFirstLastPara="1" rIns="0" wrap="square" tIns="0">
            <a:noAutofit/>
          </a:bodyPr>
          <a:lstStyle>
            <a:lvl1pPr lvl="0" rtl="0">
              <a:spcBef>
                <a:spcPts val="0"/>
              </a:spcBef>
              <a:spcAft>
                <a:spcPts val="0"/>
              </a:spcAft>
              <a:buSzPts val="3400"/>
              <a:buFont typeface="Overpass"/>
              <a:buNone/>
              <a:defRPr>
                <a:latin typeface="Overpass"/>
                <a:ea typeface="Overpass"/>
                <a:cs typeface="Overpass"/>
                <a:sym typeface="Overpass"/>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llustrated">
  <p:cSld name="CUSTOM">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6"/>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pic>
        <p:nvPicPr>
          <p:cNvPr id="58" name="Google Shape;58;p6"/>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59" name="Google Shape;59;p6"/>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60" name="Google Shape;60;p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61" name="Google Shape;61;p6"/>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800"/>
              <a:buNone/>
              <a:defRPr sz="1800"/>
            </a:lvl1pPr>
            <a:lvl2pPr lvl="1" rtl="0">
              <a:lnSpc>
                <a:spcPct val="140000"/>
              </a:lnSpc>
              <a:spcBef>
                <a:spcPts val="0"/>
              </a:spcBef>
              <a:spcAft>
                <a:spcPts val="0"/>
              </a:spcAft>
              <a:buSzPts val="1800"/>
              <a:buNone/>
              <a:defRPr sz="1800"/>
            </a:lvl2pPr>
            <a:lvl3pPr lvl="2" rtl="0">
              <a:lnSpc>
                <a:spcPct val="140000"/>
              </a:lnSpc>
              <a:spcBef>
                <a:spcPts val="0"/>
              </a:spcBef>
              <a:spcAft>
                <a:spcPts val="0"/>
              </a:spcAft>
              <a:buSzPts val="1800"/>
              <a:buNone/>
              <a:defRPr sz="1800"/>
            </a:lvl3pPr>
            <a:lvl4pPr lvl="3" rtl="0">
              <a:lnSpc>
                <a:spcPct val="140000"/>
              </a:lnSpc>
              <a:spcBef>
                <a:spcPts val="0"/>
              </a:spcBef>
              <a:spcAft>
                <a:spcPts val="0"/>
              </a:spcAft>
              <a:buSzPts val="1800"/>
              <a:buNone/>
              <a:defRPr sz="1800"/>
            </a:lvl4pPr>
            <a:lvl5pPr lvl="4" rtl="0">
              <a:lnSpc>
                <a:spcPct val="140000"/>
              </a:lnSpc>
              <a:spcBef>
                <a:spcPts val="0"/>
              </a:spcBef>
              <a:spcAft>
                <a:spcPts val="0"/>
              </a:spcAft>
              <a:buSzPts val="1800"/>
              <a:buNone/>
              <a:defRPr sz="1800"/>
            </a:lvl5pPr>
            <a:lvl6pPr lvl="5" rtl="0">
              <a:lnSpc>
                <a:spcPct val="140000"/>
              </a:lnSpc>
              <a:spcBef>
                <a:spcPts val="0"/>
              </a:spcBef>
              <a:spcAft>
                <a:spcPts val="0"/>
              </a:spcAft>
              <a:buSzPts val="1800"/>
              <a:buNone/>
              <a:defRPr sz="1800"/>
            </a:lvl6pPr>
            <a:lvl7pPr lvl="6" rtl="0">
              <a:lnSpc>
                <a:spcPct val="140000"/>
              </a:lnSpc>
              <a:spcBef>
                <a:spcPts val="0"/>
              </a:spcBef>
              <a:spcAft>
                <a:spcPts val="0"/>
              </a:spcAft>
              <a:buSzPts val="1800"/>
              <a:buNone/>
              <a:defRPr sz="1800"/>
            </a:lvl7pPr>
            <a:lvl8pPr lvl="7" rtl="0">
              <a:lnSpc>
                <a:spcPct val="140000"/>
              </a:lnSpc>
              <a:spcBef>
                <a:spcPts val="0"/>
              </a:spcBef>
              <a:spcAft>
                <a:spcPts val="0"/>
              </a:spcAft>
              <a:buSzPts val="1800"/>
              <a:buNone/>
              <a:defRPr sz="1800"/>
            </a:lvl8pPr>
            <a:lvl9pPr lvl="8" rtl="0">
              <a:lnSpc>
                <a:spcPct val="140000"/>
              </a:lnSpc>
              <a:spcBef>
                <a:spcPts val="0"/>
              </a:spcBef>
              <a:spcAft>
                <a:spcPts val="0"/>
              </a:spcAft>
              <a:buSzPts val="1800"/>
              <a:buNone/>
              <a:defRPr sz="1800"/>
            </a:lvl9pPr>
          </a:lstStyle>
          <a:p/>
        </p:txBody>
      </p:sp>
      <p:sp>
        <p:nvSpPr>
          <p:cNvPr id="62" name="Google Shape;62;p6"/>
          <p:cNvSpPr txBox="1"/>
          <p:nvPr>
            <p:ph type="title"/>
          </p:nvPr>
        </p:nvSpPr>
        <p:spPr>
          <a:xfrm>
            <a:off x="5660525" y="1709031"/>
            <a:ext cx="5736300" cy="2117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4600">
                <a:solidFill>
                  <a:srgbClr val="EE0000"/>
                </a:solidFill>
                <a:latin typeface="Overpass"/>
                <a:ea typeface="Overpass"/>
                <a:cs typeface="Overpass"/>
                <a:sym typeface="Overpass"/>
              </a:defRPr>
            </a:lvl1pPr>
            <a:lvl2pPr lvl="1" rtl="0">
              <a:lnSpc>
                <a:spcPct val="100000"/>
              </a:lnSpc>
              <a:spcBef>
                <a:spcPts val="0"/>
              </a:spcBef>
              <a:spcAft>
                <a:spcPts val="0"/>
              </a:spcAft>
              <a:buNone/>
              <a:defRPr b="1" sz="4600">
                <a:solidFill>
                  <a:srgbClr val="EE0000"/>
                </a:solidFill>
                <a:latin typeface="Overpass"/>
                <a:ea typeface="Overpass"/>
                <a:cs typeface="Overpass"/>
                <a:sym typeface="Overpass"/>
              </a:defRPr>
            </a:lvl2pPr>
            <a:lvl3pPr lvl="2" rtl="0">
              <a:lnSpc>
                <a:spcPct val="100000"/>
              </a:lnSpc>
              <a:spcBef>
                <a:spcPts val="0"/>
              </a:spcBef>
              <a:spcAft>
                <a:spcPts val="0"/>
              </a:spcAft>
              <a:buNone/>
              <a:defRPr b="1" sz="4600">
                <a:solidFill>
                  <a:srgbClr val="EE0000"/>
                </a:solidFill>
                <a:latin typeface="Overpass"/>
                <a:ea typeface="Overpass"/>
                <a:cs typeface="Overpass"/>
                <a:sym typeface="Overpass"/>
              </a:defRPr>
            </a:lvl3pPr>
            <a:lvl4pPr lvl="3" rtl="0">
              <a:lnSpc>
                <a:spcPct val="100000"/>
              </a:lnSpc>
              <a:spcBef>
                <a:spcPts val="0"/>
              </a:spcBef>
              <a:spcAft>
                <a:spcPts val="0"/>
              </a:spcAft>
              <a:buNone/>
              <a:defRPr b="1" sz="4600">
                <a:solidFill>
                  <a:srgbClr val="EE0000"/>
                </a:solidFill>
                <a:latin typeface="Overpass"/>
                <a:ea typeface="Overpass"/>
                <a:cs typeface="Overpass"/>
                <a:sym typeface="Overpass"/>
              </a:defRPr>
            </a:lvl4pPr>
            <a:lvl5pPr lvl="4" rtl="0">
              <a:lnSpc>
                <a:spcPct val="100000"/>
              </a:lnSpc>
              <a:spcBef>
                <a:spcPts val="0"/>
              </a:spcBef>
              <a:spcAft>
                <a:spcPts val="0"/>
              </a:spcAft>
              <a:buNone/>
              <a:defRPr b="1" sz="4600">
                <a:solidFill>
                  <a:srgbClr val="EE0000"/>
                </a:solidFill>
                <a:latin typeface="Overpass"/>
                <a:ea typeface="Overpass"/>
                <a:cs typeface="Overpass"/>
                <a:sym typeface="Overpass"/>
              </a:defRPr>
            </a:lvl5pPr>
            <a:lvl6pPr lvl="5" rtl="0">
              <a:lnSpc>
                <a:spcPct val="100000"/>
              </a:lnSpc>
              <a:spcBef>
                <a:spcPts val="0"/>
              </a:spcBef>
              <a:spcAft>
                <a:spcPts val="0"/>
              </a:spcAft>
              <a:buNone/>
              <a:defRPr b="1" sz="4600">
                <a:solidFill>
                  <a:srgbClr val="EE0000"/>
                </a:solidFill>
                <a:latin typeface="Overpass"/>
                <a:ea typeface="Overpass"/>
                <a:cs typeface="Overpass"/>
                <a:sym typeface="Overpass"/>
              </a:defRPr>
            </a:lvl6pPr>
            <a:lvl7pPr lvl="6" rtl="0">
              <a:lnSpc>
                <a:spcPct val="100000"/>
              </a:lnSpc>
              <a:spcBef>
                <a:spcPts val="0"/>
              </a:spcBef>
              <a:spcAft>
                <a:spcPts val="0"/>
              </a:spcAft>
              <a:buNone/>
              <a:defRPr b="1" sz="4600">
                <a:solidFill>
                  <a:srgbClr val="EE0000"/>
                </a:solidFill>
                <a:latin typeface="Overpass"/>
                <a:ea typeface="Overpass"/>
                <a:cs typeface="Overpass"/>
                <a:sym typeface="Overpass"/>
              </a:defRPr>
            </a:lvl7pPr>
            <a:lvl8pPr lvl="7" rtl="0">
              <a:lnSpc>
                <a:spcPct val="100000"/>
              </a:lnSpc>
              <a:spcBef>
                <a:spcPts val="0"/>
              </a:spcBef>
              <a:spcAft>
                <a:spcPts val="0"/>
              </a:spcAft>
              <a:buNone/>
              <a:defRPr b="1" sz="4600">
                <a:solidFill>
                  <a:srgbClr val="EE0000"/>
                </a:solidFill>
                <a:latin typeface="Overpass"/>
                <a:ea typeface="Overpass"/>
                <a:cs typeface="Overpass"/>
                <a:sym typeface="Overpass"/>
              </a:defRPr>
            </a:lvl8pPr>
            <a:lvl9pPr lvl="8" rtl="0">
              <a:lnSpc>
                <a:spcPct val="100000"/>
              </a:lnSpc>
              <a:spcBef>
                <a:spcPts val="0"/>
              </a:spcBef>
              <a:spcAft>
                <a:spcPts val="0"/>
              </a:spcAft>
              <a:buNone/>
              <a:defRPr b="1" sz="4600">
                <a:solidFill>
                  <a:srgbClr val="EE0000"/>
                </a:solidFill>
                <a:latin typeface="Overpass"/>
                <a:ea typeface="Overpass"/>
                <a:cs typeface="Overpass"/>
                <a:sym typeface="Overpass"/>
              </a:defRPr>
            </a:lvl9pPr>
          </a:lstStyle>
          <a:p/>
        </p:txBody>
      </p:sp>
      <p:sp>
        <p:nvSpPr>
          <p:cNvPr id="63" name="Google Shape;63;p6"/>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1200"/>
              <a:buNone/>
              <a:defRPr sz="1200"/>
            </a:lvl1pPr>
            <a:lvl2pPr lvl="1" rtl="0">
              <a:lnSpc>
                <a:spcPct val="135000"/>
              </a:lnSpc>
              <a:spcBef>
                <a:spcPts val="0"/>
              </a:spcBef>
              <a:spcAft>
                <a:spcPts val="0"/>
              </a:spcAft>
              <a:buSzPts val="1200"/>
              <a:buNone/>
              <a:defRPr sz="1200"/>
            </a:lvl2pPr>
            <a:lvl3pPr lvl="2" rtl="0">
              <a:lnSpc>
                <a:spcPct val="135000"/>
              </a:lnSpc>
              <a:spcBef>
                <a:spcPts val="0"/>
              </a:spcBef>
              <a:spcAft>
                <a:spcPts val="0"/>
              </a:spcAft>
              <a:buSzPts val="1200"/>
              <a:buNone/>
              <a:defRPr sz="1200"/>
            </a:lvl3pPr>
            <a:lvl4pPr lvl="3" rtl="0">
              <a:lnSpc>
                <a:spcPct val="135000"/>
              </a:lnSpc>
              <a:spcBef>
                <a:spcPts val="0"/>
              </a:spcBef>
              <a:spcAft>
                <a:spcPts val="0"/>
              </a:spcAft>
              <a:buSzPts val="1200"/>
              <a:buNone/>
              <a:defRPr sz="1200"/>
            </a:lvl4pPr>
            <a:lvl5pPr lvl="4" rtl="0">
              <a:lnSpc>
                <a:spcPct val="135000"/>
              </a:lnSpc>
              <a:spcBef>
                <a:spcPts val="0"/>
              </a:spcBef>
              <a:spcAft>
                <a:spcPts val="0"/>
              </a:spcAft>
              <a:buSzPts val="1200"/>
              <a:buNone/>
              <a:defRPr sz="1200"/>
            </a:lvl5pPr>
            <a:lvl6pPr lvl="5" rtl="0">
              <a:lnSpc>
                <a:spcPct val="135000"/>
              </a:lnSpc>
              <a:spcBef>
                <a:spcPts val="0"/>
              </a:spcBef>
              <a:spcAft>
                <a:spcPts val="0"/>
              </a:spcAft>
              <a:buSzPts val="1200"/>
              <a:buNone/>
              <a:defRPr sz="1200"/>
            </a:lvl6pPr>
            <a:lvl7pPr lvl="6" rtl="0">
              <a:lnSpc>
                <a:spcPct val="135000"/>
              </a:lnSpc>
              <a:spcBef>
                <a:spcPts val="0"/>
              </a:spcBef>
              <a:spcAft>
                <a:spcPts val="0"/>
              </a:spcAft>
              <a:buSzPts val="1200"/>
              <a:buNone/>
              <a:defRPr sz="1200"/>
            </a:lvl7pPr>
            <a:lvl8pPr lvl="7" rtl="0">
              <a:lnSpc>
                <a:spcPct val="135000"/>
              </a:lnSpc>
              <a:spcBef>
                <a:spcPts val="0"/>
              </a:spcBef>
              <a:spcAft>
                <a:spcPts val="0"/>
              </a:spcAft>
              <a:buSzPts val="1200"/>
              <a:buNone/>
              <a:defRPr sz="1200"/>
            </a:lvl8pPr>
            <a:lvl9pPr lvl="8" rtl="0">
              <a:lnSpc>
                <a:spcPct val="135000"/>
              </a:lnSpc>
              <a:spcBef>
                <a:spcPts val="0"/>
              </a:spcBef>
              <a:spcAft>
                <a:spcPts val="0"/>
              </a:spcAft>
              <a:buSzPts val="1200"/>
              <a:buNone/>
              <a:defRPr sz="1200"/>
            </a:lvl9pPr>
          </a:lstStyle>
          <a:p/>
        </p:txBody>
      </p:sp>
      <p:sp>
        <p:nvSpPr>
          <p:cNvPr id="64" name="Google Shape;64;p6"/>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4">
    <p:spTree>
      <p:nvGrpSpPr>
        <p:cNvPr id="475" name="Shape 475"/>
        <p:cNvGrpSpPr/>
        <p:nvPr/>
      </p:nvGrpSpPr>
      <p:grpSpPr>
        <a:xfrm>
          <a:off x="0" y="0"/>
          <a:ext cx="0" cy="0"/>
          <a:chOff x="0" y="0"/>
          <a:chExt cx="0" cy="0"/>
        </a:xfrm>
      </p:grpSpPr>
      <p:sp>
        <p:nvSpPr>
          <p:cNvPr id="476" name="Google Shape;476;p52"/>
          <p:cNvSpPr txBox="1"/>
          <p:nvPr>
            <p:ph type="title"/>
          </p:nvPr>
        </p:nvSpPr>
        <p:spPr>
          <a:xfrm>
            <a:off x="1752600" y="946000"/>
            <a:ext cx="8686800" cy="4734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477" name="Google Shape;477;p52"/>
          <p:cNvCxnSpPr/>
          <p:nvPr/>
        </p:nvCxnSpPr>
        <p:spPr>
          <a:xfrm rot="10800000">
            <a:off x="447775" y="100"/>
            <a:ext cx="0" cy="886500"/>
          </a:xfrm>
          <a:prstGeom prst="straightConnector1">
            <a:avLst/>
          </a:prstGeom>
          <a:noFill/>
          <a:ln cap="flat" cmpd="sng" w="9525">
            <a:solidFill>
              <a:srgbClr val="5A5A5A"/>
            </a:solidFill>
            <a:prstDash val="solid"/>
            <a:round/>
            <a:headEnd len="med" w="med" type="none"/>
            <a:tailEnd len="med" w="med" type="none"/>
          </a:ln>
        </p:spPr>
      </p:cxnSp>
      <p:sp>
        <p:nvSpPr>
          <p:cNvPr id="478" name="Google Shape;478;p5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9pPr>
          </a:lstStyle>
          <a:p/>
        </p:txBody>
      </p:sp>
      <p:cxnSp>
        <p:nvCxnSpPr>
          <p:cNvPr id="479" name="Google Shape;479;p52"/>
          <p:cNvCxnSpPr/>
          <p:nvPr/>
        </p:nvCxnSpPr>
        <p:spPr>
          <a:xfrm rot="10800000">
            <a:off x="447767" y="6401400"/>
            <a:ext cx="0" cy="456600"/>
          </a:xfrm>
          <a:prstGeom prst="straightConnector1">
            <a:avLst/>
          </a:prstGeom>
          <a:noFill/>
          <a:ln cap="flat" cmpd="sng" w="9525">
            <a:solidFill>
              <a:srgbClr val="5A5A5A"/>
            </a:solidFill>
            <a:prstDash val="solid"/>
            <a:round/>
            <a:headEnd len="med" w="med" type="none"/>
            <a:tailEnd len="med" w="med" type="none"/>
          </a:ln>
        </p:spPr>
      </p:cxnSp>
      <p:sp>
        <p:nvSpPr>
          <p:cNvPr id="480" name="Google Shape;480;p5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5A5A5A"/>
                </a:solidFill>
                <a:latin typeface="Overpass SemiBold"/>
                <a:ea typeface="Overpass SemiBold"/>
                <a:cs typeface="Overpass SemiBold"/>
                <a:sym typeface="Overpass SemiBold"/>
              </a:defRPr>
            </a:lvl1pPr>
            <a:lvl2pPr lvl="1" rtl="0" algn="ctr">
              <a:buNone/>
              <a:defRPr sz="800">
                <a:solidFill>
                  <a:srgbClr val="5A5A5A"/>
                </a:solidFill>
                <a:latin typeface="Overpass SemiBold"/>
                <a:ea typeface="Overpass SemiBold"/>
                <a:cs typeface="Overpass SemiBold"/>
                <a:sym typeface="Overpass SemiBold"/>
              </a:defRPr>
            </a:lvl2pPr>
            <a:lvl3pPr lvl="2" rtl="0" algn="ctr">
              <a:buNone/>
              <a:defRPr sz="800">
                <a:solidFill>
                  <a:srgbClr val="5A5A5A"/>
                </a:solidFill>
                <a:latin typeface="Overpass SemiBold"/>
                <a:ea typeface="Overpass SemiBold"/>
                <a:cs typeface="Overpass SemiBold"/>
                <a:sym typeface="Overpass SemiBold"/>
              </a:defRPr>
            </a:lvl3pPr>
            <a:lvl4pPr lvl="3" rtl="0" algn="ctr">
              <a:buNone/>
              <a:defRPr sz="800">
                <a:solidFill>
                  <a:srgbClr val="5A5A5A"/>
                </a:solidFill>
                <a:latin typeface="Overpass SemiBold"/>
                <a:ea typeface="Overpass SemiBold"/>
                <a:cs typeface="Overpass SemiBold"/>
                <a:sym typeface="Overpass SemiBold"/>
              </a:defRPr>
            </a:lvl4pPr>
            <a:lvl5pPr lvl="4" rtl="0" algn="ctr">
              <a:buNone/>
              <a:defRPr sz="800">
                <a:solidFill>
                  <a:srgbClr val="5A5A5A"/>
                </a:solidFill>
                <a:latin typeface="Overpass SemiBold"/>
                <a:ea typeface="Overpass SemiBold"/>
                <a:cs typeface="Overpass SemiBold"/>
                <a:sym typeface="Overpass SemiBold"/>
              </a:defRPr>
            </a:lvl5pPr>
            <a:lvl6pPr lvl="5" rtl="0" algn="ctr">
              <a:buNone/>
              <a:defRPr sz="800">
                <a:solidFill>
                  <a:srgbClr val="5A5A5A"/>
                </a:solidFill>
                <a:latin typeface="Overpass SemiBold"/>
                <a:ea typeface="Overpass SemiBold"/>
                <a:cs typeface="Overpass SemiBold"/>
                <a:sym typeface="Overpass SemiBold"/>
              </a:defRPr>
            </a:lvl6pPr>
            <a:lvl7pPr lvl="6" rtl="0" algn="ctr">
              <a:buNone/>
              <a:defRPr sz="800">
                <a:solidFill>
                  <a:srgbClr val="5A5A5A"/>
                </a:solidFill>
                <a:latin typeface="Overpass SemiBold"/>
                <a:ea typeface="Overpass SemiBold"/>
                <a:cs typeface="Overpass SemiBold"/>
                <a:sym typeface="Overpass SemiBold"/>
              </a:defRPr>
            </a:lvl7pPr>
            <a:lvl8pPr lvl="7" rtl="0" algn="ctr">
              <a:buNone/>
              <a:defRPr sz="800">
                <a:solidFill>
                  <a:srgbClr val="5A5A5A"/>
                </a:solidFill>
                <a:latin typeface="Overpass SemiBold"/>
                <a:ea typeface="Overpass SemiBold"/>
                <a:cs typeface="Overpass SemiBold"/>
                <a:sym typeface="Overpass SemiBold"/>
              </a:defRPr>
            </a:lvl8pPr>
            <a:lvl9pPr lvl="8" rtl="0" algn="ctr">
              <a:buNone/>
              <a:defRPr sz="800">
                <a:solidFill>
                  <a:srgbClr val="5A5A5A"/>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481" name="Google Shape;481;p52"/>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pic>
        <p:nvPicPr>
          <p:cNvPr id="482" name="Google Shape;482;p52"/>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483" name="Google Shape;483;p52"/>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
        <p:nvSpPr>
          <p:cNvPr id="484" name="Google Shape;484;p52"/>
          <p:cNvSpPr txBox="1"/>
          <p:nvPr>
            <p:ph idx="3" type="subTitle"/>
          </p:nvPr>
        </p:nvSpPr>
        <p:spPr>
          <a:xfrm>
            <a:off x="1752600" y="1440400"/>
            <a:ext cx="8686800" cy="473400"/>
          </a:xfrm>
          <a:prstGeom prst="rect">
            <a:avLst/>
          </a:prstGeom>
        </p:spPr>
        <p:txBody>
          <a:bodyPr anchorCtr="0" anchor="t" bIns="0" lIns="0" spcFirstLastPara="1" rIns="0" wrap="square" tIns="0">
            <a:noAutofit/>
          </a:bodyPr>
          <a:lstStyle>
            <a:lvl1pPr lvl="0" rtl="0" algn="ctr">
              <a:spcBef>
                <a:spcPts val="0"/>
              </a:spcBef>
              <a:spcAft>
                <a:spcPts val="0"/>
              </a:spcAft>
              <a:buNone/>
              <a:defRPr sz="2000">
                <a:solidFill>
                  <a:srgbClr val="5A5A5A"/>
                </a:solidFill>
              </a:defRPr>
            </a:lvl1pPr>
            <a:lvl2pPr lvl="1" rtl="0" algn="ctr">
              <a:spcBef>
                <a:spcPts val="2100"/>
              </a:spcBef>
              <a:spcAft>
                <a:spcPts val="0"/>
              </a:spcAft>
              <a:buNone/>
              <a:defRPr sz="2000">
                <a:solidFill>
                  <a:srgbClr val="5A5A5A"/>
                </a:solidFill>
              </a:defRPr>
            </a:lvl2pPr>
            <a:lvl3pPr lvl="2" rtl="0" algn="ctr">
              <a:spcBef>
                <a:spcPts val="2100"/>
              </a:spcBef>
              <a:spcAft>
                <a:spcPts val="0"/>
              </a:spcAft>
              <a:buNone/>
              <a:defRPr sz="2000">
                <a:solidFill>
                  <a:srgbClr val="5A5A5A"/>
                </a:solidFill>
              </a:defRPr>
            </a:lvl3pPr>
            <a:lvl4pPr lvl="3" rtl="0" algn="ctr">
              <a:spcBef>
                <a:spcPts val="2100"/>
              </a:spcBef>
              <a:spcAft>
                <a:spcPts val="0"/>
              </a:spcAft>
              <a:buNone/>
              <a:defRPr sz="2000">
                <a:solidFill>
                  <a:srgbClr val="5A5A5A"/>
                </a:solidFill>
              </a:defRPr>
            </a:lvl4pPr>
            <a:lvl5pPr lvl="4" rtl="0" algn="ctr">
              <a:spcBef>
                <a:spcPts val="2100"/>
              </a:spcBef>
              <a:spcAft>
                <a:spcPts val="0"/>
              </a:spcAft>
              <a:buNone/>
              <a:defRPr sz="2000">
                <a:solidFill>
                  <a:srgbClr val="5A5A5A"/>
                </a:solidFill>
              </a:defRPr>
            </a:lvl5pPr>
            <a:lvl6pPr lvl="5" rtl="0" algn="ctr">
              <a:spcBef>
                <a:spcPts val="2100"/>
              </a:spcBef>
              <a:spcAft>
                <a:spcPts val="0"/>
              </a:spcAft>
              <a:buNone/>
              <a:defRPr sz="2000">
                <a:solidFill>
                  <a:srgbClr val="5A5A5A"/>
                </a:solidFill>
              </a:defRPr>
            </a:lvl6pPr>
            <a:lvl7pPr lvl="6" rtl="0" algn="ctr">
              <a:spcBef>
                <a:spcPts val="2100"/>
              </a:spcBef>
              <a:spcAft>
                <a:spcPts val="0"/>
              </a:spcAft>
              <a:buNone/>
              <a:defRPr sz="2000">
                <a:solidFill>
                  <a:srgbClr val="5A5A5A"/>
                </a:solidFill>
              </a:defRPr>
            </a:lvl7pPr>
            <a:lvl8pPr lvl="7" rtl="0" algn="ctr">
              <a:spcBef>
                <a:spcPts val="2100"/>
              </a:spcBef>
              <a:spcAft>
                <a:spcPts val="0"/>
              </a:spcAft>
              <a:buNone/>
              <a:defRPr sz="2000">
                <a:solidFill>
                  <a:srgbClr val="5A5A5A"/>
                </a:solidFill>
              </a:defRPr>
            </a:lvl8pPr>
            <a:lvl9pPr lvl="8" rtl="0" algn="ctr">
              <a:spcBef>
                <a:spcPts val="2100"/>
              </a:spcBef>
              <a:spcAft>
                <a:spcPts val="2100"/>
              </a:spcAft>
              <a:buNone/>
              <a:defRPr sz="2000">
                <a:solidFill>
                  <a:srgbClr val="5A5A5A"/>
                </a:solidFil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1">
  <p:cSld name="CUSTOM_1_2">
    <p:spTree>
      <p:nvGrpSpPr>
        <p:cNvPr id="485" name="Shape 485"/>
        <p:cNvGrpSpPr/>
        <p:nvPr/>
      </p:nvGrpSpPr>
      <p:grpSpPr>
        <a:xfrm>
          <a:off x="0" y="0"/>
          <a:ext cx="0" cy="0"/>
          <a:chOff x="0" y="0"/>
          <a:chExt cx="0" cy="0"/>
        </a:xfrm>
      </p:grpSpPr>
      <p:sp>
        <p:nvSpPr>
          <p:cNvPr id="486" name="Google Shape;486;p53"/>
          <p:cNvSpPr txBox="1"/>
          <p:nvPr>
            <p:ph type="title"/>
          </p:nvPr>
        </p:nvSpPr>
        <p:spPr>
          <a:xfrm>
            <a:off x="1102200" y="0"/>
            <a:ext cx="9987600" cy="1417500"/>
          </a:xfrm>
          <a:prstGeom prst="rect">
            <a:avLst/>
          </a:prstGeom>
        </p:spPr>
        <p:txBody>
          <a:bodyPr anchorCtr="0" anchor="t" bIns="0" lIns="0" spcFirstLastPara="1" rIns="0" wrap="square" tIns="0">
            <a:noAutofit/>
          </a:bodyPr>
          <a:lstStyle>
            <a:lvl1pPr lvl="0" rtl="0">
              <a:spcBef>
                <a:spcPts val="0"/>
              </a:spcBef>
              <a:spcAft>
                <a:spcPts val="0"/>
              </a:spcAft>
              <a:buNone/>
              <a:defRPr b="0">
                <a:latin typeface="Proxima Nova"/>
                <a:ea typeface="Proxima Nova"/>
                <a:cs typeface="Proxima Nova"/>
                <a:sym typeface="Proxima Nova"/>
              </a:defRPr>
            </a:lvl1pPr>
            <a:lvl2pPr lvl="1" rtl="0">
              <a:spcBef>
                <a:spcPts val="0"/>
              </a:spcBef>
              <a:spcAft>
                <a:spcPts val="0"/>
              </a:spcAft>
              <a:buNone/>
              <a:defRPr b="0">
                <a:latin typeface="Proxima Nova"/>
                <a:ea typeface="Proxima Nova"/>
                <a:cs typeface="Proxima Nova"/>
                <a:sym typeface="Proxima Nova"/>
              </a:defRPr>
            </a:lvl2pPr>
            <a:lvl3pPr lvl="2" rtl="0">
              <a:spcBef>
                <a:spcPts val="0"/>
              </a:spcBef>
              <a:spcAft>
                <a:spcPts val="0"/>
              </a:spcAft>
              <a:buNone/>
              <a:defRPr b="0">
                <a:latin typeface="Proxima Nova"/>
                <a:ea typeface="Proxima Nova"/>
                <a:cs typeface="Proxima Nova"/>
                <a:sym typeface="Proxima Nova"/>
              </a:defRPr>
            </a:lvl3pPr>
            <a:lvl4pPr lvl="3" rtl="0">
              <a:spcBef>
                <a:spcPts val="0"/>
              </a:spcBef>
              <a:spcAft>
                <a:spcPts val="0"/>
              </a:spcAft>
              <a:buNone/>
              <a:defRPr b="0">
                <a:latin typeface="Proxima Nova"/>
                <a:ea typeface="Proxima Nova"/>
                <a:cs typeface="Proxima Nova"/>
                <a:sym typeface="Proxima Nova"/>
              </a:defRPr>
            </a:lvl4pPr>
            <a:lvl5pPr lvl="4" rtl="0">
              <a:spcBef>
                <a:spcPts val="0"/>
              </a:spcBef>
              <a:spcAft>
                <a:spcPts val="0"/>
              </a:spcAft>
              <a:buNone/>
              <a:defRPr b="0">
                <a:latin typeface="Proxima Nova"/>
                <a:ea typeface="Proxima Nova"/>
                <a:cs typeface="Proxima Nova"/>
                <a:sym typeface="Proxima Nova"/>
              </a:defRPr>
            </a:lvl5pPr>
            <a:lvl6pPr lvl="5" rtl="0">
              <a:spcBef>
                <a:spcPts val="0"/>
              </a:spcBef>
              <a:spcAft>
                <a:spcPts val="0"/>
              </a:spcAft>
              <a:buNone/>
              <a:defRPr b="0">
                <a:latin typeface="Proxima Nova"/>
                <a:ea typeface="Proxima Nova"/>
                <a:cs typeface="Proxima Nova"/>
                <a:sym typeface="Proxima Nova"/>
              </a:defRPr>
            </a:lvl6pPr>
            <a:lvl7pPr lvl="6" rtl="0">
              <a:spcBef>
                <a:spcPts val="0"/>
              </a:spcBef>
              <a:spcAft>
                <a:spcPts val="0"/>
              </a:spcAft>
              <a:buNone/>
              <a:defRPr b="0">
                <a:latin typeface="Proxima Nova"/>
                <a:ea typeface="Proxima Nova"/>
                <a:cs typeface="Proxima Nova"/>
                <a:sym typeface="Proxima Nova"/>
              </a:defRPr>
            </a:lvl7pPr>
            <a:lvl8pPr lvl="7" rtl="0">
              <a:spcBef>
                <a:spcPts val="0"/>
              </a:spcBef>
              <a:spcAft>
                <a:spcPts val="0"/>
              </a:spcAft>
              <a:buNone/>
              <a:defRPr b="0">
                <a:latin typeface="Proxima Nova"/>
                <a:ea typeface="Proxima Nova"/>
                <a:cs typeface="Proxima Nova"/>
                <a:sym typeface="Proxima Nova"/>
              </a:defRPr>
            </a:lvl8pPr>
            <a:lvl9pPr lvl="8" rtl="0">
              <a:spcBef>
                <a:spcPts val="0"/>
              </a:spcBef>
              <a:spcAft>
                <a:spcPts val="0"/>
              </a:spcAft>
              <a:buNone/>
              <a:defRPr b="0">
                <a:latin typeface="Proxima Nova"/>
                <a:ea typeface="Proxima Nova"/>
                <a:cs typeface="Proxima Nova"/>
                <a:sym typeface="Proxima Nova"/>
              </a:defRPr>
            </a:lvl9pPr>
          </a:lstStyle>
          <a:p/>
        </p:txBody>
      </p:sp>
      <p:sp>
        <p:nvSpPr>
          <p:cNvPr id="487" name="Google Shape;487;p53"/>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488" name="Google Shape;488;p53"/>
          <p:cNvSpPr txBox="1"/>
          <p:nvPr>
            <p:ph idx="1" type="subTitle"/>
          </p:nvPr>
        </p:nvSpPr>
        <p:spPr>
          <a:xfrm>
            <a:off x="1102200" y="1341300"/>
            <a:ext cx="9987600" cy="43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2100"/>
              </a:spcBef>
              <a:spcAft>
                <a:spcPts val="0"/>
              </a:spcAft>
              <a:buNone/>
              <a:defRPr>
                <a:latin typeface="Proxima Nova"/>
                <a:ea typeface="Proxima Nova"/>
                <a:cs typeface="Proxima Nova"/>
                <a:sym typeface="Proxima Nova"/>
              </a:defRPr>
            </a:lvl2pPr>
            <a:lvl3pPr lvl="2" rtl="0">
              <a:lnSpc>
                <a:spcPct val="100000"/>
              </a:lnSpc>
              <a:spcBef>
                <a:spcPts val="2100"/>
              </a:spcBef>
              <a:spcAft>
                <a:spcPts val="0"/>
              </a:spcAft>
              <a:buNone/>
              <a:defRPr>
                <a:latin typeface="Proxima Nova"/>
                <a:ea typeface="Proxima Nova"/>
                <a:cs typeface="Proxima Nova"/>
                <a:sym typeface="Proxima Nova"/>
              </a:defRPr>
            </a:lvl3pPr>
            <a:lvl4pPr lvl="3" rtl="0">
              <a:lnSpc>
                <a:spcPct val="100000"/>
              </a:lnSpc>
              <a:spcBef>
                <a:spcPts val="2100"/>
              </a:spcBef>
              <a:spcAft>
                <a:spcPts val="0"/>
              </a:spcAft>
              <a:buNone/>
              <a:defRPr>
                <a:latin typeface="Proxima Nova"/>
                <a:ea typeface="Proxima Nova"/>
                <a:cs typeface="Proxima Nova"/>
                <a:sym typeface="Proxima Nova"/>
              </a:defRPr>
            </a:lvl4pPr>
            <a:lvl5pPr lvl="4" rtl="0">
              <a:lnSpc>
                <a:spcPct val="100000"/>
              </a:lnSpc>
              <a:spcBef>
                <a:spcPts val="2100"/>
              </a:spcBef>
              <a:spcAft>
                <a:spcPts val="0"/>
              </a:spcAft>
              <a:buNone/>
              <a:defRPr>
                <a:latin typeface="Proxima Nova"/>
                <a:ea typeface="Proxima Nova"/>
                <a:cs typeface="Proxima Nova"/>
                <a:sym typeface="Proxima Nova"/>
              </a:defRPr>
            </a:lvl5pPr>
            <a:lvl6pPr lvl="5" rtl="0">
              <a:lnSpc>
                <a:spcPct val="100000"/>
              </a:lnSpc>
              <a:spcBef>
                <a:spcPts val="2100"/>
              </a:spcBef>
              <a:spcAft>
                <a:spcPts val="0"/>
              </a:spcAft>
              <a:buNone/>
              <a:defRPr>
                <a:latin typeface="Proxima Nova"/>
                <a:ea typeface="Proxima Nova"/>
                <a:cs typeface="Proxima Nova"/>
                <a:sym typeface="Proxima Nova"/>
              </a:defRPr>
            </a:lvl6pPr>
            <a:lvl7pPr lvl="6" rtl="0">
              <a:lnSpc>
                <a:spcPct val="100000"/>
              </a:lnSpc>
              <a:spcBef>
                <a:spcPts val="2100"/>
              </a:spcBef>
              <a:spcAft>
                <a:spcPts val="0"/>
              </a:spcAft>
              <a:buNone/>
              <a:defRPr>
                <a:latin typeface="Proxima Nova"/>
                <a:ea typeface="Proxima Nova"/>
                <a:cs typeface="Proxima Nova"/>
                <a:sym typeface="Proxima Nova"/>
              </a:defRPr>
            </a:lvl7pPr>
            <a:lvl8pPr lvl="7" rtl="0">
              <a:lnSpc>
                <a:spcPct val="100000"/>
              </a:lnSpc>
              <a:spcBef>
                <a:spcPts val="2100"/>
              </a:spcBef>
              <a:spcAft>
                <a:spcPts val="0"/>
              </a:spcAft>
              <a:buNone/>
              <a:defRPr>
                <a:latin typeface="Proxima Nova"/>
                <a:ea typeface="Proxima Nova"/>
                <a:cs typeface="Proxima Nova"/>
                <a:sym typeface="Proxima Nova"/>
              </a:defRPr>
            </a:lvl8pPr>
            <a:lvl9pPr lvl="8" rtl="0">
              <a:lnSpc>
                <a:spcPct val="100000"/>
              </a:lnSpc>
              <a:spcBef>
                <a:spcPts val="2100"/>
              </a:spcBef>
              <a:spcAft>
                <a:spcPts val="2100"/>
              </a:spcAft>
              <a:buNone/>
              <a:defRPr>
                <a:latin typeface="Proxima Nova"/>
                <a:ea typeface="Proxima Nova"/>
                <a:cs typeface="Proxima Nova"/>
                <a:sym typeface="Proxima Nova"/>
              </a:defRPr>
            </a:lvl9pPr>
          </a:lstStyle>
          <a:p/>
        </p:txBody>
      </p:sp>
      <p:sp>
        <p:nvSpPr>
          <p:cNvPr id="489" name="Google Shape;489;p53"/>
          <p:cNvSpPr txBox="1"/>
          <p:nvPr>
            <p:ph idx="2"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Proxima Nova"/>
              <a:buChar char="●"/>
              <a:defRPr>
                <a:latin typeface="Proxima Nova"/>
                <a:ea typeface="Proxima Nova"/>
                <a:cs typeface="Proxima Nova"/>
                <a:sym typeface="Proxima Nova"/>
              </a:defRPr>
            </a:lvl1pPr>
            <a:lvl2pPr indent="-311150" lvl="1" marL="914400" rtl="0">
              <a:spcBef>
                <a:spcPts val="2100"/>
              </a:spcBef>
              <a:spcAft>
                <a:spcPts val="0"/>
              </a:spcAft>
              <a:buSzPts val="1300"/>
              <a:buFont typeface="Proxima Nova"/>
              <a:buChar char="○"/>
              <a:defRPr>
                <a:latin typeface="Proxima Nova"/>
                <a:ea typeface="Proxima Nova"/>
                <a:cs typeface="Proxima Nova"/>
                <a:sym typeface="Proxima Nova"/>
              </a:defRPr>
            </a:lvl2pPr>
            <a:lvl3pPr indent="-311150" lvl="2" marL="1371600" rtl="0">
              <a:spcBef>
                <a:spcPts val="2100"/>
              </a:spcBef>
              <a:spcAft>
                <a:spcPts val="0"/>
              </a:spcAft>
              <a:buSzPts val="1300"/>
              <a:buFont typeface="Proxima Nova"/>
              <a:buChar char="■"/>
              <a:defRPr>
                <a:latin typeface="Proxima Nova"/>
                <a:ea typeface="Proxima Nova"/>
                <a:cs typeface="Proxima Nova"/>
                <a:sym typeface="Proxima Nova"/>
              </a:defRPr>
            </a:lvl3pPr>
            <a:lvl4pPr indent="-311150" lvl="3" marL="1828800" rtl="0">
              <a:spcBef>
                <a:spcPts val="2100"/>
              </a:spcBef>
              <a:spcAft>
                <a:spcPts val="0"/>
              </a:spcAft>
              <a:buSzPts val="1300"/>
              <a:buFont typeface="Proxima Nova"/>
              <a:buChar char="●"/>
              <a:defRPr>
                <a:latin typeface="Proxima Nova"/>
                <a:ea typeface="Proxima Nova"/>
                <a:cs typeface="Proxima Nova"/>
                <a:sym typeface="Proxima Nova"/>
              </a:defRPr>
            </a:lvl4pPr>
            <a:lvl5pPr indent="-311150" lvl="4" marL="2286000" rtl="0">
              <a:spcBef>
                <a:spcPts val="2100"/>
              </a:spcBef>
              <a:spcAft>
                <a:spcPts val="0"/>
              </a:spcAft>
              <a:buSzPts val="1300"/>
              <a:buFont typeface="Proxima Nova"/>
              <a:buChar char="○"/>
              <a:defRPr>
                <a:latin typeface="Proxima Nova"/>
                <a:ea typeface="Proxima Nova"/>
                <a:cs typeface="Proxima Nova"/>
                <a:sym typeface="Proxima Nova"/>
              </a:defRPr>
            </a:lvl5pPr>
            <a:lvl6pPr indent="-311150" lvl="5" marL="2743200" rtl="0">
              <a:spcBef>
                <a:spcPts val="2100"/>
              </a:spcBef>
              <a:spcAft>
                <a:spcPts val="0"/>
              </a:spcAft>
              <a:buSzPts val="1300"/>
              <a:buFont typeface="Proxima Nova"/>
              <a:buChar char="■"/>
              <a:defRPr>
                <a:latin typeface="Proxima Nova"/>
                <a:ea typeface="Proxima Nova"/>
                <a:cs typeface="Proxima Nova"/>
                <a:sym typeface="Proxima Nova"/>
              </a:defRPr>
            </a:lvl6pPr>
            <a:lvl7pPr indent="-311150" lvl="6" marL="3200400" rtl="0">
              <a:spcBef>
                <a:spcPts val="2100"/>
              </a:spcBef>
              <a:spcAft>
                <a:spcPts val="0"/>
              </a:spcAft>
              <a:buSzPts val="1300"/>
              <a:buFont typeface="Proxima Nova"/>
              <a:buChar char="●"/>
              <a:defRPr>
                <a:latin typeface="Proxima Nova"/>
                <a:ea typeface="Proxima Nova"/>
                <a:cs typeface="Proxima Nova"/>
                <a:sym typeface="Proxima Nova"/>
              </a:defRPr>
            </a:lvl7pPr>
            <a:lvl8pPr indent="-311150" lvl="7" marL="3657600" rtl="0">
              <a:spcBef>
                <a:spcPts val="2100"/>
              </a:spcBef>
              <a:spcAft>
                <a:spcPts val="0"/>
              </a:spcAft>
              <a:buSzPts val="1300"/>
              <a:buFont typeface="Proxima Nova"/>
              <a:buChar char="○"/>
              <a:defRPr>
                <a:latin typeface="Proxima Nova"/>
                <a:ea typeface="Proxima Nova"/>
                <a:cs typeface="Proxima Nova"/>
                <a:sym typeface="Proxima Nova"/>
              </a:defRPr>
            </a:lvl8pPr>
            <a:lvl9pPr indent="-311150" lvl="8" marL="4114800" rtl="0">
              <a:spcBef>
                <a:spcPts val="2100"/>
              </a:spcBef>
              <a:spcAft>
                <a:spcPts val="2100"/>
              </a:spcAft>
              <a:buSzPts val="1300"/>
              <a:buFont typeface="Proxima Nova"/>
              <a:buChar char="■"/>
              <a:defRPr>
                <a:latin typeface="Proxima Nova"/>
                <a:ea typeface="Proxima Nova"/>
                <a:cs typeface="Proxima Nova"/>
                <a:sym typeface="Proxima Nova"/>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text, background graphic 4">
  <p:cSld name="CUSTOM_1_1_1">
    <p:bg>
      <p:bgPr>
        <a:blipFill>
          <a:blip r:embed="rId2">
            <a:alphaModFix/>
          </a:blip>
          <a:stretch>
            <a:fillRect/>
          </a:stretch>
        </a:blipFill>
      </p:bgPr>
    </p:bg>
    <p:spTree>
      <p:nvGrpSpPr>
        <p:cNvPr id="490" name="Shape 490"/>
        <p:cNvGrpSpPr/>
        <p:nvPr/>
      </p:nvGrpSpPr>
      <p:grpSpPr>
        <a:xfrm>
          <a:off x="0" y="0"/>
          <a:ext cx="0" cy="0"/>
          <a:chOff x="0" y="0"/>
          <a:chExt cx="0" cy="0"/>
        </a:xfrm>
      </p:grpSpPr>
      <p:sp>
        <p:nvSpPr>
          <p:cNvPr id="491" name="Google Shape;491;p54"/>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3">
  <p:cSld name="CUSTOM_2_1_1_3">
    <p:bg>
      <p:bgPr>
        <a:blipFill>
          <a:blip r:embed="rId2">
            <a:alphaModFix/>
          </a:blip>
          <a:stretch>
            <a:fillRect/>
          </a:stretch>
        </a:blipFill>
      </p:bgPr>
    </p:bg>
    <p:spTree>
      <p:nvGrpSpPr>
        <p:cNvPr id="492" name="Shape 492"/>
        <p:cNvGrpSpPr/>
        <p:nvPr/>
      </p:nvGrpSpPr>
      <p:grpSpPr>
        <a:xfrm>
          <a:off x="0" y="0"/>
          <a:ext cx="0" cy="0"/>
          <a:chOff x="0" y="0"/>
          <a:chExt cx="0" cy="0"/>
        </a:xfrm>
      </p:grpSpPr>
      <p:sp>
        <p:nvSpPr>
          <p:cNvPr id="493" name="Google Shape;493;p55"/>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chemeClr val="accent2"/>
                </a:solidFill>
                <a:latin typeface="Overpass"/>
                <a:ea typeface="Overpass"/>
                <a:cs typeface="Overpass"/>
                <a:sym typeface="Overpass"/>
              </a:defRPr>
            </a:lvl1pPr>
            <a:lvl2pPr lvl="1" rtl="0">
              <a:spcBef>
                <a:spcPts val="0"/>
              </a:spcBef>
              <a:spcAft>
                <a:spcPts val="0"/>
              </a:spcAft>
              <a:buNone/>
              <a:defRPr b="1" sz="6000">
                <a:solidFill>
                  <a:schemeClr val="accent2"/>
                </a:solidFill>
                <a:latin typeface="Overpass"/>
                <a:ea typeface="Overpass"/>
                <a:cs typeface="Overpass"/>
                <a:sym typeface="Overpass"/>
              </a:defRPr>
            </a:lvl2pPr>
            <a:lvl3pPr lvl="2" rtl="0">
              <a:spcBef>
                <a:spcPts val="0"/>
              </a:spcBef>
              <a:spcAft>
                <a:spcPts val="0"/>
              </a:spcAft>
              <a:buNone/>
              <a:defRPr b="1" sz="6000">
                <a:solidFill>
                  <a:schemeClr val="accent2"/>
                </a:solidFill>
                <a:latin typeface="Overpass"/>
                <a:ea typeface="Overpass"/>
                <a:cs typeface="Overpass"/>
                <a:sym typeface="Overpass"/>
              </a:defRPr>
            </a:lvl3pPr>
            <a:lvl4pPr lvl="3" rtl="0">
              <a:spcBef>
                <a:spcPts val="0"/>
              </a:spcBef>
              <a:spcAft>
                <a:spcPts val="0"/>
              </a:spcAft>
              <a:buNone/>
              <a:defRPr b="1" sz="6000">
                <a:solidFill>
                  <a:schemeClr val="accent2"/>
                </a:solidFill>
                <a:latin typeface="Overpass"/>
                <a:ea typeface="Overpass"/>
                <a:cs typeface="Overpass"/>
                <a:sym typeface="Overpass"/>
              </a:defRPr>
            </a:lvl4pPr>
            <a:lvl5pPr lvl="4" rtl="0">
              <a:spcBef>
                <a:spcPts val="0"/>
              </a:spcBef>
              <a:spcAft>
                <a:spcPts val="0"/>
              </a:spcAft>
              <a:buNone/>
              <a:defRPr b="1" sz="6000">
                <a:solidFill>
                  <a:schemeClr val="accent2"/>
                </a:solidFill>
                <a:latin typeface="Overpass"/>
                <a:ea typeface="Overpass"/>
                <a:cs typeface="Overpass"/>
                <a:sym typeface="Overpass"/>
              </a:defRPr>
            </a:lvl5pPr>
            <a:lvl6pPr lvl="5" rtl="0">
              <a:spcBef>
                <a:spcPts val="0"/>
              </a:spcBef>
              <a:spcAft>
                <a:spcPts val="0"/>
              </a:spcAft>
              <a:buNone/>
              <a:defRPr b="1" sz="6000">
                <a:solidFill>
                  <a:schemeClr val="accent2"/>
                </a:solidFill>
                <a:latin typeface="Overpass"/>
                <a:ea typeface="Overpass"/>
                <a:cs typeface="Overpass"/>
                <a:sym typeface="Overpass"/>
              </a:defRPr>
            </a:lvl6pPr>
            <a:lvl7pPr lvl="6" rtl="0">
              <a:spcBef>
                <a:spcPts val="0"/>
              </a:spcBef>
              <a:spcAft>
                <a:spcPts val="0"/>
              </a:spcAft>
              <a:buNone/>
              <a:defRPr b="1" sz="6000">
                <a:solidFill>
                  <a:schemeClr val="accent2"/>
                </a:solidFill>
                <a:latin typeface="Overpass"/>
                <a:ea typeface="Overpass"/>
                <a:cs typeface="Overpass"/>
                <a:sym typeface="Overpass"/>
              </a:defRPr>
            </a:lvl7pPr>
            <a:lvl8pPr lvl="7" rtl="0">
              <a:spcBef>
                <a:spcPts val="0"/>
              </a:spcBef>
              <a:spcAft>
                <a:spcPts val="0"/>
              </a:spcAft>
              <a:buNone/>
              <a:defRPr b="1" sz="6000">
                <a:solidFill>
                  <a:schemeClr val="accent2"/>
                </a:solidFill>
                <a:latin typeface="Overpass"/>
                <a:ea typeface="Overpass"/>
                <a:cs typeface="Overpass"/>
                <a:sym typeface="Overpass"/>
              </a:defRPr>
            </a:lvl8pPr>
            <a:lvl9pPr lvl="8" rtl="0">
              <a:spcBef>
                <a:spcPts val="0"/>
              </a:spcBef>
              <a:spcAft>
                <a:spcPts val="0"/>
              </a:spcAft>
              <a:buNone/>
              <a:defRPr b="1" sz="6000">
                <a:solidFill>
                  <a:schemeClr val="accent2"/>
                </a:solidFill>
                <a:latin typeface="Overpass"/>
                <a:ea typeface="Overpass"/>
                <a:cs typeface="Overpass"/>
                <a:sym typeface="Overpass"/>
              </a:defRPr>
            </a:lvl9pPr>
          </a:lstStyle>
          <a:p/>
        </p:txBody>
      </p:sp>
      <p:sp>
        <p:nvSpPr>
          <p:cNvPr id="494" name="Google Shape;494;p5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5A5A5A"/>
                </a:solidFill>
                <a:latin typeface="Overpass SemiBold"/>
                <a:ea typeface="Overpass SemiBold"/>
                <a:cs typeface="Overpass SemiBold"/>
                <a:sym typeface="Overpass SemiBold"/>
              </a:defRPr>
            </a:lvl1pPr>
            <a:lvl2pPr lvl="1" rtl="0" algn="ctr">
              <a:buNone/>
              <a:defRPr sz="800">
                <a:solidFill>
                  <a:srgbClr val="5A5A5A"/>
                </a:solidFill>
                <a:latin typeface="Overpass SemiBold"/>
                <a:ea typeface="Overpass SemiBold"/>
                <a:cs typeface="Overpass SemiBold"/>
                <a:sym typeface="Overpass SemiBold"/>
              </a:defRPr>
            </a:lvl2pPr>
            <a:lvl3pPr lvl="2" rtl="0" algn="ctr">
              <a:buNone/>
              <a:defRPr sz="800">
                <a:solidFill>
                  <a:srgbClr val="5A5A5A"/>
                </a:solidFill>
                <a:latin typeface="Overpass SemiBold"/>
                <a:ea typeface="Overpass SemiBold"/>
                <a:cs typeface="Overpass SemiBold"/>
                <a:sym typeface="Overpass SemiBold"/>
              </a:defRPr>
            </a:lvl3pPr>
            <a:lvl4pPr lvl="3" rtl="0" algn="ctr">
              <a:buNone/>
              <a:defRPr sz="800">
                <a:solidFill>
                  <a:srgbClr val="5A5A5A"/>
                </a:solidFill>
                <a:latin typeface="Overpass SemiBold"/>
                <a:ea typeface="Overpass SemiBold"/>
                <a:cs typeface="Overpass SemiBold"/>
                <a:sym typeface="Overpass SemiBold"/>
              </a:defRPr>
            </a:lvl4pPr>
            <a:lvl5pPr lvl="4" rtl="0" algn="ctr">
              <a:buNone/>
              <a:defRPr sz="800">
                <a:solidFill>
                  <a:srgbClr val="5A5A5A"/>
                </a:solidFill>
                <a:latin typeface="Overpass SemiBold"/>
                <a:ea typeface="Overpass SemiBold"/>
                <a:cs typeface="Overpass SemiBold"/>
                <a:sym typeface="Overpass SemiBold"/>
              </a:defRPr>
            </a:lvl5pPr>
            <a:lvl6pPr lvl="5" rtl="0" algn="ctr">
              <a:buNone/>
              <a:defRPr sz="800">
                <a:solidFill>
                  <a:srgbClr val="5A5A5A"/>
                </a:solidFill>
                <a:latin typeface="Overpass SemiBold"/>
                <a:ea typeface="Overpass SemiBold"/>
                <a:cs typeface="Overpass SemiBold"/>
                <a:sym typeface="Overpass SemiBold"/>
              </a:defRPr>
            </a:lvl6pPr>
            <a:lvl7pPr lvl="6" rtl="0" algn="ctr">
              <a:buNone/>
              <a:defRPr sz="800">
                <a:solidFill>
                  <a:srgbClr val="5A5A5A"/>
                </a:solidFill>
                <a:latin typeface="Overpass SemiBold"/>
                <a:ea typeface="Overpass SemiBold"/>
                <a:cs typeface="Overpass SemiBold"/>
                <a:sym typeface="Overpass SemiBold"/>
              </a:defRPr>
            </a:lvl7pPr>
            <a:lvl8pPr lvl="7" rtl="0" algn="ctr">
              <a:buNone/>
              <a:defRPr sz="800">
                <a:solidFill>
                  <a:srgbClr val="5A5A5A"/>
                </a:solidFill>
                <a:latin typeface="Overpass SemiBold"/>
                <a:ea typeface="Overpass SemiBold"/>
                <a:cs typeface="Overpass SemiBold"/>
                <a:sym typeface="Overpass SemiBold"/>
              </a:defRPr>
            </a:lvl8pPr>
            <a:lvl9pPr lvl="8" rtl="0" algn="ctr">
              <a:buNone/>
              <a:defRPr sz="800">
                <a:solidFill>
                  <a:srgbClr val="5A5A5A"/>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495" name="Google Shape;495;p5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9pPr>
          </a:lstStyle>
          <a:p/>
        </p:txBody>
      </p:sp>
      <p:sp>
        <p:nvSpPr>
          <p:cNvPr id="496" name="Google Shape;496;p55"/>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497" name="Google Shape;497;p55"/>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498" name="Google Shape;498;p55"/>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sp>
        <p:nvSpPr>
          <p:cNvPr id="499" name="Google Shape;499;p55"/>
          <p:cNvSpPr txBox="1"/>
          <p:nvPr>
            <p:ph idx="3"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lvl1pPr>
            <a:lvl2pPr lvl="1" rtl="0">
              <a:lnSpc>
                <a:spcPct val="174000"/>
              </a:lnSpc>
              <a:spcBef>
                <a:spcPts val="0"/>
              </a:spcBef>
              <a:spcAft>
                <a:spcPts val="0"/>
              </a:spcAft>
              <a:buNone/>
              <a:defRPr sz="1400"/>
            </a:lvl2pPr>
            <a:lvl3pPr lvl="2" rtl="0">
              <a:lnSpc>
                <a:spcPct val="174000"/>
              </a:lnSpc>
              <a:spcBef>
                <a:spcPts val="0"/>
              </a:spcBef>
              <a:spcAft>
                <a:spcPts val="0"/>
              </a:spcAft>
              <a:buNone/>
              <a:defRPr sz="1400"/>
            </a:lvl3pPr>
            <a:lvl4pPr lvl="3" rtl="0">
              <a:lnSpc>
                <a:spcPct val="174000"/>
              </a:lnSpc>
              <a:spcBef>
                <a:spcPts val="0"/>
              </a:spcBef>
              <a:spcAft>
                <a:spcPts val="0"/>
              </a:spcAft>
              <a:buNone/>
              <a:defRPr sz="1400"/>
            </a:lvl4pPr>
            <a:lvl5pPr lvl="4" rtl="0">
              <a:lnSpc>
                <a:spcPct val="174000"/>
              </a:lnSpc>
              <a:spcBef>
                <a:spcPts val="0"/>
              </a:spcBef>
              <a:spcAft>
                <a:spcPts val="0"/>
              </a:spcAft>
              <a:buNone/>
              <a:defRPr sz="1400"/>
            </a:lvl5pPr>
            <a:lvl6pPr lvl="5" rtl="0">
              <a:lnSpc>
                <a:spcPct val="174000"/>
              </a:lnSpc>
              <a:spcBef>
                <a:spcPts val="0"/>
              </a:spcBef>
              <a:spcAft>
                <a:spcPts val="0"/>
              </a:spcAft>
              <a:buNone/>
              <a:defRPr sz="1400"/>
            </a:lvl6pPr>
            <a:lvl7pPr lvl="6" rtl="0">
              <a:lnSpc>
                <a:spcPct val="174000"/>
              </a:lnSpc>
              <a:spcBef>
                <a:spcPts val="0"/>
              </a:spcBef>
              <a:spcAft>
                <a:spcPts val="0"/>
              </a:spcAft>
              <a:buNone/>
              <a:defRPr sz="1400"/>
            </a:lvl7pPr>
            <a:lvl8pPr lvl="7" rtl="0">
              <a:lnSpc>
                <a:spcPct val="174000"/>
              </a:lnSpc>
              <a:spcBef>
                <a:spcPts val="0"/>
              </a:spcBef>
              <a:spcAft>
                <a:spcPts val="0"/>
              </a:spcAft>
              <a:buNone/>
              <a:defRPr sz="1400"/>
            </a:lvl8pPr>
            <a:lvl9pPr lvl="8" rtl="0">
              <a:lnSpc>
                <a:spcPct val="174000"/>
              </a:lnSpc>
              <a:spcBef>
                <a:spcPts val="0"/>
              </a:spcBef>
              <a:spcAft>
                <a:spcPts val="0"/>
              </a:spcAft>
              <a:buNone/>
              <a:defRPr sz="1400"/>
            </a:lvl9pPr>
          </a:lstStyle>
          <a:p/>
        </p:txBody>
      </p:sp>
      <p:cxnSp>
        <p:nvCxnSpPr>
          <p:cNvPr id="500" name="Google Shape;500;p55"/>
          <p:cNvCxnSpPr/>
          <p:nvPr/>
        </p:nvCxnSpPr>
        <p:spPr>
          <a:xfrm rot="10800000">
            <a:off x="447775" y="100"/>
            <a:ext cx="0" cy="886500"/>
          </a:xfrm>
          <a:prstGeom prst="straightConnector1">
            <a:avLst/>
          </a:prstGeom>
          <a:noFill/>
          <a:ln cap="flat" cmpd="sng" w="9525">
            <a:solidFill>
              <a:schemeClr val="accent2"/>
            </a:solidFill>
            <a:prstDash val="solid"/>
            <a:round/>
            <a:headEnd len="med" w="med" type="none"/>
            <a:tailEnd len="med" w="med" type="none"/>
          </a:ln>
        </p:spPr>
      </p:cxnSp>
      <p:cxnSp>
        <p:nvCxnSpPr>
          <p:cNvPr id="501" name="Google Shape;501;p55"/>
          <p:cNvCxnSpPr/>
          <p:nvPr/>
        </p:nvCxnSpPr>
        <p:spPr>
          <a:xfrm rot="10800000">
            <a:off x="447767" y="6401400"/>
            <a:ext cx="0" cy="45660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p:cSld name="Divider Slide">
    <p:spTree>
      <p:nvGrpSpPr>
        <p:cNvPr id="502" name="Shape 502"/>
        <p:cNvGrpSpPr/>
        <p:nvPr/>
      </p:nvGrpSpPr>
      <p:grpSpPr>
        <a:xfrm>
          <a:off x="0" y="0"/>
          <a:ext cx="0" cy="0"/>
          <a:chOff x="0" y="0"/>
          <a:chExt cx="0" cy="0"/>
        </a:xfrm>
      </p:grpSpPr>
      <p:sp>
        <p:nvSpPr>
          <p:cNvPr id="503" name="Google Shape;503;p56"/>
          <p:cNvSpPr txBox="1"/>
          <p:nvPr>
            <p:ph type="title"/>
          </p:nvPr>
        </p:nvSpPr>
        <p:spPr>
          <a:xfrm>
            <a:off x="609600" y="2857404"/>
            <a:ext cx="10972800" cy="1143300"/>
          </a:xfrm>
          <a:prstGeom prst="rect">
            <a:avLst/>
          </a:prstGeom>
          <a:noFill/>
          <a:ln>
            <a:noFill/>
          </a:ln>
        </p:spPr>
        <p:txBody>
          <a:bodyPr anchorCtr="0" anchor="ctr" bIns="0" lIns="0" spcFirstLastPara="1" rIns="0" wrap="square" tIns="0">
            <a:noAutofit/>
          </a:bodyPr>
          <a:lstStyle>
            <a:lvl1pPr indent="0" lvl="0" marL="0" marR="0" rtl="0" algn="ctr">
              <a:lnSpc>
                <a:spcPct val="100000"/>
              </a:lnSpc>
              <a:spcBef>
                <a:spcPts val="0"/>
              </a:spcBef>
              <a:spcAft>
                <a:spcPts val="0"/>
              </a:spcAft>
              <a:buClr>
                <a:schemeClr val="dk1"/>
              </a:buClr>
              <a:buSzPts val="3400"/>
              <a:buFont typeface="Arial"/>
              <a:buNone/>
              <a:defRPr b="1" i="0" sz="3500" u="none" cap="none" strike="noStrike">
                <a:solidFill>
                  <a:schemeClr val="dk1"/>
                </a:solidFill>
                <a:latin typeface="Arial"/>
                <a:ea typeface="Arial"/>
                <a:cs typeface="Arial"/>
                <a:sym typeface="Arial"/>
              </a:defRPr>
            </a:lvl1pPr>
            <a:lvl2pPr indent="0" lvl="1" rtl="0" algn="ctr">
              <a:spcBef>
                <a:spcPts val="0"/>
              </a:spcBef>
              <a:spcAft>
                <a:spcPts val="0"/>
              </a:spcAft>
              <a:buClr>
                <a:schemeClr val="dk1"/>
              </a:buClr>
              <a:buSzPts val="3400"/>
              <a:buFont typeface="Arial"/>
              <a:buNone/>
              <a:defRPr b="1" sz="3500">
                <a:solidFill>
                  <a:schemeClr val="dk1"/>
                </a:solidFill>
              </a:defRPr>
            </a:lvl2pPr>
            <a:lvl3pPr indent="0" lvl="2" rtl="0" algn="ctr">
              <a:spcBef>
                <a:spcPts val="0"/>
              </a:spcBef>
              <a:spcAft>
                <a:spcPts val="0"/>
              </a:spcAft>
              <a:buClr>
                <a:schemeClr val="dk1"/>
              </a:buClr>
              <a:buSzPts val="3400"/>
              <a:buFont typeface="Arial"/>
              <a:buNone/>
              <a:defRPr b="1" sz="3500">
                <a:solidFill>
                  <a:schemeClr val="dk1"/>
                </a:solidFill>
              </a:defRPr>
            </a:lvl3pPr>
            <a:lvl4pPr indent="0" lvl="3" rtl="0" algn="ctr">
              <a:spcBef>
                <a:spcPts val="0"/>
              </a:spcBef>
              <a:spcAft>
                <a:spcPts val="0"/>
              </a:spcAft>
              <a:buClr>
                <a:schemeClr val="dk1"/>
              </a:buClr>
              <a:buSzPts val="3400"/>
              <a:buFont typeface="Arial"/>
              <a:buNone/>
              <a:defRPr b="1" sz="3500">
                <a:solidFill>
                  <a:schemeClr val="dk1"/>
                </a:solidFill>
              </a:defRPr>
            </a:lvl4pPr>
            <a:lvl5pPr indent="0" lvl="4" rtl="0" algn="ctr">
              <a:spcBef>
                <a:spcPts val="0"/>
              </a:spcBef>
              <a:spcAft>
                <a:spcPts val="0"/>
              </a:spcAft>
              <a:buClr>
                <a:schemeClr val="dk1"/>
              </a:buClr>
              <a:buSzPts val="3400"/>
              <a:buFont typeface="Arial"/>
              <a:buNone/>
              <a:defRPr b="1" sz="3500">
                <a:solidFill>
                  <a:schemeClr val="dk1"/>
                </a:solidFill>
              </a:defRPr>
            </a:lvl5pPr>
            <a:lvl6pPr indent="0" lvl="5" rtl="0" algn="ctr">
              <a:spcBef>
                <a:spcPts val="0"/>
              </a:spcBef>
              <a:spcAft>
                <a:spcPts val="0"/>
              </a:spcAft>
              <a:buClr>
                <a:schemeClr val="dk1"/>
              </a:buClr>
              <a:buSzPts val="3400"/>
              <a:buFont typeface="Arial"/>
              <a:buNone/>
              <a:defRPr b="1" sz="3500">
                <a:solidFill>
                  <a:schemeClr val="dk1"/>
                </a:solidFill>
              </a:defRPr>
            </a:lvl6pPr>
            <a:lvl7pPr indent="0" lvl="6" rtl="0" algn="ctr">
              <a:spcBef>
                <a:spcPts val="0"/>
              </a:spcBef>
              <a:spcAft>
                <a:spcPts val="0"/>
              </a:spcAft>
              <a:buClr>
                <a:schemeClr val="dk1"/>
              </a:buClr>
              <a:buSzPts val="3400"/>
              <a:buFont typeface="Arial"/>
              <a:buNone/>
              <a:defRPr b="1" sz="3500">
                <a:solidFill>
                  <a:schemeClr val="dk1"/>
                </a:solidFill>
              </a:defRPr>
            </a:lvl7pPr>
            <a:lvl8pPr indent="0" lvl="7" rtl="0" algn="ctr">
              <a:spcBef>
                <a:spcPts val="0"/>
              </a:spcBef>
              <a:spcAft>
                <a:spcPts val="0"/>
              </a:spcAft>
              <a:buClr>
                <a:schemeClr val="dk1"/>
              </a:buClr>
              <a:buSzPts val="3400"/>
              <a:buFont typeface="Arial"/>
              <a:buNone/>
              <a:defRPr b="1" sz="3500">
                <a:solidFill>
                  <a:schemeClr val="dk1"/>
                </a:solidFill>
              </a:defRPr>
            </a:lvl8pPr>
            <a:lvl9pPr indent="0" lvl="8" rtl="0" algn="ctr">
              <a:spcBef>
                <a:spcPts val="0"/>
              </a:spcBef>
              <a:spcAft>
                <a:spcPts val="0"/>
              </a:spcAft>
              <a:buClr>
                <a:schemeClr val="dk1"/>
              </a:buClr>
              <a:buSzPts val="3400"/>
              <a:buFont typeface="Arial"/>
              <a:buNone/>
              <a:defRPr b="1" sz="3500">
                <a:solidFill>
                  <a:schemeClr val="dk1"/>
                </a:solidFil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text, background graphic 2">
  <p:cSld name="CUSTOM_1_1_2">
    <p:bg>
      <p:bgPr>
        <a:blipFill>
          <a:blip r:embed="rId2">
            <a:alphaModFix/>
          </a:blip>
          <a:stretch>
            <a:fillRect/>
          </a:stretch>
        </a:blipFill>
      </p:bgPr>
    </p:bg>
    <p:spTree>
      <p:nvGrpSpPr>
        <p:cNvPr id="504" name="Shape 504"/>
        <p:cNvGrpSpPr/>
        <p:nvPr/>
      </p:nvGrpSpPr>
      <p:grpSpPr>
        <a:xfrm>
          <a:off x="0" y="0"/>
          <a:ext cx="0" cy="0"/>
          <a:chOff x="0" y="0"/>
          <a:chExt cx="0" cy="0"/>
        </a:xfrm>
      </p:grpSpPr>
      <p:sp>
        <p:nvSpPr>
          <p:cNvPr id="505" name="Google Shape;505;p57"/>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only">
  <p:cSld name="CUSTOM_16">
    <p:spTree>
      <p:nvGrpSpPr>
        <p:cNvPr id="506" name="Shape 506"/>
        <p:cNvGrpSpPr/>
        <p:nvPr/>
      </p:nvGrpSpPr>
      <p:grpSpPr>
        <a:xfrm>
          <a:off x="0" y="0"/>
          <a:ext cx="0" cy="0"/>
          <a:chOff x="0" y="0"/>
          <a:chExt cx="0" cy="0"/>
        </a:xfrm>
      </p:grpSpPr>
      <p:sp>
        <p:nvSpPr>
          <p:cNvPr id="507" name="Google Shape;507;p58"/>
          <p:cNvSpPr txBox="1"/>
          <p:nvPr>
            <p:ph type="title"/>
          </p:nvPr>
        </p:nvSpPr>
        <p:spPr>
          <a:xfrm>
            <a:off x="1102200" y="2273179"/>
            <a:ext cx="9987600" cy="1417500"/>
          </a:xfrm>
          <a:prstGeom prst="rect">
            <a:avLst/>
          </a:prstGeom>
        </p:spPr>
        <p:txBody>
          <a:bodyPr anchorCtr="0" anchor="ctr" bIns="0" lIns="0" spcFirstLastPara="1" rIns="0" wrap="square" tIns="0">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8" name="Google Shape;508;p58"/>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2">
  <p:cSld name="CUSTOM_1_3">
    <p:spTree>
      <p:nvGrpSpPr>
        <p:cNvPr id="509" name="Shape 509"/>
        <p:cNvGrpSpPr/>
        <p:nvPr/>
      </p:nvGrpSpPr>
      <p:grpSpPr>
        <a:xfrm>
          <a:off x="0" y="0"/>
          <a:ext cx="0" cy="0"/>
          <a:chOff x="0" y="0"/>
          <a:chExt cx="0" cy="0"/>
        </a:xfrm>
      </p:grpSpPr>
      <p:sp>
        <p:nvSpPr>
          <p:cNvPr id="510" name="Google Shape;510;p59"/>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511" name="Google Shape;511;p59"/>
          <p:cNvSpPr txBox="1"/>
          <p:nvPr>
            <p:ph idx="1"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Proxima Nova"/>
              <a:buChar char="●"/>
              <a:defRPr>
                <a:latin typeface="Proxima Nova"/>
                <a:ea typeface="Proxima Nova"/>
                <a:cs typeface="Proxima Nova"/>
                <a:sym typeface="Proxima Nova"/>
              </a:defRPr>
            </a:lvl1pPr>
            <a:lvl2pPr indent="-311150" lvl="1" marL="914400" rtl="0">
              <a:spcBef>
                <a:spcPts val="2100"/>
              </a:spcBef>
              <a:spcAft>
                <a:spcPts val="0"/>
              </a:spcAft>
              <a:buSzPts val="1300"/>
              <a:buFont typeface="Proxima Nova"/>
              <a:buChar char="○"/>
              <a:defRPr>
                <a:latin typeface="Proxima Nova"/>
                <a:ea typeface="Proxima Nova"/>
                <a:cs typeface="Proxima Nova"/>
                <a:sym typeface="Proxima Nova"/>
              </a:defRPr>
            </a:lvl2pPr>
            <a:lvl3pPr indent="-311150" lvl="2" marL="1371600" rtl="0">
              <a:spcBef>
                <a:spcPts val="2100"/>
              </a:spcBef>
              <a:spcAft>
                <a:spcPts val="0"/>
              </a:spcAft>
              <a:buSzPts val="1300"/>
              <a:buFont typeface="Proxima Nova"/>
              <a:buChar char="■"/>
              <a:defRPr>
                <a:latin typeface="Proxima Nova"/>
                <a:ea typeface="Proxima Nova"/>
                <a:cs typeface="Proxima Nova"/>
                <a:sym typeface="Proxima Nova"/>
              </a:defRPr>
            </a:lvl3pPr>
            <a:lvl4pPr indent="-311150" lvl="3" marL="1828800" rtl="0">
              <a:spcBef>
                <a:spcPts val="2100"/>
              </a:spcBef>
              <a:spcAft>
                <a:spcPts val="0"/>
              </a:spcAft>
              <a:buSzPts val="1300"/>
              <a:buFont typeface="Proxima Nova"/>
              <a:buChar char="●"/>
              <a:defRPr>
                <a:latin typeface="Proxima Nova"/>
                <a:ea typeface="Proxima Nova"/>
                <a:cs typeface="Proxima Nova"/>
                <a:sym typeface="Proxima Nova"/>
              </a:defRPr>
            </a:lvl4pPr>
            <a:lvl5pPr indent="-311150" lvl="4" marL="2286000" rtl="0">
              <a:spcBef>
                <a:spcPts val="2100"/>
              </a:spcBef>
              <a:spcAft>
                <a:spcPts val="0"/>
              </a:spcAft>
              <a:buSzPts val="1300"/>
              <a:buFont typeface="Proxima Nova"/>
              <a:buChar char="○"/>
              <a:defRPr>
                <a:latin typeface="Proxima Nova"/>
                <a:ea typeface="Proxima Nova"/>
                <a:cs typeface="Proxima Nova"/>
                <a:sym typeface="Proxima Nova"/>
              </a:defRPr>
            </a:lvl5pPr>
            <a:lvl6pPr indent="-311150" lvl="5" marL="2743200" rtl="0">
              <a:spcBef>
                <a:spcPts val="2100"/>
              </a:spcBef>
              <a:spcAft>
                <a:spcPts val="0"/>
              </a:spcAft>
              <a:buSzPts val="1300"/>
              <a:buFont typeface="Proxima Nova"/>
              <a:buChar char="■"/>
              <a:defRPr>
                <a:latin typeface="Proxima Nova"/>
                <a:ea typeface="Proxima Nova"/>
                <a:cs typeface="Proxima Nova"/>
                <a:sym typeface="Proxima Nova"/>
              </a:defRPr>
            </a:lvl6pPr>
            <a:lvl7pPr indent="-311150" lvl="6" marL="3200400" rtl="0">
              <a:spcBef>
                <a:spcPts val="2100"/>
              </a:spcBef>
              <a:spcAft>
                <a:spcPts val="0"/>
              </a:spcAft>
              <a:buSzPts val="1300"/>
              <a:buFont typeface="Proxima Nova"/>
              <a:buChar char="●"/>
              <a:defRPr>
                <a:latin typeface="Proxima Nova"/>
                <a:ea typeface="Proxima Nova"/>
                <a:cs typeface="Proxima Nova"/>
                <a:sym typeface="Proxima Nova"/>
              </a:defRPr>
            </a:lvl7pPr>
            <a:lvl8pPr indent="-311150" lvl="7" marL="3657600" rtl="0">
              <a:spcBef>
                <a:spcPts val="2100"/>
              </a:spcBef>
              <a:spcAft>
                <a:spcPts val="0"/>
              </a:spcAft>
              <a:buSzPts val="1300"/>
              <a:buFont typeface="Proxima Nova"/>
              <a:buChar char="○"/>
              <a:defRPr>
                <a:latin typeface="Proxima Nova"/>
                <a:ea typeface="Proxima Nova"/>
                <a:cs typeface="Proxima Nova"/>
                <a:sym typeface="Proxima Nova"/>
              </a:defRPr>
            </a:lvl8pPr>
            <a:lvl9pPr indent="-311150" lvl="8" marL="4114800" rtl="0">
              <a:spcBef>
                <a:spcPts val="2100"/>
              </a:spcBef>
              <a:spcAft>
                <a:spcPts val="2100"/>
              </a:spcAft>
              <a:buSzPts val="1300"/>
              <a:buFont typeface="Proxima Nova"/>
              <a:buChar char="■"/>
              <a:defRPr>
                <a:latin typeface="Proxima Nova"/>
                <a:ea typeface="Proxima Nova"/>
                <a:cs typeface="Proxima Nova"/>
                <a:sym typeface="Proxima Nova"/>
              </a:defRPr>
            </a:lvl9pPr>
          </a:lstStyle>
          <a:p/>
        </p:txBody>
      </p:sp>
      <p:sp>
        <p:nvSpPr>
          <p:cNvPr id="512" name="Google Shape;512;p59"/>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
        <p:nvSpPr>
          <p:cNvPr id="513" name="Google Shape;513;p59"/>
          <p:cNvSpPr txBox="1"/>
          <p:nvPr>
            <p:ph idx="2" type="subTitle"/>
          </p:nvPr>
        </p:nvSpPr>
        <p:spPr>
          <a:xfrm>
            <a:off x="1102200" y="1239700"/>
            <a:ext cx="9987600" cy="875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2100"/>
              </a:spcBef>
              <a:spcAft>
                <a:spcPts val="0"/>
              </a:spcAft>
              <a:buNone/>
              <a:defRPr>
                <a:latin typeface="Proxima Nova"/>
                <a:ea typeface="Proxima Nova"/>
                <a:cs typeface="Proxima Nova"/>
                <a:sym typeface="Proxima Nova"/>
              </a:defRPr>
            </a:lvl2pPr>
            <a:lvl3pPr lvl="2" rtl="0">
              <a:lnSpc>
                <a:spcPct val="100000"/>
              </a:lnSpc>
              <a:spcBef>
                <a:spcPts val="2100"/>
              </a:spcBef>
              <a:spcAft>
                <a:spcPts val="0"/>
              </a:spcAft>
              <a:buNone/>
              <a:defRPr>
                <a:latin typeface="Proxima Nova"/>
                <a:ea typeface="Proxima Nova"/>
                <a:cs typeface="Proxima Nova"/>
                <a:sym typeface="Proxima Nova"/>
              </a:defRPr>
            </a:lvl3pPr>
            <a:lvl4pPr lvl="3" rtl="0">
              <a:lnSpc>
                <a:spcPct val="100000"/>
              </a:lnSpc>
              <a:spcBef>
                <a:spcPts val="2100"/>
              </a:spcBef>
              <a:spcAft>
                <a:spcPts val="0"/>
              </a:spcAft>
              <a:buNone/>
              <a:defRPr>
                <a:latin typeface="Proxima Nova"/>
                <a:ea typeface="Proxima Nova"/>
                <a:cs typeface="Proxima Nova"/>
                <a:sym typeface="Proxima Nova"/>
              </a:defRPr>
            </a:lvl4pPr>
            <a:lvl5pPr lvl="4" rtl="0">
              <a:lnSpc>
                <a:spcPct val="100000"/>
              </a:lnSpc>
              <a:spcBef>
                <a:spcPts val="2100"/>
              </a:spcBef>
              <a:spcAft>
                <a:spcPts val="0"/>
              </a:spcAft>
              <a:buNone/>
              <a:defRPr>
                <a:latin typeface="Proxima Nova"/>
                <a:ea typeface="Proxima Nova"/>
                <a:cs typeface="Proxima Nova"/>
                <a:sym typeface="Proxima Nova"/>
              </a:defRPr>
            </a:lvl5pPr>
            <a:lvl6pPr lvl="5" rtl="0">
              <a:lnSpc>
                <a:spcPct val="100000"/>
              </a:lnSpc>
              <a:spcBef>
                <a:spcPts val="2100"/>
              </a:spcBef>
              <a:spcAft>
                <a:spcPts val="0"/>
              </a:spcAft>
              <a:buNone/>
              <a:defRPr>
                <a:latin typeface="Proxima Nova"/>
                <a:ea typeface="Proxima Nova"/>
                <a:cs typeface="Proxima Nova"/>
                <a:sym typeface="Proxima Nova"/>
              </a:defRPr>
            </a:lvl6pPr>
            <a:lvl7pPr lvl="6" rtl="0">
              <a:lnSpc>
                <a:spcPct val="100000"/>
              </a:lnSpc>
              <a:spcBef>
                <a:spcPts val="2100"/>
              </a:spcBef>
              <a:spcAft>
                <a:spcPts val="0"/>
              </a:spcAft>
              <a:buNone/>
              <a:defRPr>
                <a:latin typeface="Proxima Nova"/>
                <a:ea typeface="Proxima Nova"/>
                <a:cs typeface="Proxima Nova"/>
                <a:sym typeface="Proxima Nova"/>
              </a:defRPr>
            </a:lvl7pPr>
            <a:lvl8pPr lvl="7" rtl="0">
              <a:lnSpc>
                <a:spcPct val="100000"/>
              </a:lnSpc>
              <a:spcBef>
                <a:spcPts val="2100"/>
              </a:spcBef>
              <a:spcAft>
                <a:spcPts val="0"/>
              </a:spcAft>
              <a:buNone/>
              <a:defRPr>
                <a:latin typeface="Proxima Nova"/>
                <a:ea typeface="Proxima Nova"/>
                <a:cs typeface="Proxima Nova"/>
                <a:sym typeface="Proxima Nova"/>
              </a:defRPr>
            </a:lvl8pPr>
            <a:lvl9pPr lvl="8" rtl="0">
              <a:lnSpc>
                <a:spcPct val="100000"/>
              </a:lnSpc>
              <a:spcBef>
                <a:spcPts val="2100"/>
              </a:spcBef>
              <a:spcAft>
                <a:spcPts val="2100"/>
              </a:spcAft>
              <a:buNone/>
              <a:defRPr>
                <a:latin typeface="Proxima Nova"/>
                <a:ea typeface="Proxima Nova"/>
                <a:cs typeface="Proxima Nova"/>
                <a:sym typeface="Proxima Nova"/>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3">
  <p:cSld name="CUSTOM_1_4">
    <p:spTree>
      <p:nvGrpSpPr>
        <p:cNvPr id="514" name="Shape 514"/>
        <p:cNvGrpSpPr/>
        <p:nvPr/>
      </p:nvGrpSpPr>
      <p:grpSpPr>
        <a:xfrm>
          <a:off x="0" y="0"/>
          <a:ext cx="0" cy="0"/>
          <a:chOff x="0" y="0"/>
          <a:chExt cx="0" cy="0"/>
        </a:xfrm>
      </p:grpSpPr>
      <p:sp>
        <p:nvSpPr>
          <p:cNvPr id="515" name="Google Shape;515;p60"/>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516" name="Google Shape;516;p60"/>
          <p:cNvSpPr txBox="1"/>
          <p:nvPr>
            <p:ph idx="1"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Proxima Nova"/>
              <a:buChar char="●"/>
              <a:defRPr>
                <a:latin typeface="Proxima Nova"/>
                <a:ea typeface="Proxima Nova"/>
                <a:cs typeface="Proxima Nova"/>
                <a:sym typeface="Proxima Nova"/>
              </a:defRPr>
            </a:lvl1pPr>
            <a:lvl2pPr indent="-311150" lvl="1" marL="914400" rtl="0">
              <a:spcBef>
                <a:spcPts val="2100"/>
              </a:spcBef>
              <a:spcAft>
                <a:spcPts val="0"/>
              </a:spcAft>
              <a:buSzPts val="1300"/>
              <a:buFont typeface="Proxima Nova"/>
              <a:buChar char="○"/>
              <a:defRPr>
                <a:latin typeface="Proxima Nova"/>
                <a:ea typeface="Proxima Nova"/>
                <a:cs typeface="Proxima Nova"/>
                <a:sym typeface="Proxima Nova"/>
              </a:defRPr>
            </a:lvl2pPr>
            <a:lvl3pPr indent="-311150" lvl="2" marL="1371600" rtl="0">
              <a:spcBef>
                <a:spcPts val="2100"/>
              </a:spcBef>
              <a:spcAft>
                <a:spcPts val="0"/>
              </a:spcAft>
              <a:buSzPts val="1300"/>
              <a:buFont typeface="Proxima Nova"/>
              <a:buChar char="■"/>
              <a:defRPr>
                <a:latin typeface="Proxima Nova"/>
                <a:ea typeface="Proxima Nova"/>
                <a:cs typeface="Proxima Nova"/>
                <a:sym typeface="Proxima Nova"/>
              </a:defRPr>
            </a:lvl3pPr>
            <a:lvl4pPr indent="-311150" lvl="3" marL="1828800" rtl="0">
              <a:spcBef>
                <a:spcPts val="2100"/>
              </a:spcBef>
              <a:spcAft>
                <a:spcPts val="0"/>
              </a:spcAft>
              <a:buSzPts val="1300"/>
              <a:buFont typeface="Proxima Nova"/>
              <a:buChar char="●"/>
              <a:defRPr>
                <a:latin typeface="Proxima Nova"/>
                <a:ea typeface="Proxima Nova"/>
                <a:cs typeface="Proxima Nova"/>
                <a:sym typeface="Proxima Nova"/>
              </a:defRPr>
            </a:lvl4pPr>
            <a:lvl5pPr indent="-311150" lvl="4" marL="2286000" rtl="0">
              <a:spcBef>
                <a:spcPts val="2100"/>
              </a:spcBef>
              <a:spcAft>
                <a:spcPts val="0"/>
              </a:spcAft>
              <a:buSzPts val="1300"/>
              <a:buFont typeface="Proxima Nova"/>
              <a:buChar char="○"/>
              <a:defRPr>
                <a:latin typeface="Proxima Nova"/>
                <a:ea typeface="Proxima Nova"/>
                <a:cs typeface="Proxima Nova"/>
                <a:sym typeface="Proxima Nova"/>
              </a:defRPr>
            </a:lvl5pPr>
            <a:lvl6pPr indent="-311150" lvl="5" marL="2743200" rtl="0">
              <a:spcBef>
                <a:spcPts val="2100"/>
              </a:spcBef>
              <a:spcAft>
                <a:spcPts val="0"/>
              </a:spcAft>
              <a:buSzPts val="1300"/>
              <a:buFont typeface="Proxima Nova"/>
              <a:buChar char="■"/>
              <a:defRPr>
                <a:latin typeface="Proxima Nova"/>
                <a:ea typeface="Proxima Nova"/>
                <a:cs typeface="Proxima Nova"/>
                <a:sym typeface="Proxima Nova"/>
              </a:defRPr>
            </a:lvl6pPr>
            <a:lvl7pPr indent="-311150" lvl="6" marL="3200400" rtl="0">
              <a:spcBef>
                <a:spcPts val="2100"/>
              </a:spcBef>
              <a:spcAft>
                <a:spcPts val="0"/>
              </a:spcAft>
              <a:buSzPts val="1300"/>
              <a:buFont typeface="Proxima Nova"/>
              <a:buChar char="●"/>
              <a:defRPr>
                <a:latin typeface="Proxima Nova"/>
                <a:ea typeface="Proxima Nova"/>
                <a:cs typeface="Proxima Nova"/>
                <a:sym typeface="Proxima Nova"/>
              </a:defRPr>
            </a:lvl7pPr>
            <a:lvl8pPr indent="-311150" lvl="7" marL="3657600" rtl="0">
              <a:spcBef>
                <a:spcPts val="2100"/>
              </a:spcBef>
              <a:spcAft>
                <a:spcPts val="0"/>
              </a:spcAft>
              <a:buSzPts val="1300"/>
              <a:buFont typeface="Proxima Nova"/>
              <a:buChar char="○"/>
              <a:defRPr>
                <a:latin typeface="Proxima Nova"/>
                <a:ea typeface="Proxima Nova"/>
                <a:cs typeface="Proxima Nova"/>
                <a:sym typeface="Proxima Nova"/>
              </a:defRPr>
            </a:lvl8pPr>
            <a:lvl9pPr indent="-311150" lvl="8" marL="4114800" rtl="0">
              <a:spcBef>
                <a:spcPts val="2100"/>
              </a:spcBef>
              <a:spcAft>
                <a:spcPts val="2100"/>
              </a:spcAft>
              <a:buSzPts val="1300"/>
              <a:buFont typeface="Proxima Nova"/>
              <a:buChar char="■"/>
              <a:defRPr>
                <a:latin typeface="Proxima Nova"/>
                <a:ea typeface="Proxima Nova"/>
                <a:cs typeface="Proxima Nova"/>
                <a:sym typeface="Proxima Nova"/>
              </a:defRPr>
            </a:lvl9pPr>
          </a:lstStyle>
          <a:p/>
        </p:txBody>
      </p:sp>
      <p:sp>
        <p:nvSpPr>
          <p:cNvPr id="517" name="Google Shape;517;p60"/>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
        <p:nvSpPr>
          <p:cNvPr id="518" name="Google Shape;518;p60"/>
          <p:cNvSpPr txBox="1"/>
          <p:nvPr>
            <p:ph idx="2" type="subTitle"/>
          </p:nvPr>
        </p:nvSpPr>
        <p:spPr>
          <a:xfrm>
            <a:off x="1102200" y="1239700"/>
            <a:ext cx="9987600" cy="875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2100"/>
              </a:spcBef>
              <a:spcAft>
                <a:spcPts val="0"/>
              </a:spcAft>
              <a:buNone/>
              <a:defRPr>
                <a:latin typeface="Proxima Nova"/>
                <a:ea typeface="Proxima Nova"/>
                <a:cs typeface="Proxima Nova"/>
                <a:sym typeface="Proxima Nova"/>
              </a:defRPr>
            </a:lvl2pPr>
            <a:lvl3pPr lvl="2" rtl="0">
              <a:lnSpc>
                <a:spcPct val="100000"/>
              </a:lnSpc>
              <a:spcBef>
                <a:spcPts val="2100"/>
              </a:spcBef>
              <a:spcAft>
                <a:spcPts val="0"/>
              </a:spcAft>
              <a:buNone/>
              <a:defRPr>
                <a:latin typeface="Proxima Nova"/>
                <a:ea typeface="Proxima Nova"/>
                <a:cs typeface="Proxima Nova"/>
                <a:sym typeface="Proxima Nova"/>
              </a:defRPr>
            </a:lvl3pPr>
            <a:lvl4pPr lvl="3" rtl="0">
              <a:lnSpc>
                <a:spcPct val="100000"/>
              </a:lnSpc>
              <a:spcBef>
                <a:spcPts val="2100"/>
              </a:spcBef>
              <a:spcAft>
                <a:spcPts val="0"/>
              </a:spcAft>
              <a:buNone/>
              <a:defRPr>
                <a:latin typeface="Proxima Nova"/>
                <a:ea typeface="Proxima Nova"/>
                <a:cs typeface="Proxima Nova"/>
                <a:sym typeface="Proxima Nova"/>
              </a:defRPr>
            </a:lvl4pPr>
            <a:lvl5pPr lvl="4" rtl="0">
              <a:lnSpc>
                <a:spcPct val="100000"/>
              </a:lnSpc>
              <a:spcBef>
                <a:spcPts val="2100"/>
              </a:spcBef>
              <a:spcAft>
                <a:spcPts val="0"/>
              </a:spcAft>
              <a:buNone/>
              <a:defRPr>
                <a:latin typeface="Proxima Nova"/>
                <a:ea typeface="Proxima Nova"/>
                <a:cs typeface="Proxima Nova"/>
                <a:sym typeface="Proxima Nova"/>
              </a:defRPr>
            </a:lvl5pPr>
            <a:lvl6pPr lvl="5" rtl="0">
              <a:lnSpc>
                <a:spcPct val="100000"/>
              </a:lnSpc>
              <a:spcBef>
                <a:spcPts val="2100"/>
              </a:spcBef>
              <a:spcAft>
                <a:spcPts val="0"/>
              </a:spcAft>
              <a:buNone/>
              <a:defRPr>
                <a:latin typeface="Proxima Nova"/>
                <a:ea typeface="Proxima Nova"/>
                <a:cs typeface="Proxima Nova"/>
                <a:sym typeface="Proxima Nova"/>
              </a:defRPr>
            </a:lvl6pPr>
            <a:lvl7pPr lvl="6" rtl="0">
              <a:lnSpc>
                <a:spcPct val="100000"/>
              </a:lnSpc>
              <a:spcBef>
                <a:spcPts val="2100"/>
              </a:spcBef>
              <a:spcAft>
                <a:spcPts val="0"/>
              </a:spcAft>
              <a:buNone/>
              <a:defRPr>
                <a:latin typeface="Proxima Nova"/>
                <a:ea typeface="Proxima Nova"/>
                <a:cs typeface="Proxima Nova"/>
                <a:sym typeface="Proxima Nova"/>
              </a:defRPr>
            </a:lvl7pPr>
            <a:lvl8pPr lvl="7" rtl="0">
              <a:lnSpc>
                <a:spcPct val="100000"/>
              </a:lnSpc>
              <a:spcBef>
                <a:spcPts val="2100"/>
              </a:spcBef>
              <a:spcAft>
                <a:spcPts val="0"/>
              </a:spcAft>
              <a:buNone/>
              <a:defRPr>
                <a:latin typeface="Proxima Nova"/>
                <a:ea typeface="Proxima Nova"/>
                <a:cs typeface="Proxima Nova"/>
                <a:sym typeface="Proxima Nova"/>
              </a:defRPr>
            </a:lvl8pPr>
            <a:lvl9pPr lvl="8" rtl="0">
              <a:lnSpc>
                <a:spcPct val="100000"/>
              </a:lnSpc>
              <a:spcBef>
                <a:spcPts val="2100"/>
              </a:spcBef>
              <a:spcAft>
                <a:spcPts val="2100"/>
              </a:spcAft>
              <a:buNone/>
              <a:defRPr>
                <a:latin typeface="Proxima Nova"/>
                <a:ea typeface="Proxima Nova"/>
                <a:cs typeface="Proxima Nova"/>
                <a:sym typeface="Proxima Nova"/>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text, background graphic 3">
  <p:cSld name="CUSTOM_1_1_2_1">
    <p:bg>
      <p:bgPr>
        <a:blipFill>
          <a:blip r:embed="rId2">
            <a:alphaModFix/>
          </a:blip>
          <a:stretch>
            <a:fillRect/>
          </a:stretch>
        </a:blipFill>
      </p:bgPr>
    </p:bg>
    <p:spTree>
      <p:nvGrpSpPr>
        <p:cNvPr id="519" name="Shape 519"/>
        <p:cNvGrpSpPr/>
        <p:nvPr/>
      </p:nvGrpSpPr>
      <p:grpSpPr>
        <a:xfrm>
          <a:off x="0" y="0"/>
          <a:ext cx="0" cy="0"/>
          <a:chOff x="0" y="0"/>
          <a:chExt cx="0" cy="0"/>
        </a:xfrm>
      </p:grpSpPr>
      <p:sp>
        <p:nvSpPr>
          <p:cNvPr id="520" name="Google Shape;520;p61"/>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illustrated">
  <p:cSld name="CUSTOM_1">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7"/>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pic>
        <p:nvPicPr>
          <p:cNvPr id="67" name="Google Shape;67;p7"/>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68" name="Google Shape;68;p7"/>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69" name="Google Shape;69;p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70" name="Google Shape;70;p7"/>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7000">
                <a:solidFill>
                  <a:srgbClr val="EE0000"/>
                </a:solidFill>
                <a:latin typeface="Overpass"/>
                <a:ea typeface="Overpass"/>
                <a:cs typeface="Overpass"/>
                <a:sym typeface="Overpass"/>
              </a:defRPr>
            </a:lvl1pPr>
            <a:lvl2pPr lvl="1" rtl="0">
              <a:lnSpc>
                <a:spcPct val="100000"/>
              </a:lnSpc>
              <a:spcBef>
                <a:spcPts val="0"/>
              </a:spcBef>
              <a:spcAft>
                <a:spcPts val="0"/>
              </a:spcAft>
              <a:buNone/>
              <a:defRPr b="1" sz="7000">
                <a:solidFill>
                  <a:srgbClr val="EE0000"/>
                </a:solidFill>
                <a:latin typeface="Overpass"/>
                <a:ea typeface="Overpass"/>
                <a:cs typeface="Overpass"/>
                <a:sym typeface="Overpass"/>
              </a:defRPr>
            </a:lvl2pPr>
            <a:lvl3pPr lvl="2" rtl="0">
              <a:lnSpc>
                <a:spcPct val="100000"/>
              </a:lnSpc>
              <a:spcBef>
                <a:spcPts val="0"/>
              </a:spcBef>
              <a:spcAft>
                <a:spcPts val="0"/>
              </a:spcAft>
              <a:buNone/>
              <a:defRPr b="1" sz="7000">
                <a:solidFill>
                  <a:srgbClr val="EE0000"/>
                </a:solidFill>
                <a:latin typeface="Overpass"/>
                <a:ea typeface="Overpass"/>
                <a:cs typeface="Overpass"/>
                <a:sym typeface="Overpass"/>
              </a:defRPr>
            </a:lvl3pPr>
            <a:lvl4pPr lvl="3" rtl="0">
              <a:lnSpc>
                <a:spcPct val="100000"/>
              </a:lnSpc>
              <a:spcBef>
                <a:spcPts val="0"/>
              </a:spcBef>
              <a:spcAft>
                <a:spcPts val="0"/>
              </a:spcAft>
              <a:buNone/>
              <a:defRPr b="1" sz="7000">
                <a:solidFill>
                  <a:srgbClr val="EE0000"/>
                </a:solidFill>
                <a:latin typeface="Overpass"/>
                <a:ea typeface="Overpass"/>
                <a:cs typeface="Overpass"/>
                <a:sym typeface="Overpass"/>
              </a:defRPr>
            </a:lvl4pPr>
            <a:lvl5pPr lvl="4" rtl="0">
              <a:lnSpc>
                <a:spcPct val="100000"/>
              </a:lnSpc>
              <a:spcBef>
                <a:spcPts val="0"/>
              </a:spcBef>
              <a:spcAft>
                <a:spcPts val="0"/>
              </a:spcAft>
              <a:buNone/>
              <a:defRPr b="1" sz="7000">
                <a:solidFill>
                  <a:srgbClr val="EE0000"/>
                </a:solidFill>
                <a:latin typeface="Overpass"/>
                <a:ea typeface="Overpass"/>
                <a:cs typeface="Overpass"/>
                <a:sym typeface="Overpass"/>
              </a:defRPr>
            </a:lvl5pPr>
            <a:lvl6pPr lvl="5" rtl="0">
              <a:lnSpc>
                <a:spcPct val="100000"/>
              </a:lnSpc>
              <a:spcBef>
                <a:spcPts val="0"/>
              </a:spcBef>
              <a:spcAft>
                <a:spcPts val="0"/>
              </a:spcAft>
              <a:buNone/>
              <a:defRPr b="1" sz="7000">
                <a:solidFill>
                  <a:srgbClr val="EE0000"/>
                </a:solidFill>
                <a:latin typeface="Overpass"/>
                <a:ea typeface="Overpass"/>
                <a:cs typeface="Overpass"/>
                <a:sym typeface="Overpass"/>
              </a:defRPr>
            </a:lvl6pPr>
            <a:lvl7pPr lvl="6" rtl="0">
              <a:lnSpc>
                <a:spcPct val="100000"/>
              </a:lnSpc>
              <a:spcBef>
                <a:spcPts val="0"/>
              </a:spcBef>
              <a:spcAft>
                <a:spcPts val="0"/>
              </a:spcAft>
              <a:buNone/>
              <a:defRPr b="1" sz="7000">
                <a:solidFill>
                  <a:srgbClr val="EE0000"/>
                </a:solidFill>
                <a:latin typeface="Overpass"/>
                <a:ea typeface="Overpass"/>
                <a:cs typeface="Overpass"/>
                <a:sym typeface="Overpass"/>
              </a:defRPr>
            </a:lvl7pPr>
            <a:lvl8pPr lvl="7" rtl="0">
              <a:lnSpc>
                <a:spcPct val="100000"/>
              </a:lnSpc>
              <a:spcBef>
                <a:spcPts val="0"/>
              </a:spcBef>
              <a:spcAft>
                <a:spcPts val="0"/>
              </a:spcAft>
              <a:buNone/>
              <a:defRPr b="1" sz="7000">
                <a:solidFill>
                  <a:srgbClr val="EE0000"/>
                </a:solidFill>
                <a:latin typeface="Overpass"/>
                <a:ea typeface="Overpass"/>
                <a:cs typeface="Overpass"/>
                <a:sym typeface="Overpass"/>
              </a:defRPr>
            </a:lvl8pPr>
            <a:lvl9pPr lvl="8" rtl="0">
              <a:lnSpc>
                <a:spcPct val="100000"/>
              </a:lnSpc>
              <a:spcBef>
                <a:spcPts val="0"/>
              </a:spcBef>
              <a:spcAft>
                <a:spcPts val="0"/>
              </a:spcAft>
              <a:buNone/>
              <a:defRPr b="1" sz="7000">
                <a:solidFill>
                  <a:srgbClr val="EE0000"/>
                </a:solidFill>
                <a:latin typeface="Overpass"/>
                <a:ea typeface="Overpass"/>
                <a:cs typeface="Overpass"/>
                <a:sym typeface="Overpass"/>
              </a:defRPr>
            </a:lvl9pPr>
          </a:lstStyle>
          <a:p/>
        </p:txBody>
      </p:sp>
      <p:sp>
        <p:nvSpPr>
          <p:cNvPr id="71" name="Google Shape;71;p7"/>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
        <p:nvSpPr>
          <p:cNvPr id="72" name="Google Shape;72;p7"/>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400"/>
              <a:buNone/>
              <a:defRPr sz="1400"/>
            </a:lvl1pPr>
            <a:lvl2pPr lvl="1" rtl="0">
              <a:lnSpc>
                <a:spcPct val="180000"/>
              </a:lnSpc>
              <a:spcBef>
                <a:spcPts val="0"/>
              </a:spcBef>
              <a:spcAft>
                <a:spcPts val="0"/>
              </a:spcAft>
              <a:buSzPts val="1400"/>
              <a:buNone/>
              <a:defRPr sz="1400"/>
            </a:lvl2pPr>
            <a:lvl3pPr lvl="2" rtl="0">
              <a:lnSpc>
                <a:spcPct val="180000"/>
              </a:lnSpc>
              <a:spcBef>
                <a:spcPts val="0"/>
              </a:spcBef>
              <a:spcAft>
                <a:spcPts val="0"/>
              </a:spcAft>
              <a:buSzPts val="1400"/>
              <a:buNone/>
              <a:defRPr sz="1400"/>
            </a:lvl3pPr>
            <a:lvl4pPr lvl="3" rtl="0">
              <a:lnSpc>
                <a:spcPct val="180000"/>
              </a:lnSpc>
              <a:spcBef>
                <a:spcPts val="0"/>
              </a:spcBef>
              <a:spcAft>
                <a:spcPts val="0"/>
              </a:spcAft>
              <a:buSzPts val="1400"/>
              <a:buNone/>
              <a:defRPr sz="1400"/>
            </a:lvl4pPr>
            <a:lvl5pPr lvl="4" rtl="0">
              <a:lnSpc>
                <a:spcPct val="180000"/>
              </a:lnSpc>
              <a:spcBef>
                <a:spcPts val="0"/>
              </a:spcBef>
              <a:spcAft>
                <a:spcPts val="0"/>
              </a:spcAft>
              <a:buSzPts val="1400"/>
              <a:buNone/>
              <a:defRPr sz="1400"/>
            </a:lvl5pPr>
            <a:lvl6pPr lvl="5" rtl="0">
              <a:lnSpc>
                <a:spcPct val="180000"/>
              </a:lnSpc>
              <a:spcBef>
                <a:spcPts val="0"/>
              </a:spcBef>
              <a:spcAft>
                <a:spcPts val="0"/>
              </a:spcAft>
              <a:buSzPts val="1400"/>
              <a:buNone/>
              <a:defRPr sz="1400"/>
            </a:lvl6pPr>
            <a:lvl7pPr lvl="6" rtl="0">
              <a:lnSpc>
                <a:spcPct val="180000"/>
              </a:lnSpc>
              <a:spcBef>
                <a:spcPts val="0"/>
              </a:spcBef>
              <a:spcAft>
                <a:spcPts val="0"/>
              </a:spcAft>
              <a:buSzPts val="1400"/>
              <a:buNone/>
              <a:defRPr sz="1400"/>
            </a:lvl7pPr>
            <a:lvl8pPr lvl="7" rtl="0">
              <a:lnSpc>
                <a:spcPct val="180000"/>
              </a:lnSpc>
              <a:spcBef>
                <a:spcPts val="0"/>
              </a:spcBef>
              <a:spcAft>
                <a:spcPts val="0"/>
              </a:spcAft>
              <a:buSzPts val="1400"/>
              <a:buNone/>
              <a:defRPr sz="1400"/>
            </a:lvl8pPr>
            <a:lvl9pPr lvl="8" rtl="0">
              <a:lnSpc>
                <a:spcPct val="180000"/>
              </a:lnSpc>
              <a:spcBef>
                <a:spcPts val="0"/>
              </a:spcBef>
              <a:spcAft>
                <a:spcPts val="0"/>
              </a:spcAft>
              <a:buSzPts val="1400"/>
              <a:buNone/>
              <a:defRPr sz="1400"/>
            </a:lvl9pPr>
          </a:lstStyle>
          <a:p/>
        </p:txBody>
      </p:sp>
      <p:sp>
        <p:nvSpPr>
          <p:cNvPr id="73" name="Google Shape;73;p7"/>
          <p:cNvSpPr txBox="1"/>
          <p:nvPr/>
        </p:nvSpPr>
        <p:spPr>
          <a:xfrm>
            <a:off x="5903450"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linkedin.com/company/red-hat</a:t>
            </a:r>
            <a:endParaRPr sz="1100">
              <a:latin typeface="Overpass Light"/>
              <a:ea typeface="Overpass Light"/>
              <a:cs typeface="Overpass Light"/>
              <a:sym typeface="Overpass Light"/>
            </a:endParaRPr>
          </a:p>
        </p:txBody>
      </p:sp>
      <p:sp>
        <p:nvSpPr>
          <p:cNvPr id="74" name="Google Shape;74;p7"/>
          <p:cNvSpPr txBox="1"/>
          <p:nvPr/>
        </p:nvSpPr>
        <p:spPr>
          <a:xfrm>
            <a:off x="5903450"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youtube.com/user/RedHatVideos</a:t>
            </a:r>
            <a:endParaRPr sz="1100">
              <a:latin typeface="Overpass Light"/>
              <a:ea typeface="Overpass Light"/>
              <a:cs typeface="Overpass Light"/>
              <a:sym typeface="Overpass Light"/>
            </a:endParaRPr>
          </a:p>
        </p:txBody>
      </p:sp>
      <p:sp>
        <p:nvSpPr>
          <p:cNvPr id="75" name="Google Shape;75;p7"/>
          <p:cNvSpPr txBox="1"/>
          <p:nvPr/>
        </p:nvSpPr>
        <p:spPr>
          <a:xfrm>
            <a:off x="8815525"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facebook.com/redhatinc</a:t>
            </a:r>
            <a:endParaRPr sz="1100">
              <a:latin typeface="Overpass Light"/>
              <a:ea typeface="Overpass Light"/>
              <a:cs typeface="Overpass Light"/>
              <a:sym typeface="Overpass Light"/>
            </a:endParaRPr>
          </a:p>
        </p:txBody>
      </p:sp>
      <p:sp>
        <p:nvSpPr>
          <p:cNvPr id="76" name="Google Shape;76;p7"/>
          <p:cNvSpPr txBox="1"/>
          <p:nvPr/>
        </p:nvSpPr>
        <p:spPr>
          <a:xfrm>
            <a:off x="8815525"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twitter.com/RedHat</a:t>
            </a:r>
            <a:endParaRPr sz="1100">
              <a:latin typeface="Overpass Light"/>
              <a:ea typeface="Overpass Light"/>
              <a:cs typeface="Overpass Light"/>
              <a:sym typeface="Overpass Light"/>
            </a:endParaRPr>
          </a:p>
        </p:txBody>
      </p:sp>
      <p:pic>
        <p:nvPicPr>
          <p:cNvPr id="77" name="Google Shape;77;p7"/>
          <p:cNvPicPr preferRelativeResize="0"/>
          <p:nvPr/>
        </p:nvPicPr>
        <p:blipFill rotWithShape="1">
          <a:blip r:embed="rId4">
            <a:alphaModFix/>
          </a:blip>
          <a:srcRect b="0" l="2507" r="2498" t="0"/>
          <a:stretch/>
        </p:blipFill>
        <p:spPr>
          <a:xfrm>
            <a:off x="8586459" y="5174306"/>
            <a:ext cx="229075" cy="241150"/>
          </a:xfrm>
          <a:prstGeom prst="rect">
            <a:avLst/>
          </a:prstGeom>
          <a:noFill/>
          <a:ln>
            <a:noFill/>
          </a:ln>
        </p:spPr>
      </p:pic>
      <p:pic>
        <p:nvPicPr>
          <p:cNvPr id="78" name="Google Shape;78;p7"/>
          <p:cNvPicPr preferRelativeResize="0"/>
          <p:nvPr/>
        </p:nvPicPr>
        <p:blipFill rotWithShape="1">
          <a:blip r:embed="rId5">
            <a:alphaModFix/>
          </a:blip>
          <a:srcRect b="0" l="2678" r="2678" t="0"/>
          <a:stretch/>
        </p:blipFill>
        <p:spPr>
          <a:xfrm>
            <a:off x="8586459" y="4669206"/>
            <a:ext cx="229075" cy="241150"/>
          </a:xfrm>
          <a:prstGeom prst="rect">
            <a:avLst/>
          </a:prstGeom>
          <a:noFill/>
          <a:ln>
            <a:noFill/>
          </a:ln>
        </p:spPr>
      </p:pic>
      <p:pic>
        <p:nvPicPr>
          <p:cNvPr id="79" name="Google Shape;79;p7"/>
          <p:cNvPicPr preferRelativeResize="0"/>
          <p:nvPr/>
        </p:nvPicPr>
        <p:blipFill rotWithShape="1">
          <a:blip r:embed="rId6">
            <a:alphaModFix/>
          </a:blip>
          <a:srcRect b="0" l="2507" r="2498" t="0"/>
          <a:stretch/>
        </p:blipFill>
        <p:spPr>
          <a:xfrm>
            <a:off x="5660534" y="5174306"/>
            <a:ext cx="229075" cy="241150"/>
          </a:xfrm>
          <a:prstGeom prst="rect">
            <a:avLst/>
          </a:prstGeom>
          <a:noFill/>
          <a:ln>
            <a:noFill/>
          </a:ln>
        </p:spPr>
      </p:pic>
      <p:pic>
        <p:nvPicPr>
          <p:cNvPr id="80" name="Google Shape;80;p7"/>
          <p:cNvPicPr preferRelativeResize="0"/>
          <p:nvPr/>
        </p:nvPicPr>
        <p:blipFill rotWithShape="1">
          <a:blip r:embed="rId7">
            <a:alphaModFix/>
          </a:blip>
          <a:srcRect b="0" l="2326" r="2326" t="0"/>
          <a:stretch/>
        </p:blipFill>
        <p:spPr>
          <a:xfrm>
            <a:off x="5660534" y="4669206"/>
            <a:ext cx="229075" cy="24115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1_2_1_1">
    <p:spTree>
      <p:nvGrpSpPr>
        <p:cNvPr id="521" name="Shape 521"/>
        <p:cNvGrpSpPr/>
        <p:nvPr/>
      </p:nvGrpSpPr>
      <p:grpSpPr>
        <a:xfrm>
          <a:off x="0" y="0"/>
          <a:ext cx="0" cy="0"/>
          <a:chOff x="0" y="0"/>
          <a:chExt cx="0" cy="0"/>
        </a:xfrm>
      </p:grpSpPr>
      <p:sp>
        <p:nvSpPr>
          <p:cNvPr id="522" name="Google Shape;522;p62"/>
          <p:cNvSpPr txBox="1"/>
          <p:nvPr>
            <p:ph idx="12" type="sldNum"/>
          </p:nvPr>
        </p:nvSpPr>
        <p:spPr>
          <a:xfrm>
            <a:off x="137770" y="6290900"/>
            <a:ext cx="480900" cy="524700"/>
          </a:xfrm>
          <a:prstGeom prst="rect">
            <a:avLst/>
          </a:prstGeom>
          <a:noFill/>
          <a:ln>
            <a:noFill/>
          </a:ln>
        </p:spPr>
        <p:txBody>
          <a:bodyPr anchorCtr="0" anchor="ctr" bIns="91425" lIns="91425" spcFirstLastPara="1" rIns="91425" wrap="square" tIns="91425">
            <a:noAutofit/>
          </a:bodyPr>
          <a:lstStyle>
            <a:lvl1pPr lvl="0" rtl="0">
              <a:buNone/>
              <a:defRPr sz="1300">
                <a:solidFill>
                  <a:srgbClr val="666666"/>
                </a:solidFill>
                <a:latin typeface="Overpass"/>
                <a:ea typeface="Overpass"/>
                <a:cs typeface="Overpass"/>
                <a:sym typeface="Overpass"/>
              </a:defRPr>
            </a:lvl1pPr>
            <a:lvl2pPr lvl="1" rtl="0">
              <a:buNone/>
              <a:defRPr sz="1300">
                <a:solidFill>
                  <a:srgbClr val="666666"/>
                </a:solidFill>
                <a:latin typeface="Overpass"/>
                <a:ea typeface="Overpass"/>
                <a:cs typeface="Overpass"/>
                <a:sym typeface="Overpass"/>
              </a:defRPr>
            </a:lvl2pPr>
            <a:lvl3pPr lvl="2" rtl="0">
              <a:buNone/>
              <a:defRPr sz="1300">
                <a:solidFill>
                  <a:srgbClr val="666666"/>
                </a:solidFill>
                <a:latin typeface="Overpass"/>
                <a:ea typeface="Overpass"/>
                <a:cs typeface="Overpass"/>
                <a:sym typeface="Overpass"/>
              </a:defRPr>
            </a:lvl3pPr>
            <a:lvl4pPr lvl="3" rtl="0">
              <a:buNone/>
              <a:defRPr sz="1300">
                <a:solidFill>
                  <a:srgbClr val="666666"/>
                </a:solidFill>
                <a:latin typeface="Overpass"/>
                <a:ea typeface="Overpass"/>
                <a:cs typeface="Overpass"/>
                <a:sym typeface="Overpass"/>
              </a:defRPr>
            </a:lvl4pPr>
            <a:lvl5pPr lvl="4" rtl="0">
              <a:buNone/>
              <a:defRPr sz="1300">
                <a:solidFill>
                  <a:srgbClr val="666666"/>
                </a:solidFill>
                <a:latin typeface="Overpass"/>
                <a:ea typeface="Overpass"/>
                <a:cs typeface="Overpass"/>
                <a:sym typeface="Overpass"/>
              </a:defRPr>
            </a:lvl5pPr>
            <a:lvl6pPr lvl="5" rtl="0">
              <a:buNone/>
              <a:defRPr sz="1300">
                <a:solidFill>
                  <a:srgbClr val="666666"/>
                </a:solidFill>
                <a:latin typeface="Overpass"/>
                <a:ea typeface="Overpass"/>
                <a:cs typeface="Overpass"/>
                <a:sym typeface="Overpass"/>
              </a:defRPr>
            </a:lvl6pPr>
            <a:lvl7pPr lvl="6" rtl="0">
              <a:buNone/>
              <a:defRPr sz="1300">
                <a:solidFill>
                  <a:srgbClr val="666666"/>
                </a:solidFill>
                <a:latin typeface="Overpass"/>
                <a:ea typeface="Overpass"/>
                <a:cs typeface="Overpass"/>
                <a:sym typeface="Overpass"/>
              </a:defRPr>
            </a:lvl7pPr>
            <a:lvl8pPr lvl="7" rtl="0">
              <a:buNone/>
              <a:defRPr sz="1300">
                <a:solidFill>
                  <a:srgbClr val="666666"/>
                </a:solidFill>
                <a:latin typeface="Overpass"/>
                <a:ea typeface="Overpass"/>
                <a:cs typeface="Overpass"/>
                <a:sym typeface="Overpass"/>
              </a:defRPr>
            </a:lvl8pPr>
            <a:lvl9pPr lvl="8" rtl="0">
              <a:buNone/>
              <a:defRPr sz="1300">
                <a:solidFill>
                  <a:srgbClr val="666666"/>
                </a:solidFill>
                <a:latin typeface="Overpass"/>
                <a:ea typeface="Overpass"/>
                <a:cs typeface="Overpass"/>
                <a:sym typeface="Overpass"/>
              </a:defRPr>
            </a:lvl9pPr>
          </a:lstStyle>
          <a:p>
            <a:pPr indent="0" lvl="0" marL="0" rtl="0" algn="l">
              <a:spcBef>
                <a:spcPts val="0"/>
              </a:spcBef>
              <a:spcAft>
                <a:spcPts val="0"/>
              </a:spcAft>
              <a:buNone/>
            </a:pPr>
            <a:fld id="{00000000-1234-1234-1234-123412341234}" type="slidenum">
              <a:rPr lang="en"/>
              <a:t>‹#›</a:t>
            </a:fld>
            <a:endParaRPr/>
          </a:p>
        </p:txBody>
      </p:sp>
      <p:sp>
        <p:nvSpPr>
          <p:cNvPr id="523" name="Google Shape;523;p62"/>
          <p:cNvSpPr txBox="1"/>
          <p:nvPr/>
        </p:nvSpPr>
        <p:spPr>
          <a:xfrm>
            <a:off x="618567" y="6290900"/>
            <a:ext cx="3032100" cy="524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100">
                <a:solidFill>
                  <a:srgbClr val="666666"/>
                </a:solidFill>
                <a:latin typeface="Overpass"/>
                <a:ea typeface="Overpass"/>
                <a:cs typeface="Overpass"/>
                <a:sym typeface="Overpass"/>
              </a:rPr>
              <a:t>Red Hat Consulting Solution Proposal</a:t>
            </a:r>
            <a:endParaRPr sz="1100">
              <a:solidFill>
                <a:srgbClr val="666666"/>
              </a:solidFill>
              <a:latin typeface="Overpass"/>
              <a:ea typeface="Overpass"/>
              <a:cs typeface="Overpass"/>
              <a:sym typeface="Overpass"/>
            </a:endParaRPr>
          </a:p>
          <a:p>
            <a:pPr indent="0" lvl="0" marL="0" rtl="0" algn="l">
              <a:spcBef>
                <a:spcPts val="0"/>
              </a:spcBef>
              <a:spcAft>
                <a:spcPts val="0"/>
              </a:spcAft>
              <a:buNone/>
            </a:pPr>
            <a:r>
              <a:rPr lang="en" sz="1100">
                <a:solidFill>
                  <a:srgbClr val="666666"/>
                </a:solidFill>
                <a:latin typeface="Overpass"/>
                <a:ea typeface="Overpass"/>
                <a:cs typeface="Overpass"/>
                <a:sym typeface="Overpass"/>
              </a:rPr>
              <a:t>Client Confidential - Do not redistribute</a:t>
            </a:r>
            <a:endParaRPr sz="1100">
              <a:solidFill>
                <a:srgbClr val="666666"/>
              </a:solidFill>
              <a:latin typeface="Overpass"/>
              <a:ea typeface="Overpass"/>
              <a:cs typeface="Overpass"/>
              <a:sym typeface="Overpass"/>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only 1">
  <p:cSld name="CUSTOM_17">
    <p:spTree>
      <p:nvGrpSpPr>
        <p:cNvPr id="524" name="Shape 524"/>
        <p:cNvGrpSpPr/>
        <p:nvPr/>
      </p:nvGrpSpPr>
      <p:grpSpPr>
        <a:xfrm>
          <a:off x="0" y="0"/>
          <a:ext cx="0" cy="0"/>
          <a:chOff x="0" y="0"/>
          <a:chExt cx="0" cy="0"/>
        </a:xfrm>
      </p:grpSpPr>
      <p:sp>
        <p:nvSpPr>
          <p:cNvPr id="525" name="Google Shape;525;p63"/>
          <p:cNvSpPr txBox="1"/>
          <p:nvPr>
            <p:ph type="title"/>
          </p:nvPr>
        </p:nvSpPr>
        <p:spPr>
          <a:xfrm>
            <a:off x="1102200" y="2273179"/>
            <a:ext cx="9987600" cy="1417500"/>
          </a:xfrm>
          <a:prstGeom prst="rect">
            <a:avLst/>
          </a:prstGeom>
        </p:spPr>
        <p:txBody>
          <a:bodyPr anchorCtr="0" anchor="ctr" bIns="0" lIns="0" spcFirstLastPara="1" rIns="0" wrap="square" tIns="0">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6" name="Google Shape;526;p63"/>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NFV - Closing">
  <p:cSld name="CUSTOM_1_3_1">
    <p:bg>
      <p:bgPr>
        <a:blipFill>
          <a:blip r:embed="rId2">
            <a:alphaModFix/>
          </a:blip>
          <a:stretch>
            <a:fillRect/>
          </a:stretch>
        </a:blipFill>
      </p:bgPr>
    </p:bg>
    <p:spTree>
      <p:nvGrpSpPr>
        <p:cNvPr id="527" name="Shape 527"/>
        <p:cNvGrpSpPr/>
        <p:nvPr/>
      </p:nvGrpSpPr>
      <p:grpSpPr>
        <a:xfrm>
          <a:off x="0" y="0"/>
          <a:ext cx="0" cy="0"/>
          <a:chOff x="0" y="0"/>
          <a:chExt cx="0" cy="0"/>
        </a:xfrm>
      </p:grpSpPr>
      <p:sp>
        <p:nvSpPr>
          <p:cNvPr id="528" name="Google Shape;528;p64"/>
          <p:cNvSpPr txBox="1"/>
          <p:nvPr/>
        </p:nvSpPr>
        <p:spPr>
          <a:xfrm>
            <a:off x="504970" y="269836"/>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pic>
        <p:nvPicPr>
          <p:cNvPr id="529" name="Google Shape;529;p64"/>
          <p:cNvPicPr preferRelativeResize="0"/>
          <p:nvPr/>
        </p:nvPicPr>
        <p:blipFill>
          <a:blip r:embed="rId3">
            <a:alphaModFix/>
          </a:blip>
          <a:stretch>
            <a:fillRect/>
          </a:stretch>
        </p:blipFill>
        <p:spPr>
          <a:xfrm>
            <a:off x="504975" y="6203986"/>
            <a:ext cx="1580275" cy="372766"/>
          </a:xfrm>
          <a:prstGeom prst="rect">
            <a:avLst/>
          </a:prstGeom>
          <a:noFill/>
          <a:ln>
            <a:noFill/>
          </a:ln>
        </p:spPr>
      </p:pic>
      <p:cxnSp>
        <p:nvCxnSpPr>
          <p:cNvPr id="530" name="Google Shape;530;p64"/>
          <p:cNvCxnSpPr/>
          <p:nvPr/>
        </p:nvCxnSpPr>
        <p:spPr>
          <a:xfrm rot="10800000">
            <a:off x="11744333"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531" name="Google Shape;531;p64"/>
          <p:cNvSpPr txBox="1"/>
          <p:nvPr>
            <p:ph idx="12" type="sldNum"/>
          </p:nvPr>
        </p:nvSpPr>
        <p:spPr>
          <a:xfrm flipH="1">
            <a:off x="1137842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32" name="Google Shape;532;p64"/>
          <p:cNvSpPr txBox="1"/>
          <p:nvPr>
            <p:ph type="title"/>
          </p:nvPr>
        </p:nvSpPr>
        <p:spPr>
          <a:xfrm>
            <a:off x="79527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7000">
                <a:solidFill>
                  <a:schemeClr val="accent2"/>
                </a:solidFill>
                <a:latin typeface="Overpass"/>
                <a:ea typeface="Overpass"/>
                <a:cs typeface="Overpass"/>
                <a:sym typeface="Overpass"/>
              </a:defRPr>
            </a:lvl1pPr>
            <a:lvl2pPr lvl="1" rtl="0">
              <a:lnSpc>
                <a:spcPct val="100000"/>
              </a:lnSpc>
              <a:spcBef>
                <a:spcPts val="0"/>
              </a:spcBef>
              <a:spcAft>
                <a:spcPts val="0"/>
              </a:spcAft>
              <a:buNone/>
              <a:defRPr b="1" sz="7000">
                <a:solidFill>
                  <a:srgbClr val="0088CE"/>
                </a:solidFill>
                <a:latin typeface="Overpass"/>
                <a:ea typeface="Overpass"/>
                <a:cs typeface="Overpass"/>
                <a:sym typeface="Overpass"/>
              </a:defRPr>
            </a:lvl2pPr>
            <a:lvl3pPr lvl="2" rtl="0">
              <a:lnSpc>
                <a:spcPct val="100000"/>
              </a:lnSpc>
              <a:spcBef>
                <a:spcPts val="0"/>
              </a:spcBef>
              <a:spcAft>
                <a:spcPts val="0"/>
              </a:spcAft>
              <a:buNone/>
              <a:defRPr b="1" sz="7000">
                <a:solidFill>
                  <a:srgbClr val="0088CE"/>
                </a:solidFill>
                <a:latin typeface="Overpass"/>
                <a:ea typeface="Overpass"/>
                <a:cs typeface="Overpass"/>
                <a:sym typeface="Overpass"/>
              </a:defRPr>
            </a:lvl3pPr>
            <a:lvl4pPr lvl="3" rtl="0">
              <a:lnSpc>
                <a:spcPct val="100000"/>
              </a:lnSpc>
              <a:spcBef>
                <a:spcPts val="0"/>
              </a:spcBef>
              <a:spcAft>
                <a:spcPts val="0"/>
              </a:spcAft>
              <a:buNone/>
              <a:defRPr b="1" sz="7000">
                <a:solidFill>
                  <a:srgbClr val="0088CE"/>
                </a:solidFill>
                <a:latin typeface="Overpass"/>
                <a:ea typeface="Overpass"/>
                <a:cs typeface="Overpass"/>
                <a:sym typeface="Overpass"/>
              </a:defRPr>
            </a:lvl4pPr>
            <a:lvl5pPr lvl="4" rtl="0">
              <a:lnSpc>
                <a:spcPct val="100000"/>
              </a:lnSpc>
              <a:spcBef>
                <a:spcPts val="0"/>
              </a:spcBef>
              <a:spcAft>
                <a:spcPts val="0"/>
              </a:spcAft>
              <a:buNone/>
              <a:defRPr b="1" sz="7000">
                <a:solidFill>
                  <a:srgbClr val="0088CE"/>
                </a:solidFill>
                <a:latin typeface="Overpass"/>
                <a:ea typeface="Overpass"/>
                <a:cs typeface="Overpass"/>
                <a:sym typeface="Overpass"/>
              </a:defRPr>
            </a:lvl5pPr>
            <a:lvl6pPr lvl="5" rtl="0">
              <a:lnSpc>
                <a:spcPct val="100000"/>
              </a:lnSpc>
              <a:spcBef>
                <a:spcPts val="0"/>
              </a:spcBef>
              <a:spcAft>
                <a:spcPts val="0"/>
              </a:spcAft>
              <a:buNone/>
              <a:defRPr b="1" sz="7000">
                <a:solidFill>
                  <a:srgbClr val="0088CE"/>
                </a:solidFill>
                <a:latin typeface="Overpass"/>
                <a:ea typeface="Overpass"/>
                <a:cs typeface="Overpass"/>
                <a:sym typeface="Overpass"/>
              </a:defRPr>
            </a:lvl6pPr>
            <a:lvl7pPr lvl="6" rtl="0">
              <a:lnSpc>
                <a:spcPct val="100000"/>
              </a:lnSpc>
              <a:spcBef>
                <a:spcPts val="0"/>
              </a:spcBef>
              <a:spcAft>
                <a:spcPts val="0"/>
              </a:spcAft>
              <a:buNone/>
              <a:defRPr b="1" sz="7000">
                <a:solidFill>
                  <a:srgbClr val="0088CE"/>
                </a:solidFill>
                <a:latin typeface="Overpass"/>
                <a:ea typeface="Overpass"/>
                <a:cs typeface="Overpass"/>
                <a:sym typeface="Overpass"/>
              </a:defRPr>
            </a:lvl7pPr>
            <a:lvl8pPr lvl="7" rtl="0">
              <a:lnSpc>
                <a:spcPct val="100000"/>
              </a:lnSpc>
              <a:spcBef>
                <a:spcPts val="0"/>
              </a:spcBef>
              <a:spcAft>
                <a:spcPts val="0"/>
              </a:spcAft>
              <a:buNone/>
              <a:defRPr b="1" sz="7000">
                <a:solidFill>
                  <a:srgbClr val="0088CE"/>
                </a:solidFill>
                <a:latin typeface="Overpass"/>
                <a:ea typeface="Overpass"/>
                <a:cs typeface="Overpass"/>
                <a:sym typeface="Overpass"/>
              </a:defRPr>
            </a:lvl8pPr>
            <a:lvl9pPr lvl="8" rtl="0">
              <a:lnSpc>
                <a:spcPct val="100000"/>
              </a:lnSpc>
              <a:spcBef>
                <a:spcPts val="0"/>
              </a:spcBef>
              <a:spcAft>
                <a:spcPts val="0"/>
              </a:spcAft>
              <a:buNone/>
              <a:defRPr b="1" sz="7000">
                <a:solidFill>
                  <a:srgbClr val="0088CE"/>
                </a:solidFill>
                <a:latin typeface="Overpass"/>
                <a:ea typeface="Overpass"/>
                <a:cs typeface="Overpass"/>
                <a:sym typeface="Overpass"/>
              </a:defRPr>
            </a:lvl9pPr>
          </a:lstStyle>
          <a:p/>
        </p:txBody>
      </p:sp>
      <p:sp>
        <p:nvSpPr>
          <p:cNvPr id="533" name="Google Shape;533;p64"/>
          <p:cNvSpPr txBox="1"/>
          <p:nvPr>
            <p:ph idx="1" type="subTitle"/>
          </p:nvPr>
        </p:nvSpPr>
        <p:spPr>
          <a:xfrm rot="5400000">
            <a:off x="91816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
        <p:nvSpPr>
          <p:cNvPr id="534" name="Google Shape;534;p64"/>
          <p:cNvSpPr txBox="1"/>
          <p:nvPr>
            <p:ph idx="2" type="subTitle"/>
          </p:nvPr>
        </p:nvSpPr>
        <p:spPr>
          <a:xfrm>
            <a:off x="795275" y="2752400"/>
            <a:ext cx="44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400"/>
              <a:buNone/>
              <a:defRPr sz="1400"/>
            </a:lvl1pPr>
            <a:lvl2pPr lvl="1" rtl="0">
              <a:lnSpc>
                <a:spcPct val="180000"/>
              </a:lnSpc>
              <a:spcBef>
                <a:spcPts val="0"/>
              </a:spcBef>
              <a:spcAft>
                <a:spcPts val="0"/>
              </a:spcAft>
              <a:buSzPts val="1400"/>
              <a:buNone/>
              <a:defRPr sz="1400"/>
            </a:lvl2pPr>
            <a:lvl3pPr lvl="2" rtl="0">
              <a:lnSpc>
                <a:spcPct val="180000"/>
              </a:lnSpc>
              <a:spcBef>
                <a:spcPts val="0"/>
              </a:spcBef>
              <a:spcAft>
                <a:spcPts val="0"/>
              </a:spcAft>
              <a:buSzPts val="1400"/>
              <a:buNone/>
              <a:defRPr sz="1400"/>
            </a:lvl3pPr>
            <a:lvl4pPr lvl="3" rtl="0">
              <a:lnSpc>
                <a:spcPct val="180000"/>
              </a:lnSpc>
              <a:spcBef>
                <a:spcPts val="0"/>
              </a:spcBef>
              <a:spcAft>
                <a:spcPts val="0"/>
              </a:spcAft>
              <a:buSzPts val="1400"/>
              <a:buNone/>
              <a:defRPr sz="1400"/>
            </a:lvl4pPr>
            <a:lvl5pPr lvl="4" rtl="0">
              <a:lnSpc>
                <a:spcPct val="180000"/>
              </a:lnSpc>
              <a:spcBef>
                <a:spcPts val="0"/>
              </a:spcBef>
              <a:spcAft>
                <a:spcPts val="0"/>
              </a:spcAft>
              <a:buSzPts val="1400"/>
              <a:buNone/>
              <a:defRPr sz="1400"/>
            </a:lvl5pPr>
            <a:lvl6pPr lvl="5" rtl="0">
              <a:lnSpc>
                <a:spcPct val="180000"/>
              </a:lnSpc>
              <a:spcBef>
                <a:spcPts val="0"/>
              </a:spcBef>
              <a:spcAft>
                <a:spcPts val="0"/>
              </a:spcAft>
              <a:buSzPts val="1400"/>
              <a:buNone/>
              <a:defRPr sz="1400"/>
            </a:lvl6pPr>
            <a:lvl7pPr lvl="6" rtl="0">
              <a:lnSpc>
                <a:spcPct val="180000"/>
              </a:lnSpc>
              <a:spcBef>
                <a:spcPts val="0"/>
              </a:spcBef>
              <a:spcAft>
                <a:spcPts val="0"/>
              </a:spcAft>
              <a:buSzPts val="1400"/>
              <a:buNone/>
              <a:defRPr sz="1400"/>
            </a:lvl7pPr>
            <a:lvl8pPr lvl="7" rtl="0">
              <a:lnSpc>
                <a:spcPct val="180000"/>
              </a:lnSpc>
              <a:spcBef>
                <a:spcPts val="0"/>
              </a:spcBef>
              <a:spcAft>
                <a:spcPts val="0"/>
              </a:spcAft>
              <a:buSzPts val="1400"/>
              <a:buNone/>
              <a:defRPr sz="1400"/>
            </a:lvl8pPr>
            <a:lvl9pPr lvl="8" rtl="0">
              <a:lnSpc>
                <a:spcPct val="180000"/>
              </a:lnSpc>
              <a:spcBef>
                <a:spcPts val="0"/>
              </a:spcBef>
              <a:spcAft>
                <a:spcPts val="0"/>
              </a:spcAft>
              <a:buSzPts val="1400"/>
              <a:buNone/>
              <a:defRPr sz="1400"/>
            </a:lvl9pPr>
          </a:lstStyle>
          <a:p/>
        </p:txBody>
      </p:sp>
      <p:sp>
        <p:nvSpPr>
          <p:cNvPr id="535" name="Google Shape;535;p64"/>
          <p:cNvSpPr txBox="1"/>
          <p:nvPr/>
        </p:nvSpPr>
        <p:spPr>
          <a:xfrm>
            <a:off x="1295691"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linkedin.com/company/red-hat</a:t>
            </a:r>
            <a:endParaRPr sz="1100">
              <a:latin typeface="Overpass Light"/>
              <a:ea typeface="Overpass Light"/>
              <a:cs typeface="Overpass Light"/>
              <a:sym typeface="Overpass Light"/>
            </a:endParaRPr>
          </a:p>
        </p:txBody>
      </p:sp>
      <p:sp>
        <p:nvSpPr>
          <p:cNvPr id="536" name="Google Shape;536;p64"/>
          <p:cNvSpPr txBox="1"/>
          <p:nvPr/>
        </p:nvSpPr>
        <p:spPr>
          <a:xfrm>
            <a:off x="1295691"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youtube.com/user/RedHatVideos</a:t>
            </a:r>
            <a:endParaRPr sz="1100">
              <a:latin typeface="Overpass Light"/>
              <a:ea typeface="Overpass Light"/>
              <a:cs typeface="Overpass Light"/>
              <a:sym typeface="Overpass Light"/>
            </a:endParaRPr>
          </a:p>
        </p:txBody>
      </p:sp>
      <p:sp>
        <p:nvSpPr>
          <p:cNvPr id="537" name="Google Shape;537;p64"/>
          <p:cNvSpPr txBox="1"/>
          <p:nvPr/>
        </p:nvSpPr>
        <p:spPr>
          <a:xfrm>
            <a:off x="4207766"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facebook.com/redhatinc</a:t>
            </a:r>
            <a:endParaRPr sz="1100">
              <a:latin typeface="Overpass Light"/>
              <a:ea typeface="Overpass Light"/>
              <a:cs typeface="Overpass Light"/>
              <a:sym typeface="Overpass Light"/>
            </a:endParaRPr>
          </a:p>
        </p:txBody>
      </p:sp>
      <p:sp>
        <p:nvSpPr>
          <p:cNvPr id="538" name="Google Shape;538;p64"/>
          <p:cNvSpPr txBox="1"/>
          <p:nvPr/>
        </p:nvSpPr>
        <p:spPr>
          <a:xfrm>
            <a:off x="4207766"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twitter.com/RedHat</a:t>
            </a:r>
            <a:endParaRPr sz="1100">
              <a:latin typeface="Overpass Light"/>
              <a:ea typeface="Overpass Light"/>
              <a:cs typeface="Overpass Light"/>
              <a:sym typeface="Overpass Light"/>
            </a:endParaRPr>
          </a:p>
        </p:txBody>
      </p:sp>
      <p:pic>
        <p:nvPicPr>
          <p:cNvPr id="539" name="Google Shape;539;p64"/>
          <p:cNvPicPr preferRelativeResize="0"/>
          <p:nvPr/>
        </p:nvPicPr>
        <p:blipFill rotWithShape="1">
          <a:blip r:embed="rId4">
            <a:alphaModFix/>
          </a:blip>
          <a:srcRect b="0" l="2507" r="2498" t="0"/>
          <a:stretch/>
        </p:blipFill>
        <p:spPr>
          <a:xfrm>
            <a:off x="3978700" y="5174306"/>
            <a:ext cx="229075" cy="241150"/>
          </a:xfrm>
          <a:prstGeom prst="rect">
            <a:avLst/>
          </a:prstGeom>
          <a:noFill/>
          <a:ln>
            <a:noFill/>
          </a:ln>
        </p:spPr>
      </p:pic>
      <p:pic>
        <p:nvPicPr>
          <p:cNvPr id="540" name="Google Shape;540;p64"/>
          <p:cNvPicPr preferRelativeResize="0"/>
          <p:nvPr/>
        </p:nvPicPr>
        <p:blipFill rotWithShape="1">
          <a:blip r:embed="rId5">
            <a:alphaModFix/>
          </a:blip>
          <a:srcRect b="0" l="2678" r="2678" t="0"/>
          <a:stretch/>
        </p:blipFill>
        <p:spPr>
          <a:xfrm>
            <a:off x="3978700" y="4669206"/>
            <a:ext cx="229075" cy="241150"/>
          </a:xfrm>
          <a:prstGeom prst="rect">
            <a:avLst/>
          </a:prstGeom>
          <a:noFill/>
          <a:ln>
            <a:noFill/>
          </a:ln>
        </p:spPr>
      </p:pic>
      <p:pic>
        <p:nvPicPr>
          <p:cNvPr id="541" name="Google Shape;541;p64"/>
          <p:cNvPicPr preferRelativeResize="0"/>
          <p:nvPr/>
        </p:nvPicPr>
        <p:blipFill rotWithShape="1">
          <a:blip r:embed="rId6">
            <a:alphaModFix/>
          </a:blip>
          <a:srcRect b="0" l="2507" r="2498" t="0"/>
          <a:stretch/>
        </p:blipFill>
        <p:spPr>
          <a:xfrm>
            <a:off x="1052775" y="5174306"/>
            <a:ext cx="229075" cy="241150"/>
          </a:xfrm>
          <a:prstGeom prst="rect">
            <a:avLst/>
          </a:prstGeom>
          <a:noFill/>
          <a:ln>
            <a:noFill/>
          </a:ln>
        </p:spPr>
      </p:pic>
      <p:pic>
        <p:nvPicPr>
          <p:cNvPr id="542" name="Google Shape;542;p64"/>
          <p:cNvPicPr preferRelativeResize="0"/>
          <p:nvPr/>
        </p:nvPicPr>
        <p:blipFill rotWithShape="1">
          <a:blip r:embed="rId7">
            <a:alphaModFix/>
          </a:blip>
          <a:srcRect b="0" l="2326" r="2326" t="0"/>
          <a:stretch/>
        </p:blipFill>
        <p:spPr>
          <a:xfrm>
            <a:off x="1052775" y="4669206"/>
            <a:ext cx="229075" cy="24115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543" name="Shape 543"/>
        <p:cNvGrpSpPr/>
        <p:nvPr/>
      </p:nvGrpSpPr>
      <p:grpSpPr>
        <a:xfrm>
          <a:off x="0" y="0"/>
          <a:ext cx="0" cy="0"/>
          <a:chOff x="0" y="0"/>
          <a:chExt cx="0" cy="0"/>
        </a:xfrm>
      </p:grpSpPr>
      <p:sp>
        <p:nvSpPr>
          <p:cNvPr id="544" name="Google Shape;544;p6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545" name="Google Shape;545;p6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46" name="Google Shape;546;p6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47" name="Google Shape;547;p6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48" name="Google Shape;548;p6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49" name="Google Shape;549;p65"/>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4" showMasterSp="0">
  <p:cSld name="text only">
    <p:spTree>
      <p:nvGrpSpPr>
        <p:cNvPr id="550" name="Shape 550"/>
        <p:cNvGrpSpPr/>
        <p:nvPr/>
      </p:nvGrpSpPr>
      <p:grpSpPr>
        <a:xfrm>
          <a:off x="0" y="0"/>
          <a:ext cx="0" cy="0"/>
          <a:chOff x="0" y="0"/>
          <a:chExt cx="0" cy="0"/>
        </a:xfrm>
      </p:grpSpPr>
      <p:pic>
        <p:nvPicPr>
          <p:cNvPr descr="Shape 7" id="551" name="Google Shape;551;p66"/>
          <p:cNvPicPr preferRelativeResize="0"/>
          <p:nvPr/>
        </p:nvPicPr>
        <p:blipFill rotWithShape="1">
          <a:blip r:embed="rId2">
            <a:alphaModFix/>
          </a:blip>
          <a:srcRect b="386" l="0" r="0" t="396"/>
          <a:stretch/>
        </p:blipFill>
        <p:spPr>
          <a:xfrm>
            <a:off x="11103266" y="6426032"/>
            <a:ext cx="872785" cy="278631"/>
          </a:xfrm>
          <a:prstGeom prst="rect">
            <a:avLst/>
          </a:prstGeom>
          <a:noFill/>
          <a:ln>
            <a:noFill/>
          </a:ln>
        </p:spPr>
      </p:pic>
      <p:sp>
        <p:nvSpPr>
          <p:cNvPr id="552" name="Google Shape;552;p66"/>
          <p:cNvSpPr txBox="1"/>
          <p:nvPr>
            <p:ph idx="1" type="body"/>
          </p:nvPr>
        </p:nvSpPr>
        <p:spPr>
          <a:xfrm>
            <a:off x="1102267" y="1659899"/>
            <a:ext cx="9987600" cy="4471500"/>
          </a:xfrm>
          <a:prstGeom prst="rect">
            <a:avLst/>
          </a:prstGeom>
          <a:noFill/>
          <a:ln>
            <a:noFill/>
          </a:ln>
        </p:spPr>
        <p:txBody>
          <a:bodyPr anchorCtr="0" anchor="t" bIns="121875" lIns="121875" spcFirstLastPara="1" rIns="121875" wrap="square" tIns="121875">
            <a:noAutofit/>
          </a:bodyPr>
          <a:lstStyle>
            <a:lvl1pPr indent="-381000" lvl="0" marL="457200" rtl="0" algn="l">
              <a:lnSpc>
                <a:spcPct val="115000"/>
              </a:lnSpc>
              <a:spcBef>
                <a:spcPts val="0"/>
              </a:spcBef>
              <a:spcAft>
                <a:spcPts val="0"/>
              </a:spcAft>
              <a:buSzPts val="2400"/>
              <a:buChar char="●"/>
              <a:defRPr/>
            </a:lvl1pPr>
            <a:lvl2pPr indent="-381000" lvl="1" marL="914400" rtl="0" algn="l">
              <a:lnSpc>
                <a:spcPct val="115000"/>
              </a:lnSpc>
              <a:spcBef>
                <a:spcPts val="0"/>
              </a:spcBef>
              <a:spcAft>
                <a:spcPts val="0"/>
              </a:spcAft>
              <a:buSzPts val="2400"/>
              <a:buChar char="○"/>
              <a:defRPr/>
            </a:lvl2pPr>
            <a:lvl3pPr indent="-381000" lvl="2" marL="1371600" rtl="0" algn="l">
              <a:lnSpc>
                <a:spcPct val="115000"/>
              </a:lnSpc>
              <a:spcBef>
                <a:spcPts val="0"/>
              </a:spcBef>
              <a:spcAft>
                <a:spcPts val="0"/>
              </a:spcAft>
              <a:buSzPts val="2400"/>
              <a:buChar char="■"/>
              <a:defRPr/>
            </a:lvl3pPr>
            <a:lvl4pPr indent="-381000" lvl="3" marL="1828800" rtl="0" algn="l">
              <a:lnSpc>
                <a:spcPct val="115000"/>
              </a:lnSpc>
              <a:spcBef>
                <a:spcPts val="0"/>
              </a:spcBef>
              <a:spcAft>
                <a:spcPts val="0"/>
              </a:spcAft>
              <a:buSzPts val="2400"/>
              <a:buChar char="●"/>
              <a:defRPr/>
            </a:lvl4pPr>
            <a:lvl5pPr indent="-381000" lvl="4" marL="2286000" rtl="0" algn="l">
              <a:lnSpc>
                <a:spcPct val="115000"/>
              </a:lnSpc>
              <a:spcBef>
                <a:spcPts val="0"/>
              </a:spcBef>
              <a:spcAft>
                <a:spcPts val="0"/>
              </a:spcAft>
              <a:buSzPts val="2400"/>
              <a:buChar char="○"/>
              <a:defRPr/>
            </a:lvl5pPr>
            <a:lvl6pPr indent="-381000" lvl="5" marL="2743200" rtl="0" algn="l">
              <a:lnSpc>
                <a:spcPct val="115000"/>
              </a:lnSpc>
              <a:spcBef>
                <a:spcPts val="800"/>
              </a:spcBef>
              <a:spcAft>
                <a:spcPts val="0"/>
              </a:spcAft>
              <a:buSzPts val="2400"/>
              <a:buChar char="■"/>
              <a:defRPr/>
            </a:lvl6pPr>
            <a:lvl7pPr indent="-381000" lvl="6" marL="3200400" rtl="0" algn="l">
              <a:lnSpc>
                <a:spcPct val="115000"/>
              </a:lnSpc>
              <a:spcBef>
                <a:spcPts val="800"/>
              </a:spcBef>
              <a:spcAft>
                <a:spcPts val="0"/>
              </a:spcAft>
              <a:buSzPts val="2400"/>
              <a:buChar char="●"/>
              <a:defRPr/>
            </a:lvl7pPr>
            <a:lvl8pPr indent="-381000" lvl="7" marL="3657600" rtl="0" algn="l">
              <a:lnSpc>
                <a:spcPct val="115000"/>
              </a:lnSpc>
              <a:spcBef>
                <a:spcPts val="800"/>
              </a:spcBef>
              <a:spcAft>
                <a:spcPts val="0"/>
              </a:spcAft>
              <a:buSzPts val="2400"/>
              <a:buChar char="○"/>
              <a:defRPr/>
            </a:lvl8pPr>
            <a:lvl9pPr indent="-381000" lvl="8" marL="4114800" rtl="0" algn="l">
              <a:lnSpc>
                <a:spcPct val="115000"/>
              </a:lnSpc>
              <a:spcBef>
                <a:spcPts val="800"/>
              </a:spcBef>
              <a:spcAft>
                <a:spcPts val="0"/>
              </a:spcAft>
              <a:buSzPts val="2400"/>
              <a:buChar char="■"/>
              <a:defRPr/>
            </a:lvl9pPr>
          </a:lstStyle>
          <a:p/>
        </p:txBody>
      </p:sp>
      <p:sp>
        <p:nvSpPr>
          <p:cNvPr id="553" name="Google Shape;553;p66"/>
          <p:cNvSpPr txBox="1"/>
          <p:nvPr>
            <p:ph type="title"/>
          </p:nvPr>
        </p:nvSpPr>
        <p:spPr>
          <a:xfrm>
            <a:off x="1102200" y="0"/>
            <a:ext cx="9987600" cy="1417500"/>
          </a:xfrm>
          <a:prstGeom prst="rect">
            <a:avLst/>
          </a:prstGeom>
          <a:noFill/>
          <a:ln>
            <a:noFill/>
          </a:ln>
        </p:spPr>
        <p:txBody>
          <a:bodyPr anchorCtr="0" anchor="b" bIns="121875" lIns="121875" spcFirstLastPara="1" rIns="121875" wrap="square" tIns="121875">
            <a:noAutofit/>
          </a:bodyPr>
          <a:lstStyle>
            <a:lvl1pPr lvl="0" rtl="0" algn="l">
              <a:lnSpc>
                <a:spcPct val="100000"/>
              </a:lnSpc>
              <a:spcBef>
                <a:spcPts val="0"/>
              </a:spcBef>
              <a:spcAft>
                <a:spcPts val="0"/>
              </a:spcAft>
              <a:buClr>
                <a:srgbClr val="000000"/>
              </a:buClr>
              <a:buSzPts val="2400"/>
              <a:buNone/>
              <a:defRPr/>
            </a:lvl1pPr>
            <a:lvl2pPr lvl="1" rtl="0" algn="ctr">
              <a:lnSpc>
                <a:spcPct val="100000"/>
              </a:lnSpc>
              <a:spcBef>
                <a:spcPts val="0"/>
              </a:spcBef>
              <a:spcAft>
                <a:spcPts val="0"/>
              </a:spcAft>
              <a:buClr>
                <a:srgbClr val="000000"/>
              </a:buClr>
              <a:buSzPts val="2400"/>
              <a:buNone/>
              <a:defRPr/>
            </a:lvl2pPr>
            <a:lvl3pPr lvl="2" rtl="0" algn="ctr">
              <a:lnSpc>
                <a:spcPct val="100000"/>
              </a:lnSpc>
              <a:spcBef>
                <a:spcPts val="0"/>
              </a:spcBef>
              <a:spcAft>
                <a:spcPts val="0"/>
              </a:spcAft>
              <a:buClr>
                <a:srgbClr val="000000"/>
              </a:buClr>
              <a:buSzPts val="2400"/>
              <a:buNone/>
              <a:defRPr/>
            </a:lvl3pPr>
            <a:lvl4pPr lvl="3" rtl="0" algn="ctr">
              <a:lnSpc>
                <a:spcPct val="100000"/>
              </a:lnSpc>
              <a:spcBef>
                <a:spcPts val="0"/>
              </a:spcBef>
              <a:spcAft>
                <a:spcPts val="0"/>
              </a:spcAft>
              <a:buClr>
                <a:srgbClr val="000000"/>
              </a:buClr>
              <a:buSzPts val="2400"/>
              <a:buNone/>
              <a:defRPr/>
            </a:lvl4pPr>
            <a:lvl5pPr lvl="4" rtl="0" algn="ctr">
              <a:lnSpc>
                <a:spcPct val="100000"/>
              </a:lnSpc>
              <a:spcBef>
                <a:spcPts val="0"/>
              </a:spcBef>
              <a:spcAft>
                <a:spcPts val="0"/>
              </a:spcAft>
              <a:buClr>
                <a:srgbClr val="000000"/>
              </a:buClr>
              <a:buSzPts val="2400"/>
              <a:buNone/>
              <a:defRPr/>
            </a:lvl5pPr>
            <a:lvl6pPr lvl="5" rtl="0" algn="ctr">
              <a:lnSpc>
                <a:spcPct val="100000"/>
              </a:lnSpc>
              <a:spcBef>
                <a:spcPts val="0"/>
              </a:spcBef>
              <a:spcAft>
                <a:spcPts val="0"/>
              </a:spcAft>
              <a:buClr>
                <a:srgbClr val="000000"/>
              </a:buClr>
              <a:buSzPts val="2400"/>
              <a:buNone/>
              <a:defRPr/>
            </a:lvl6pPr>
            <a:lvl7pPr lvl="6" rtl="0" algn="ctr">
              <a:lnSpc>
                <a:spcPct val="100000"/>
              </a:lnSpc>
              <a:spcBef>
                <a:spcPts val="0"/>
              </a:spcBef>
              <a:spcAft>
                <a:spcPts val="0"/>
              </a:spcAft>
              <a:buClr>
                <a:srgbClr val="000000"/>
              </a:buClr>
              <a:buSzPts val="2400"/>
              <a:buNone/>
              <a:defRPr/>
            </a:lvl7pPr>
            <a:lvl8pPr lvl="7" rtl="0" algn="ctr">
              <a:lnSpc>
                <a:spcPct val="100000"/>
              </a:lnSpc>
              <a:spcBef>
                <a:spcPts val="0"/>
              </a:spcBef>
              <a:spcAft>
                <a:spcPts val="0"/>
              </a:spcAft>
              <a:buClr>
                <a:srgbClr val="000000"/>
              </a:buClr>
              <a:buSzPts val="2400"/>
              <a:buNone/>
              <a:defRPr/>
            </a:lvl8pPr>
            <a:lvl9pPr lvl="8" rtl="0" algn="ctr">
              <a:lnSpc>
                <a:spcPct val="100000"/>
              </a:lnSpc>
              <a:spcBef>
                <a:spcPts val="0"/>
              </a:spcBef>
              <a:spcAft>
                <a:spcPts val="0"/>
              </a:spcAft>
              <a:buClr>
                <a:srgbClr val="000000"/>
              </a:buClr>
              <a:buSzPts val="2400"/>
              <a:buNone/>
              <a:defRPr/>
            </a:lvl9pPr>
          </a:lstStyle>
          <a:p/>
        </p:txBody>
      </p:sp>
      <p:sp>
        <p:nvSpPr>
          <p:cNvPr id="554" name="Google Shape;554;p66"/>
          <p:cNvSpPr txBox="1"/>
          <p:nvPr>
            <p:ph idx="12" type="sldNum"/>
          </p:nvPr>
        </p:nvSpPr>
        <p:spPr>
          <a:xfrm>
            <a:off x="188343" y="6363632"/>
            <a:ext cx="468000" cy="464100"/>
          </a:xfrm>
          <a:prstGeom prst="rect">
            <a:avLst/>
          </a:prstGeom>
          <a:noFill/>
          <a:ln>
            <a:noFill/>
          </a:ln>
        </p:spPr>
        <p:txBody>
          <a:bodyPr anchorCtr="0" anchor="ctr" bIns="121875" lIns="121875" spcFirstLastPara="1" rIns="121875" wrap="square" tIns="121875">
            <a:noAutofit/>
          </a:bodyPr>
          <a:lstStyle>
            <a:lvl1pPr indent="0" lvl="0" marL="0" rtl="0" algn="l">
              <a:lnSpc>
                <a:spcPct val="100000"/>
              </a:lnSpc>
              <a:spcBef>
                <a:spcPts val="0"/>
              </a:spcBef>
              <a:spcAft>
                <a:spcPts val="0"/>
              </a:spcAft>
              <a:buClr>
                <a:srgbClr val="000000"/>
              </a:buClr>
              <a:buSzPts val="1500"/>
              <a:buFont typeface="Proxima Nova"/>
              <a:buNone/>
              <a:defRPr sz="1500"/>
            </a:lvl1pPr>
            <a:lvl2pPr indent="0" lvl="1" marL="0" rtl="0" algn="l">
              <a:lnSpc>
                <a:spcPct val="100000"/>
              </a:lnSpc>
              <a:spcBef>
                <a:spcPts val="0"/>
              </a:spcBef>
              <a:spcAft>
                <a:spcPts val="0"/>
              </a:spcAft>
              <a:buClr>
                <a:srgbClr val="000000"/>
              </a:buClr>
              <a:buSzPts val="1500"/>
              <a:buFont typeface="Proxima Nova"/>
              <a:buNone/>
              <a:defRPr sz="1500"/>
            </a:lvl2pPr>
            <a:lvl3pPr indent="0" lvl="2" marL="0" rtl="0" algn="l">
              <a:lnSpc>
                <a:spcPct val="100000"/>
              </a:lnSpc>
              <a:spcBef>
                <a:spcPts val="0"/>
              </a:spcBef>
              <a:spcAft>
                <a:spcPts val="0"/>
              </a:spcAft>
              <a:buClr>
                <a:srgbClr val="000000"/>
              </a:buClr>
              <a:buSzPts val="1500"/>
              <a:buFont typeface="Proxima Nova"/>
              <a:buNone/>
              <a:defRPr sz="1500"/>
            </a:lvl3pPr>
            <a:lvl4pPr indent="0" lvl="3" marL="0" rtl="0" algn="l">
              <a:lnSpc>
                <a:spcPct val="100000"/>
              </a:lnSpc>
              <a:spcBef>
                <a:spcPts val="0"/>
              </a:spcBef>
              <a:spcAft>
                <a:spcPts val="0"/>
              </a:spcAft>
              <a:buClr>
                <a:srgbClr val="000000"/>
              </a:buClr>
              <a:buSzPts val="1500"/>
              <a:buFont typeface="Proxima Nova"/>
              <a:buNone/>
              <a:defRPr sz="1500"/>
            </a:lvl4pPr>
            <a:lvl5pPr indent="0" lvl="4" marL="0" rtl="0" algn="l">
              <a:lnSpc>
                <a:spcPct val="100000"/>
              </a:lnSpc>
              <a:spcBef>
                <a:spcPts val="0"/>
              </a:spcBef>
              <a:spcAft>
                <a:spcPts val="0"/>
              </a:spcAft>
              <a:buClr>
                <a:srgbClr val="000000"/>
              </a:buClr>
              <a:buSzPts val="1500"/>
              <a:buFont typeface="Proxima Nova"/>
              <a:buNone/>
              <a:defRPr sz="1500"/>
            </a:lvl5pPr>
            <a:lvl6pPr indent="0" lvl="5" marL="0" rtl="0" algn="l">
              <a:lnSpc>
                <a:spcPct val="100000"/>
              </a:lnSpc>
              <a:spcBef>
                <a:spcPts val="0"/>
              </a:spcBef>
              <a:spcAft>
                <a:spcPts val="0"/>
              </a:spcAft>
              <a:buClr>
                <a:srgbClr val="000000"/>
              </a:buClr>
              <a:buSzPts val="1500"/>
              <a:buFont typeface="Proxima Nova"/>
              <a:buNone/>
              <a:defRPr sz="1500"/>
            </a:lvl6pPr>
            <a:lvl7pPr indent="0" lvl="6" marL="0" rtl="0" algn="l">
              <a:lnSpc>
                <a:spcPct val="100000"/>
              </a:lnSpc>
              <a:spcBef>
                <a:spcPts val="0"/>
              </a:spcBef>
              <a:spcAft>
                <a:spcPts val="0"/>
              </a:spcAft>
              <a:buClr>
                <a:srgbClr val="000000"/>
              </a:buClr>
              <a:buSzPts val="1500"/>
              <a:buFont typeface="Proxima Nova"/>
              <a:buNone/>
              <a:defRPr sz="1500"/>
            </a:lvl7pPr>
            <a:lvl8pPr indent="0" lvl="7" marL="0" rtl="0" algn="l">
              <a:lnSpc>
                <a:spcPct val="100000"/>
              </a:lnSpc>
              <a:spcBef>
                <a:spcPts val="0"/>
              </a:spcBef>
              <a:spcAft>
                <a:spcPts val="0"/>
              </a:spcAft>
              <a:buClr>
                <a:srgbClr val="000000"/>
              </a:buClr>
              <a:buSzPts val="1500"/>
              <a:buFont typeface="Proxima Nova"/>
              <a:buNone/>
              <a:defRPr sz="1500"/>
            </a:lvl8pPr>
            <a:lvl9pPr indent="0" lvl="8" marL="0" rtl="0" algn="l">
              <a:lnSpc>
                <a:spcPct val="100000"/>
              </a:lnSpc>
              <a:spcBef>
                <a:spcPts val="0"/>
              </a:spcBef>
              <a:spcAft>
                <a:spcPts val="0"/>
              </a:spcAft>
              <a:buClr>
                <a:srgbClr val="000000"/>
              </a:buClr>
              <a:buSzPts val="1500"/>
              <a:buFont typeface="Proxima Nova"/>
              <a:buNone/>
              <a:defRPr sz="1500"/>
            </a:lvl9pPr>
          </a:lstStyle>
          <a:p>
            <a:pPr indent="0" lvl="0" marL="0" rtl="0" algn="l">
              <a:spcBef>
                <a:spcPts val="0"/>
              </a:spcBef>
              <a:spcAft>
                <a:spcPts val="0"/>
              </a:spcAft>
              <a:buNone/>
            </a:pPr>
            <a:fld id="{00000000-1234-1234-1234-123412341234}" type="slidenum">
              <a:rPr lang="en"/>
              <a:t>‹#›</a:t>
            </a:fld>
            <a:endParaRPr b="0" i="0" u="none" cap="none" strike="noStrike">
              <a:solidFill>
                <a:srgbClr val="000000"/>
              </a:solidFill>
              <a:latin typeface="Proxima Nova"/>
              <a:ea typeface="Proxima Nova"/>
              <a:cs typeface="Proxima Nova"/>
              <a:sym typeface="Proxima Nova"/>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left, text right" showMasterSp="0">
  <p:cSld name="graphic left, text right">
    <p:spTree>
      <p:nvGrpSpPr>
        <p:cNvPr id="555" name="Shape 555"/>
        <p:cNvGrpSpPr/>
        <p:nvPr/>
      </p:nvGrpSpPr>
      <p:grpSpPr>
        <a:xfrm>
          <a:off x="0" y="0"/>
          <a:ext cx="0" cy="0"/>
          <a:chOff x="0" y="0"/>
          <a:chExt cx="0" cy="0"/>
        </a:xfrm>
      </p:grpSpPr>
      <p:pic>
        <p:nvPicPr>
          <p:cNvPr descr="Shape 7" id="556" name="Google Shape;556;p67"/>
          <p:cNvPicPr preferRelativeResize="0"/>
          <p:nvPr/>
        </p:nvPicPr>
        <p:blipFill rotWithShape="1">
          <a:blip r:embed="rId2">
            <a:alphaModFix/>
          </a:blip>
          <a:srcRect b="386" l="0" r="0" t="396"/>
          <a:stretch/>
        </p:blipFill>
        <p:spPr>
          <a:xfrm>
            <a:off x="11103266" y="6426032"/>
            <a:ext cx="872785" cy="278631"/>
          </a:xfrm>
          <a:prstGeom prst="rect">
            <a:avLst/>
          </a:prstGeom>
          <a:noFill/>
          <a:ln>
            <a:noFill/>
          </a:ln>
        </p:spPr>
      </p:pic>
      <p:sp>
        <p:nvSpPr>
          <p:cNvPr id="557" name="Google Shape;557;p67"/>
          <p:cNvSpPr txBox="1"/>
          <p:nvPr>
            <p:ph idx="1" type="body"/>
          </p:nvPr>
        </p:nvSpPr>
        <p:spPr>
          <a:xfrm>
            <a:off x="6309798" y="2167899"/>
            <a:ext cx="4779900" cy="3526500"/>
          </a:xfrm>
          <a:prstGeom prst="rect">
            <a:avLst/>
          </a:prstGeom>
          <a:noFill/>
          <a:ln>
            <a:noFill/>
          </a:ln>
        </p:spPr>
        <p:txBody>
          <a:bodyPr anchorCtr="0" anchor="t" bIns="121875" lIns="121875" spcFirstLastPara="1" rIns="121875" wrap="square" tIns="121875">
            <a:noAutofit/>
          </a:bodyPr>
          <a:lstStyle>
            <a:lvl1pPr indent="-381000" lvl="0" marL="457200" rtl="0" algn="l">
              <a:lnSpc>
                <a:spcPct val="115000"/>
              </a:lnSpc>
              <a:spcBef>
                <a:spcPts val="0"/>
              </a:spcBef>
              <a:spcAft>
                <a:spcPts val="0"/>
              </a:spcAft>
              <a:buSzPts val="2400"/>
              <a:buChar char="●"/>
              <a:defRPr/>
            </a:lvl1pPr>
            <a:lvl2pPr indent="-381000" lvl="1" marL="914400" rtl="0" algn="l">
              <a:lnSpc>
                <a:spcPct val="115000"/>
              </a:lnSpc>
              <a:spcBef>
                <a:spcPts val="0"/>
              </a:spcBef>
              <a:spcAft>
                <a:spcPts val="0"/>
              </a:spcAft>
              <a:buSzPts val="2400"/>
              <a:buChar char="○"/>
              <a:defRPr/>
            </a:lvl2pPr>
            <a:lvl3pPr indent="-381000" lvl="2" marL="1371600" rtl="0" algn="l">
              <a:lnSpc>
                <a:spcPct val="115000"/>
              </a:lnSpc>
              <a:spcBef>
                <a:spcPts val="0"/>
              </a:spcBef>
              <a:spcAft>
                <a:spcPts val="0"/>
              </a:spcAft>
              <a:buSzPts val="2400"/>
              <a:buChar char="■"/>
              <a:defRPr/>
            </a:lvl3pPr>
            <a:lvl4pPr indent="-381000" lvl="3" marL="1828800" rtl="0" algn="l">
              <a:lnSpc>
                <a:spcPct val="115000"/>
              </a:lnSpc>
              <a:spcBef>
                <a:spcPts val="0"/>
              </a:spcBef>
              <a:spcAft>
                <a:spcPts val="0"/>
              </a:spcAft>
              <a:buSzPts val="2400"/>
              <a:buChar char="●"/>
              <a:defRPr/>
            </a:lvl4pPr>
            <a:lvl5pPr indent="-381000" lvl="4" marL="2286000" rtl="0" algn="l">
              <a:lnSpc>
                <a:spcPct val="115000"/>
              </a:lnSpc>
              <a:spcBef>
                <a:spcPts val="0"/>
              </a:spcBef>
              <a:spcAft>
                <a:spcPts val="0"/>
              </a:spcAft>
              <a:buSzPts val="2400"/>
              <a:buChar char="○"/>
              <a:defRPr/>
            </a:lvl5pPr>
            <a:lvl6pPr indent="-381000" lvl="5" marL="2743200" rtl="0" algn="l">
              <a:lnSpc>
                <a:spcPct val="115000"/>
              </a:lnSpc>
              <a:spcBef>
                <a:spcPts val="800"/>
              </a:spcBef>
              <a:spcAft>
                <a:spcPts val="0"/>
              </a:spcAft>
              <a:buSzPts val="2400"/>
              <a:buChar char="■"/>
              <a:defRPr/>
            </a:lvl6pPr>
            <a:lvl7pPr indent="-381000" lvl="6" marL="3200400" rtl="0" algn="l">
              <a:lnSpc>
                <a:spcPct val="115000"/>
              </a:lnSpc>
              <a:spcBef>
                <a:spcPts val="800"/>
              </a:spcBef>
              <a:spcAft>
                <a:spcPts val="0"/>
              </a:spcAft>
              <a:buSzPts val="2400"/>
              <a:buChar char="●"/>
              <a:defRPr/>
            </a:lvl7pPr>
            <a:lvl8pPr indent="-381000" lvl="7" marL="3657600" rtl="0" algn="l">
              <a:lnSpc>
                <a:spcPct val="115000"/>
              </a:lnSpc>
              <a:spcBef>
                <a:spcPts val="800"/>
              </a:spcBef>
              <a:spcAft>
                <a:spcPts val="0"/>
              </a:spcAft>
              <a:buSzPts val="2400"/>
              <a:buChar char="○"/>
              <a:defRPr/>
            </a:lvl8pPr>
            <a:lvl9pPr indent="-381000" lvl="8" marL="4114800" rtl="0" algn="l">
              <a:lnSpc>
                <a:spcPct val="115000"/>
              </a:lnSpc>
              <a:spcBef>
                <a:spcPts val="800"/>
              </a:spcBef>
              <a:spcAft>
                <a:spcPts val="0"/>
              </a:spcAft>
              <a:buSzPts val="2400"/>
              <a:buChar char="■"/>
              <a:defRPr/>
            </a:lvl9pPr>
          </a:lstStyle>
          <a:p/>
        </p:txBody>
      </p:sp>
      <p:sp>
        <p:nvSpPr>
          <p:cNvPr id="558" name="Google Shape;558;p67"/>
          <p:cNvSpPr txBox="1"/>
          <p:nvPr>
            <p:ph type="title"/>
          </p:nvPr>
        </p:nvSpPr>
        <p:spPr>
          <a:xfrm>
            <a:off x="1102200" y="0"/>
            <a:ext cx="9987600" cy="1417500"/>
          </a:xfrm>
          <a:prstGeom prst="rect">
            <a:avLst/>
          </a:prstGeom>
          <a:noFill/>
          <a:ln>
            <a:noFill/>
          </a:ln>
        </p:spPr>
        <p:txBody>
          <a:bodyPr anchorCtr="0" anchor="b" bIns="121875" lIns="121875" spcFirstLastPara="1" rIns="121875" wrap="square" tIns="121875">
            <a:noAutofit/>
          </a:bodyPr>
          <a:lstStyle>
            <a:lvl1pPr lvl="0" rtl="0" algn="l">
              <a:lnSpc>
                <a:spcPct val="100000"/>
              </a:lnSpc>
              <a:spcBef>
                <a:spcPts val="0"/>
              </a:spcBef>
              <a:spcAft>
                <a:spcPts val="0"/>
              </a:spcAft>
              <a:buClr>
                <a:srgbClr val="000000"/>
              </a:buClr>
              <a:buSzPts val="2400"/>
              <a:buNone/>
              <a:defRPr/>
            </a:lvl1pPr>
            <a:lvl2pPr lvl="1" rtl="0" algn="ctr">
              <a:lnSpc>
                <a:spcPct val="100000"/>
              </a:lnSpc>
              <a:spcBef>
                <a:spcPts val="0"/>
              </a:spcBef>
              <a:spcAft>
                <a:spcPts val="0"/>
              </a:spcAft>
              <a:buClr>
                <a:srgbClr val="000000"/>
              </a:buClr>
              <a:buSzPts val="2400"/>
              <a:buNone/>
              <a:defRPr/>
            </a:lvl2pPr>
            <a:lvl3pPr lvl="2" rtl="0" algn="ctr">
              <a:lnSpc>
                <a:spcPct val="100000"/>
              </a:lnSpc>
              <a:spcBef>
                <a:spcPts val="0"/>
              </a:spcBef>
              <a:spcAft>
                <a:spcPts val="0"/>
              </a:spcAft>
              <a:buClr>
                <a:srgbClr val="000000"/>
              </a:buClr>
              <a:buSzPts val="2400"/>
              <a:buNone/>
              <a:defRPr/>
            </a:lvl3pPr>
            <a:lvl4pPr lvl="3" rtl="0" algn="ctr">
              <a:lnSpc>
                <a:spcPct val="100000"/>
              </a:lnSpc>
              <a:spcBef>
                <a:spcPts val="0"/>
              </a:spcBef>
              <a:spcAft>
                <a:spcPts val="0"/>
              </a:spcAft>
              <a:buClr>
                <a:srgbClr val="000000"/>
              </a:buClr>
              <a:buSzPts val="2400"/>
              <a:buNone/>
              <a:defRPr/>
            </a:lvl4pPr>
            <a:lvl5pPr lvl="4" rtl="0" algn="ctr">
              <a:lnSpc>
                <a:spcPct val="100000"/>
              </a:lnSpc>
              <a:spcBef>
                <a:spcPts val="0"/>
              </a:spcBef>
              <a:spcAft>
                <a:spcPts val="0"/>
              </a:spcAft>
              <a:buClr>
                <a:srgbClr val="000000"/>
              </a:buClr>
              <a:buSzPts val="2400"/>
              <a:buNone/>
              <a:defRPr/>
            </a:lvl5pPr>
            <a:lvl6pPr lvl="5" rtl="0" algn="ctr">
              <a:lnSpc>
                <a:spcPct val="100000"/>
              </a:lnSpc>
              <a:spcBef>
                <a:spcPts val="0"/>
              </a:spcBef>
              <a:spcAft>
                <a:spcPts val="0"/>
              </a:spcAft>
              <a:buClr>
                <a:srgbClr val="000000"/>
              </a:buClr>
              <a:buSzPts val="2400"/>
              <a:buNone/>
              <a:defRPr/>
            </a:lvl6pPr>
            <a:lvl7pPr lvl="6" rtl="0" algn="ctr">
              <a:lnSpc>
                <a:spcPct val="100000"/>
              </a:lnSpc>
              <a:spcBef>
                <a:spcPts val="0"/>
              </a:spcBef>
              <a:spcAft>
                <a:spcPts val="0"/>
              </a:spcAft>
              <a:buClr>
                <a:srgbClr val="000000"/>
              </a:buClr>
              <a:buSzPts val="2400"/>
              <a:buNone/>
              <a:defRPr/>
            </a:lvl7pPr>
            <a:lvl8pPr lvl="7" rtl="0" algn="ctr">
              <a:lnSpc>
                <a:spcPct val="100000"/>
              </a:lnSpc>
              <a:spcBef>
                <a:spcPts val="0"/>
              </a:spcBef>
              <a:spcAft>
                <a:spcPts val="0"/>
              </a:spcAft>
              <a:buClr>
                <a:srgbClr val="000000"/>
              </a:buClr>
              <a:buSzPts val="2400"/>
              <a:buNone/>
              <a:defRPr/>
            </a:lvl8pPr>
            <a:lvl9pPr lvl="8" rtl="0" algn="ctr">
              <a:lnSpc>
                <a:spcPct val="100000"/>
              </a:lnSpc>
              <a:spcBef>
                <a:spcPts val="0"/>
              </a:spcBef>
              <a:spcAft>
                <a:spcPts val="0"/>
              </a:spcAft>
              <a:buClr>
                <a:srgbClr val="000000"/>
              </a:buClr>
              <a:buSzPts val="2400"/>
              <a:buNone/>
              <a:defRPr/>
            </a:lvl9pPr>
          </a:lstStyle>
          <a:p/>
        </p:txBody>
      </p:sp>
      <p:sp>
        <p:nvSpPr>
          <p:cNvPr id="559" name="Google Shape;559;p67"/>
          <p:cNvSpPr txBox="1"/>
          <p:nvPr>
            <p:ph idx="12" type="sldNum"/>
          </p:nvPr>
        </p:nvSpPr>
        <p:spPr>
          <a:xfrm>
            <a:off x="188343" y="6363632"/>
            <a:ext cx="468000" cy="464100"/>
          </a:xfrm>
          <a:prstGeom prst="rect">
            <a:avLst/>
          </a:prstGeom>
          <a:noFill/>
          <a:ln>
            <a:noFill/>
          </a:ln>
        </p:spPr>
        <p:txBody>
          <a:bodyPr anchorCtr="0" anchor="ctr" bIns="121875" lIns="121875" spcFirstLastPara="1" rIns="121875" wrap="square" tIns="121875">
            <a:noAutofit/>
          </a:bodyPr>
          <a:lstStyle>
            <a:lvl1pPr indent="0" lvl="0" marL="0" rtl="0" algn="l">
              <a:lnSpc>
                <a:spcPct val="100000"/>
              </a:lnSpc>
              <a:spcBef>
                <a:spcPts val="0"/>
              </a:spcBef>
              <a:spcAft>
                <a:spcPts val="0"/>
              </a:spcAft>
              <a:buClr>
                <a:srgbClr val="000000"/>
              </a:buClr>
              <a:buSzPts val="1500"/>
              <a:buFont typeface="Proxima Nova"/>
              <a:buNone/>
              <a:defRPr sz="1500"/>
            </a:lvl1pPr>
            <a:lvl2pPr indent="0" lvl="1" marL="0" rtl="0" algn="l">
              <a:lnSpc>
                <a:spcPct val="100000"/>
              </a:lnSpc>
              <a:spcBef>
                <a:spcPts val="0"/>
              </a:spcBef>
              <a:spcAft>
                <a:spcPts val="0"/>
              </a:spcAft>
              <a:buClr>
                <a:srgbClr val="000000"/>
              </a:buClr>
              <a:buSzPts val="1500"/>
              <a:buFont typeface="Proxima Nova"/>
              <a:buNone/>
              <a:defRPr sz="1500"/>
            </a:lvl2pPr>
            <a:lvl3pPr indent="0" lvl="2" marL="0" rtl="0" algn="l">
              <a:lnSpc>
                <a:spcPct val="100000"/>
              </a:lnSpc>
              <a:spcBef>
                <a:spcPts val="0"/>
              </a:spcBef>
              <a:spcAft>
                <a:spcPts val="0"/>
              </a:spcAft>
              <a:buClr>
                <a:srgbClr val="000000"/>
              </a:buClr>
              <a:buSzPts val="1500"/>
              <a:buFont typeface="Proxima Nova"/>
              <a:buNone/>
              <a:defRPr sz="1500"/>
            </a:lvl3pPr>
            <a:lvl4pPr indent="0" lvl="3" marL="0" rtl="0" algn="l">
              <a:lnSpc>
                <a:spcPct val="100000"/>
              </a:lnSpc>
              <a:spcBef>
                <a:spcPts val="0"/>
              </a:spcBef>
              <a:spcAft>
                <a:spcPts val="0"/>
              </a:spcAft>
              <a:buClr>
                <a:srgbClr val="000000"/>
              </a:buClr>
              <a:buSzPts val="1500"/>
              <a:buFont typeface="Proxima Nova"/>
              <a:buNone/>
              <a:defRPr sz="1500"/>
            </a:lvl4pPr>
            <a:lvl5pPr indent="0" lvl="4" marL="0" rtl="0" algn="l">
              <a:lnSpc>
                <a:spcPct val="100000"/>
              </a:lnSpc>
              <a:spcBef>
                <a:spcPts val="0"/>
              </a:spcBef>
              <a:spcAft>
                <a:spcPts val="0"/>
              </a:spcAft>
              <a:buClr>
                <a:srgbClr val="000000"/>
              </a:buClr>
              <a:buSzPts val="1500"/>
              <a:buFont typeface="Proxima Nova"/>
              <a:buNone/>
              <a:defRPr sz="1500"/>
            </a:lvl5pPr>
            <a:lvl6pPr indent="0" lvl="5" marL="0" rtl="0" algn="l">
              <a:lnSpc>
                <a:spcPct val="100000"/>
              </a:lnSpc>
              <a:spcBef>
                <a:spcPts val="0"/>
              </a:spcBef>
              <a:spcAft>
                <a:spcPts val="0"/>
              </a:spcAft>
              <a:buClr>
                <a:srgbClr val="000000"/>
              </a:buClr>
              <a:buSzPts val="1500"/>
              <a:buFont typeface="Proxima Nova"/>
              <a:buNone/>
              <a:defRPr sz="1500"/>
            </a:lvl6pPr>
            <a:lvl7pPr indent="0" lvl="6" marL="0" rtl="0" algn="l">
              <a:lnSpc>
                <a:spcPct val="100000"/>
              </a:lnSpc>
              <a:spcBef>
                <a:spcPts val="0"/>
              </a:spcBef>
              <a:spcAft>
                <a:spcPts val="0"/>
              </a:spcAft>
              <a:buClr>
                <a:srgbClr val="000000"/>
              </a:buClr>
              <a:buSzPts val="1500"/>
              <a:buFont typeface="Proxima Nova"/>
              <a:buNone/>
              <a:defRPr sz="1500"/>
            </a:lvl7pPr>
            <a:lvl8pPr indent="0" lvl="7" marL="0" rtl="0" algn="l">
              <a:lnSpc>
                <a:spcPct val="100000"/>
              </a:lnSpc>
              <a:spcBef>
                <a:spcPts val="0"/>
              </a:spcBef>
              <a:spcAft>
                <a:spcPts val="0"/>
              </a:spcAft>
              <a:buClr>
                <a:srgbClr val="000000"/>
              </a:buClr>
              <a:buSzPts val="1500"/>
              <a:buFont typeface="Proxima Nova"/>
              <a:buNone/>
              <a:defRPr sz="1500"/>
            </a:lvl8pPr>
            <a:lvl9pPr indent="0" lvl="8" marL="0" rtl="0" algn="l">
              <a:lnSpc>
                <a:spcPct val="100000"/>
              </a:lnSpc>
              <a:spcBef>
                <a:spcPts val="0"/>
              </a:spcBef>
              <a:spcAft>
                <a:spcPts val="0"/>
              </a:spcAft>
              <a:buClr>
                <a:srgbClr val="000000"/>
              </a:buClr>
              <a:buSzPts val="1500"/>
              <a:buFont typeface="Proxima Nova"/>
              <a:buNone/>
              <a:defRPr sz="1500"/>
            </a:lvl9pPr>
          </a:lstStyle>
          <a:p>
            <a:pPr indent="0" lvl="0" marL="0" rtl="0" algn="l">
              <a:spcBef>
                <a:spcPts val="0"/>
              </a:spcBef>
              <a:spcAft>
                <a:spcPts val="0"/>
              </a:spcAft>
              <a:buNone/>
            </a:pPr>
            <a:fld id="{00000000-1234-1234-1234-123412341234}" type="slidenum">
              <a:rPr lang="en"/>
              <a:t>‹#›</a:t>
            </a:fld>
            <a:endParaRPr b="0" i="0" u="none" cap="none" strike="noStrike">
              <a:solidFill>
                <a:srgbClr val="000000"/>
              </a:solidFill>
              <a:latin typeface="Proxima Nova"/>
              <a:ea typeface="Proxima Nova"/>
              <a:cs typeface="Proxima Nova"/>
              <a:sym typeface="Proxima Nova"/>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12">
  <p:cSld name="CUSTOM_1_11">
    <p:spTree>
      <p:nvGrpSpPr>
        <p:cNvPr id="560" name="Shape 560"/>
        <p:cNvGrpSpPr/>
        <p:nvPr/>
      </p:nvGrpSpPr>
      <p:grpSpPr>
        <a:xfrm>
          <a:off x="0" y="0"/>
          <a:ext cx="0" cy="0"/>
          <a:chOff x="0" y="0"/>
          <a:chExt cx="0" cy="0"/>
        </a:xfrm>
      </p:grpSpPr>
      <p:sp>
        <p:nvSpPr>
          <p:cNvPr id="561" name="Google Shape;561;p68"/>
          <p:cNvSpPr txBox="1"/>
          <p:nvPr>
            <p:ph idx="12" type="sldNum"/>
          </p:nvPr>
        </p:nvSpPr>
        <p:spPr>
          <a:xfrm>
            <a:off x="137771" y="6311926"/>
            <a:ext cx="4809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
        <p:nvSpPr>
          <p:cNvPr id="562" name="Google Shape;562;p68"/>
          <p:cNvSpPr txBox="1"/>
          <p:nvPr>
            <p:ph idx="1" type="body"/>
          </p:nvPr>
        </p:nvSpPr>
        <p:spPr>
          <a:xfrm>
            <a:off x="1102267" y="1655535"/>
            <a:ext cx="9987600" cy="4089900"/>
          </a:xfrm>
          <a:prstGeom prst="rect">
            <a:avLst/>
          </a:prstGeom>
          <a:noFill/>
          <a:ln>
            <a:noFill/>
          </a:ln>
        </p:spPr>
        <p:txBody>
          <a:bodyPr anchorCtr="0" anchor="t" bIns="121900" lIns="121900" spcFirstLastPara="1" rIns="121900" wrap="square" tIns="121900">
            <a:noAutofit/>
          </a:bodyPr>
          <a:lstStyle>
            <a:lvl1pPr indent="-311150" lvl="0" marL="457200" rtl="0" algn="l">
              <a:lnSpc>
                <a:spcPct val="115000"/>
              </a:lnSpc>
              <a:spcBef>
                <a:spcPts val="800"/>
              </a:spcBef>
              <a:spcAft>
                <a:spcPts val="0"/>
              </a:spcAft>
              <a:buSzPts val="1300"/>
              <a:buFont typeface="Proxima Nova"/>
              <a:buChar char="●"/>
              <a:defRPr>
                <a:latin typeface="Proxima Nova"/>
                <a:ea typeface="Proxima Nova"/>
                <a:cs typeface="Proxima Nova"/>
                <a:sym typeface="Proxima Nova"/>
              </a:defRPr>
            </a:lvl1pPr>
            <a:lvl2pPr indent="-311150" lvl="1" marL="9144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2pPr>
            <a:lvl3pPr indent="-311150" lvl="2" marL="13716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3pPr>
            <a:lvl4pPr indent="-311150" lvl="3" marL="18288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4pPr>
            <a:lvl5pPr indent="-311150" lvl="4" marL="22860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5pPr>
            <a:lvl6pPr indent="-311150" lvl="5" marL="27432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6pPr>
            <a:lvl7pPr indent="-311150" lvl="6" marL="32004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7pPr>
            <a:lvl8pPr indent="-311150" lvl="7" marL="36576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8pPr>
            <a:lvl9pPr indent="-311150" lvl="8" marL="41148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9pPr>
          </a:lstStyle>
          <a:p/>
        </p:txBody>
      </p:sp>
      <p:sp>
        <p:nvSpPr>
          <p:cNvPr id="563" name="Google Shape;563;p68"/>
          <p:cNvSpPr txBox="1"/>
          <p:nvPr>
            <p:ph type="title"/>
          </p:nvPr>
        </p:nvSpPr>
        <p:spPr>
          <a:xfrm>
            <a:off x="1102200" y="0"/>
            <a:ext cx="9987600" cy="1417500"/>
          </a:xfrm>
          <a:prstGeom prst="rect">
            <a:avLst/>
          </a:prstGeom>
          <a:noFill/>
          <a:ln>
            <a:noFill/>
          </a:ln>
        </p:spPr>
        <p:txBody>
          <a:bodyPr anchorCtr="0" anchor="b" bIns="121900" lIns="121900" spcFirstLastPara="1" rIns="121900" wrap="square" tIns="121900">
            <a:noAutofit/>
          </a:bodyPr>
          <a:lstStyle>
            <a:lvl1pPr lvl="0" rtl="0" algn="l">
              <a:lnSpc>
                <a:spcPct val="100000"/>
              </a:lnSpc>
              <a:spcBef>
                <a:spcPts val="0"/>
              </a:spcBef>
              <a:spcAft>
                <a:spcPts val="0"/>
              </a:spcAft>
              <a:buSzPts val="3700"/>
              <a:buFont typeface="Proxima Nova"/>
              <a:buNone/>
              <a:defRPr b="0">
                <a:latin typeface="Proxima Nova"/>
                <a:ea typeface="Proxima Nova"/>
                <a:cs typeface="Proxima Nova"/>
                <a:sym typeface="Proxima Nova"/>
              </a:defRPr>
            </a:lvl1pPr>
            <a:lvl2pPr lvl="1"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564" name="Shape 564"/>
        <p:cNvGrpSpPr/>
        <p:nvPr/>
      </p:nvGrpSpPr>
      <p:grpSpPr>
        <a:xfrm>
          <a:off x="0" y="0"/>
          <a:ext cx="0" cy="0"/>
          <a:chOff x="0" y="0"/>
          <a:chExt cx="0" cy="0"/>
        </a:xfrm>
      </p:grpSpPr>
      <p:cxnSp>
        <p:nvCxnSpPr>
          <p:cNvPr id="565" name="Google Shape;565;p6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66" name="Google Shape;566;p6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67" name="Google Shape;567;p6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68" name="Google Shape;568;p6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69" name="Google Shape;569;p69"/>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570" name="Google Shape;570;p69"/>
          <p:cNvSpPr txBox="1"/>
          <p:nvPr>
            <p:ph idx="2" type="subTitle"/>
          </p:nvPr>
        </p:nvSpPr>
        <p:spPr>
          <a:xfrm>
            <a:off x="2042425" y="2497493"/>
            <a:ext cx="2106900" cy="3792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rtl="0">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rtl="0">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rtl="0">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rtl="0">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rtl="0">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rtl="0">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rtl="0">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rtl="0">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p:txBody>
      </p:sp>
      <p:sp>
        <p:nvSpPr>
          <p:cNvPr id="571" name="Google Shape;571;p69"/>
          <p:cNvSpPr txBox="1"/>
          <p:nvPr>
            <p:ph idx="3" type="subTitle"/>
          </p:nvPr>
        </p:nvSpPr>
        <p:spPr>
          <a:xfrm>
            <a:off x="2042425" y="2903475"/>
            <a:ext cx="2106900" cy="675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572" name="Google Shape;572;p69"/>
          <p:cNvSpPr txBox="1"/>
          <p:nvPr>
            <p:ph idx="4" type="subTitle"/>
          </p:nvPr>
        </p:nvSpPr>
        <p:spPr>
          <a:xfrm>
            <a:off x="1596475" y="4403575"/>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573" name="Google Shape;573;p69"/>
          <p:cNvSpPr txBox="1"/>
          <p:nvPr>
            <p:ph idx="5" type="subTitle"/>
          </p:nvPr>
        </p:nvSpPr>
        <p:spPr>
          <a:xfrm>
            <a:off x="3278975" y="3892511"/>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574" name="Google Shape;574;p69"/>
          <p:cNvSpPr txBox="1"/>
          <p:nvPr>
            <p:ph idx="6" type="subTitle"/>
          </p:nvPr>
        </p:nvSpPr>
        <p:spPr>
          <a:xfrm>
            <a:off x="1713425" y="4752722"/>
            <a:ext cx="2106900" cy="3792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p:txBody>
      </p:sp>
      <p:sp>
        <p:nvSpPr>
          <p:cNvPr id="575" name="Google Shape;575;p69"/>
          <p:cNvSpPr txBox="1"/>
          <p:nvPr>
            <p:ph idx="7" type="subTitle"/>
          </p:nvPr>
        </p:nvSpPr>
        <p:spPr>
          <a:xfrm>
            <a:off x="1713425" y="5158703"/>
            <a:ext cx="2106900" cy="6753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1200"/>
            </a:lvl1pPr>
            <a:lvl2pPr lvl="1" rtl="0" algn="r">
              <a:lnSpc>
                <a:spcPct val="115000"/>
              </a:lnSpc>
              <a:spcBef>
                <a:spcPts val="0"/>
              </a:spcBef>
              <a:spcAft>
                <a:spcPts val="0"/>
              </a:spcAft>
              <a:buNone/>
              <a:defRPr sz="1200"/>
            </a:lvl2pPr>
            <a:lvl3pPr lvl="2" rtl="0" algn="r">
              <a:lnSpc>
                <a:spcPct val="115000"/>
              </a:lnSpc>
              <a:spcBef>
                <a:spcPts val="0"/>
              </a:spcBef>
              <a:spcAft>
                <a:spcPts val="0"/>
              </a:spcAft>
              <a:buNone/>
              <a:defRPr sz="1200"/>
            </a:lvl3pPr>
            <a:lvl4pPr lvl="3" rtl="0" algn="r">
              <a:lnSpc>
                <a:spcPct val="115000"/>
              </a:lnSpc>
              <a:spcBef>
                <a:spcPts val="0"/>
              </a:spcBef>
              <a:spcAft>
                <a:spcPts val="0"/>
              </a:spcAft>
              <a:buNone/>
              <a:defRPr sz="1200"/>
            </a:lvl4pPr>
            <a:lvl5pPr lvl="4" rtl="0" algn="r">
              <a:lnSpc>
                <a:spcPct val="115000"/>
              </a:lnSpc>
              <a:spcBef>
                <a:spcPts val="0"/>
              </a:spcBef>
              <a:spcAft>
                <a:spcPts val="0"/>
              </a:spcAft>
              <a:buNone/>
              <a:defRPr sz="1200"/>
            </a:lvl5pPr>
            <a:lvl6pPr lvl="5" rtl="0" algn="r">
              <a:lnSpc>
                <a:spcPct val="115000"/>
              </a:lnSpc>
              <a:spcBef>
                <a:spcPts val="0"/>
              </a:spcBef>
              <a:spcAft>
                <a:spcPts val="0"/>
              </a:spcAft>
              <a:buNone/>
              <a:defRPr sz="1200"/>
            </a:lvl6pPr>
            <a:lvl7pPr lvl="6" rtl="0" algn="r">
              <a:lnSpc>
                <a:spcPct val="115000"/>
              </a:lnSpc>
              <a:spcBef>
                <a:spcPts val="0"/>
              </a:spcBef>
              <a:spcAft>
                <a:spcPts val="0"/>
              </a:spcAft>
              <a:buNone/>
              <a:defRPr sz="1200"/>
            </a:lvl7pPr>
            <a:lvl8pPr lvl="7" rtl="0" algn="r">
              <a:lnSpc>
                <a:spcPct val="115000"/>
              </a:lnSpc>
              <a:spcBef>
                <a:spcPts val="0"/>
              </a:spcBef>
              <a:spcAft>
                <a:spcPts val="0"/>
              </a:spcAft>
              <a:buNone/>
              <a:defRPr sz="1200"/>
            </a:lvl8pPr>
            <a:lvl9pPr lvl="8" rtl="0" algn="r">
              <a:lnSpc>
                <a:spcPct val="115000"/>
              </a:lnSpc>
              <a:spcBef>
                <a:spcPts val="0"/>
              </a:spcBef>
              <a:spcAft>
                <a:spcPts val="0"/>
              </a:spcAft>
              <a:buNone/>
              <a:defRPr sz="1200"/>
            </a:lvl9pPr>
          </a:lstStyle>
          <a:p/>
        </p:txBody>
      </p:sp>
      <p:sp>
        <p:nvSpPr>
          <p:cNvPr id="576" name="Google Shape;576;p69"/>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577" name="Google Shape;577;p6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578" name="Google Shape;578;p69"/>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2100"/>
              </a:spcBef>
              <a:spcAft>
                <a:spcPts val="0"/>
              </a:spcAft>
              <a:buNone/>
              <a:defRPr sz="1800">
                <a:solidFill>
                  <a:schemeClr val="accent1"/>
                </a:solidFill>
              </a:defRPr>
            </a:lvl2pPr>
            <a:lvl3pPr lvl="2" rtl="0" algn="ctr">
              <a:spcBef>
                <a:spcPts val="2100"/>
              </a:spcBef>
              <a:spcAft>
                <a:spcPts val="0"/>
              </a:spcAft>
              <a:buNone/>
              <a:defRPr sz="1800">
                <a:solidFill>
                  <a:schemeClr val="accent1"/>
                </a:solidFill>
              </a:defRPr>
            </a:lvl3pPr>
            <a:lvl4pPr lvl="3" rtl="0" algn="ctr">
              <a:spcBef>
                <a:spcPts val="2100"/>
              </a:spcBef>
              <a:spcAft>
                <a:spcPts val="0"/>
              </a:spcAft>
              <a:buNone/>
              <a:defRPr sz="1800">
                <a:solidFill>
                  <a:schemeClr val="accent1"/>
                </a:solidFill>
              </a:defRPr>
            </a:lvl4pPr>
            <a:lvl5pPr lvl="4" rtl="0" algn="ctr">
              <a:spcBef>
                <a:spcPts val="2100"/>
              </a:spcBef>
              <a:spcAft>
                <a:spcPts val="0"/>
              </a:spcAft>
              <a:buNone/>
              <a:defRPr sz="1800">
                <a:solidFill>
                  <a:schemeClr val="accent1"/>
                </a:solidFill>
              </a:defRPr>
            </a:lvl5pPr>
            <a:lvl6pPr lvl="5" rtl="0" algn="ctr">
              <a:spcBef>
                <a:spcPts val="2100"/>
              </a:spcBef>
              <a:spcAft>
                <a:spcPts val="0"/>
              </a:spcAft>
              <a:buNone/>
              <a:defRPr sz="1800">
                <a:solidFill>
                  <a:schemeClr val="accent1"/>
                </a:solidFill>
              </a:defRPr>
            </a:lvl6pPr>
            <a:lvl7pPr lvl="6" rtl="0" algn="ctr">
              <a:spcBef>
                <a:spcPts val="2100"/>
              </a:spcBef>
              <a:spcAft>
                <a:spcPts val="0"/>
              </a:spcAft>
              <a:buNone/>
              <a:defRPr sz="1800">
                <a:solidFill>
                  <a:schemeClr val="accent1"/>
                </a:solidFill>
              </a:defRPr>
            </a:lvl7pPr>
            <a:lvl8pPr lvl="7" rtl="0" algn="ctr">
              <a:spcBef>
                <a:spcPts val="2100"/>
              </a:spcBef>
              <a:spcAft>
                <a:spcPts val="0"/>
              </a:spcAft>
              <a:buNone/>
              <a:defRPr sz="1800">
                <a:solidFill>
                  <a:schemeClr val="accent1"/>
                </a:solidFill>
              </a:defRPr>
            </a:lvl8pPr>
            <a:lvl9pPr lvl="8" rtl="0" algn="ctr">
              <a:spcBef>
                <a:spcPts val="2100"/>
              </a:spcBef>
              <a:spcAft>
                <a:spcPts val="2100"/>
              </a:spcAft>
              <a:buNone/>
              <a:defRPr sz="1800">
                <a:solidFill>
                  <a:schemeClr val="accent1"/>
                </a:solidFil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2">
  <p:cSld name="CUSTOM_4_27">
    <p:spTree>
      <p:nvGrpSpPr>
        <p:cNvPr id="579" name="Shape 579"/>
        <p:cNvGrpSpPr/>
        <p:nvPr/>
      </p:nvGrpSpPr>
      <p:grpSpPr>
        <a:xfrm>
          <a:off x="0" y="0"/>
          <a:ext cx="0" cy="0"/>
          <a:chOff x="0" y="0"/>
          <a:chExt cx="0" cy="0"/>
        </a:xfrm>
      </p:grpSpPr>
      <p:sp>
        <p:nvSpPr>
          <p:cNvPr id="580" name="Google Shape;580;p7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581" name="Google Shape;581;p70"/>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582" name="Google Shape;582;p7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83" name="Google Shape;583;p70"/>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584" name="Google Shape;584;p7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85" name="Google Shape;585;p7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86" name="Google Shape;586;p70"/>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2100"/>
              </a:spcBef>
              <a:spcAft>
                <a:spcPts val="0"/>
              </a:spcAft>
              <a:buNone/>
              <a:defRPr sz="1900">
                <a:solidFill>
                  <a:schemeClr val="accent1"/>
                </a:solidFill>
              </a:defRPr>
            </a:lvl2pPr>
            <a:lvl3pPr lvl="2" rtl="0" algn="ctr">
              <a:spcBef>
                <a:spcPts val="2100"/>
              </a:spcBef>
              <a:spcAft>
                <a:spcPts val="0"/>
              </a:spcAft>
              <a:buNone/>
              <a:defRPr sz="1900">
                <a:solidFill>
                  <a:schemeClr val="accent1"/>
                </a:solidFill>
              </a:defRPr>
            </a:lvl3pPr>
            <a:lvl4pPr lvl="3" rtl="0" algn="ctr">
              <a:spcBef>
                <a:spcPts val="2100"/>
              </a:spcBef>
              <a:spcAft>
                <a:spcPts val="0"/>
              </a:spcAft>
              <a:buNone/>
              <a:defRPr sz="1900">
                <a:solidFill>
                  <a:schemeClr val="accent1"/>
                </a:solidFill>
              </a:defRPr>
            </a:lvl4pPr>
            <a:lvl5pPr lvl="4" rtl="0" algn="ctr">
              <a:spcBef>
                <a:spcPts val="2100"/>
              </a:spcBef>
              <a:spcAft>
                <a:spcPts val="0"/>
              </a:spcAft>
              <a:buNone/>
              <a:defRPr sz="1900">
                <a:solidFill>
                  <a:schemeClr val="accent1"/>
                </a:solidFill>
              </a:defRPr>
            </a:lvl5pPr>
            <a:lvl6pPr lvl="5" rtl="0" algn="ctr">
              <a:spcBef>
                <a:spcPts val="2100"/>
              </a:spcBef>
              <a:spcAft>
                <a:spcPts val="0"/>
              </a:spcAft>
              <a:buNone/>
              <a:defRPr sz="1900">
                <a:solidFill>
                  <a:schemeClr val="accent1"/>
                </a:solidFill>
              </a:defRPr>
            </a:lvl6pPr>
            <a:lvl7pPr lvl="6" rtl="0" algn="ctr">
              <a:spcBef>
                <a:spcPts val="2100"/>
              </a:spcBef>
              <a:spcAft>
                <a:spcPts val="0"/>
              </a:spcAft>
              <a:buNone/>
              <a:defRPr sz="1900">
                <a:solidFill>
                  <a:schemeClr val="accent1"/>
                </a:solidFill>
              </a:defRPr>
            </a:lvl7pPr>
            <a:lvl8pPr lvl="7" rtl="0" algn="ctr">
              <a:spcBef>
                <a:spcPts val="2100"/>
              </a:spcBef>
              <a:spcAft>
                <a:spcPts val="0"/>
              </a:spcAft>
              <a:buNone/>
              <a:defRPr sz="1900">
                <a:solidFill>
                  <a:schemeClr val="accent1"/>
                </a:solidFill>
              </a:defRPr>
            </a:lvl8pPr>
            <a:lvl9pPr lvl="8" rtl="0" algn="ctr">
              <a:spcBef>
                <a:spcPts val="2100"/>
              </a:spcBef>
              <a:spcAft>
                <a:spcPts val="2100"/>
              </a:spcAft>
              <a:buNone/>
              <a:defRPr sz="1900">
                <a:solidFill>
                  <a:schemeClr val="accent1"/>
                </a:solidFill>
              </a:defRPr>
            </a:lvl9pPr>
          </a:lstStyle>
          <a:p/>
        </p:txBody>
      </p:sp>
      <p:sp>
        <p:nvSpPr>
          <p:cNvPr id="587" name="Google Shape;587;p70"/>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CUSTOM_4_23">
    <p:spTree>
      <p:nvGrpSpPr>
        <p:cNvPr id="588" name="Shape 588"/>
        <p:cNvGrpSpPr/>
        <p:nvPr/>
      </p:nvGrpSpPr>
      <p:grpSpPr>
        <a:xfrm>
          <a:off x="0" y="0"/>
          <a:ext cx="0" cy="0"/>
          <a:chOff x="0" y="0"/>
          <a:chExt cx="0" cy="0"/>
        </a:xfrm>
      </p:grpSpPr>
      <p:sp>
        <p:nvSpPr>
          <p:cNvPr id="589" name="Google Shape;589;p71"/>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590" name="Google Shape;590;p7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591" name="Google Shape;591;p7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592" name="Google Shape;592;p71"/>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593" name="Google Shape;593;p7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94" name="Google Shape;594;p71"/>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 </a:t>
            </a:r>
            <a:endParaRPr sz="700">
              <a:solidFill>
                <a:srgbClr val="666666"/>
              </a:solidFill>
              <a:latin typeface="Overpass Light"/>
              <a:ea typeface="Overpass Light"/>
              <a:cs typeface="Overpass Light"/>
              <a:sym typeface="Overpass Light"/>
            </a:endParaRPr>
          </a:p>
        </p:txBody>
      </p:sp>
      <p:pic>
        <p:nvPicPr>
          <p:cNvPr id="595" name="Google Shape;595;p7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96" name="Google Shape;596;p71"/>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ack">
  <p:cSld name="CUSTOM_2">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8"/>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a:spcBef>
                <a:spcPts val="0"/>
              </a:spcBef>
              <a:spcAft>
                <a:spcPts val="0"/>
              </a:spcAft>
              <a:buNone/>
              <a:defRPr b="1" sz="6000">
                <a:solidFill>
                  <a:srgbClr val="EBEBEB"/>
                </a:solidFill>
                <a:latin typeface="Overpass"/>
                <a:ea typeface="Overpass"/>
                <a:cs typeface="Overpass"/>
                <a:sym typeface="Overpass"/>
              </a:defRPr>
            </a:lvl1pPr>
            <a:lvl2pPr lvl="1">
              <a:spcBef>
                <a:spcPts val="0"/>
              </a:spcBef>
              <a:spcAft>
                <a:spcPts val="0"/>
              </a:spcAft>
              <a:buNone/>
              <a:defRPr b="1" sz="6000">
                <a:solidFill>
                  <a:srgbClr val="EBEBEB"/>
                </a:solidFill>
                <a:latin typeface="Overpass"/>
                <a:ea typeface="Overpass"/>
                <a:cs typeface="Overpass"/>
                <a:sym typeface="Overpass"/>
              </a:defRPr>
            </a:lvl2pPr>
            <a:lvl3pPr lvl="2">
              <a:spcBef>
                <a:spcPts val="0"/>
              </a:spcBef>
              <a:spcAft>
                <a:spcPts val="0"/>
              </a:spcAft>
              <a:buNone/>
              <a:defRPr b="1" sz="6000">
                <a:solidFill>
                  <a:srgbClr val="EBEBEB"/>
                </a:solidFill>
                <a:latin typeface="Overpass"/>
                <a:ea typeface="Overpass"/>
                <a:cs typeface="Overpass"/>
                <a:sym typeface="Overpass"/>
              </a:defRPr>
            </a:lvl3pPr>
            <a:lvl4pPr lvl="3">
              <a:spcBef>
                <a:spcPts val="0"/>
              </a:spcBef>
              <a:spcAft>
                <a:spcPts val="0"/>
              </a:spcAft>
              <a:buNone/>
              <a:defRPr b="1" sz="6000">
                <a:solidFill>
                  <a:srgbClr val="EBEBEB"/>
                </a:solidFill>
                <a:latin typeface="Overpass"/>
                <a:ea typeface="Overpass"/>
                <a:cs typeface="Overpass"/>
                <a:sym typeface="Overpass"/>
              </a:defRPr>
            </a:lvl4pPr>
            <a:lvl5pPr lvl="4">
              <a:spcBef>
                <a:spcPts val="0"/>
              </a:spcBef>
              <a:spcAft>
                <a:spcPts val="0"/>
              </a:spcAft>
              <a:buNone/>
              <a:defRPr b="1" sz="6000">
                <a:solidFill>
                  <a:srgbClr val="EBEBEB"/>
                </a:solidFill>
                <a:latin typeface="Overpass"/>
                <a:ea typeface="Overpass"/>
                <a:cs typeface="Overpass"/>
                <a:sym typeface="Overpass"/>
              </a:defRPr>
            </a:lvl5pPr>
            <a:lvl6pPr lvl="5">
              <a:spcBef>
                <a:spcPts val="0"/>
              </a:spcBef>
              <a:spcAft>
                <a:spcPts val="0"/>
              </a:spcAft>
              <a:buNone/>
              <a:defRPr b="1" sz="6000">
                <a:solidFill>
                  <a:srgbClr val="EBEBEB"/>
                </a:solidFill>
                <a:latin typeface="Overpass"/>
                <a:ea typeface="Overpass"/>
                <a:cs typeface="Overpass"/>
                <a:sym typeface="Overpass"/>
              </a:defRPr>
            </a:lvl6pPr>
            <a:lvl7pPr lvl="6">
              <a:spcBef>
                <a:spcPts val="0"/>
              </a:spcBef>
              <a:spcAft>
                <a:spcPts val="0"/>
              </a:spcAft>
              <a:buNone/>
              <a:defRPr b="1" sz="6000">
                <a:solidFill>
                  <a:srgbClr val="EBEBEB"/>
                </a:solidFill>
                <a:latin typeface="Overpass"/>
                <a:ea typeface="Overpass"/>
                <a:cs typeface="Overpass"/>
                <a:sym typeface="Overpass"/>
              </a:defRPr>
            </a:lvl7pPr>
            <a:lvl8pPr lvl="7">
              <a:spcBef>
                <a:spcPts val="0"/>
              </a:spcBef>
              <a:spcAft>
                <a:spcPts val="0"/>
              </a:spcAft>
              <a:buNone/>
              <a:defRPr b="1" sz="6000">
                <a:solidFill>
                  <a:srgbClr val="EBEBEB"/>
                </a:solidFill>
                <a:latin typeface="Overpass"/>
                <a:ea typeface="Overpass"/>
                <a:cs typeface="Overpass"/>
                <a:sym typeface="Overpass"/>
              </a:defRPr>
            </a:lvl8pPr>
            <a:lvl9pPr lvl="8">
              <a:spcBef>
                <a:spcPts val="0"/>
              </a:spcBef>
              <a:spcAft>
                <a:spcPts val="0"/>
              </a:spcAft>
              <a:buNone/>
              <a:defRPr b="1" sz="6000">
                <a:solidFill>
                  <a:srgbClr val="EBEBEB"/>
                </a:solidFill>
                <a:latin typeface="Overpass"/>
                <a:ea typeface="Overpass"/>
                <a:cs typeface="Overpass"/>
                <a:sym typeface="Overpass"/>
              </a:defRPr>
            </a:lvl9pPr>
          </a:lstStyle>
          <a:p/>
        </p:txBody>
      </p:sp>
      <p:cxnSp>
        <p:nvCxnSpPr>
          <p:cNvPr id="83" name="Google Shape;83;p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84" name="Google Shape;84;p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85" name="Google Shape;85;p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86" name="Google Shape;86;p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sp>
        <p:nvSpPr>
          <p:cNvPr id="87" name="Google Shape;87;p8"/>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sp>
        <p:nvSpPr>
          <p:cNvPr id="88" name="Google Shape;88;p8"/>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a:lnSpc>
                <a:spcPct val="174000"/>
              </a:lnSpc>
              <a:spcBef>
                <a:spcPts val="0"/>
              </a:spcBef>
              <a:spcAft>
                <a:spcPts val="0"/>
              </a:spcAft>
              <a:buNone/>
              <a:defRPr sz="1400">
                <a:solidFill>
                  <a:srgbClr val="4D4D4F"/>
                </a:solidFill>
              </a:defRPr>
            </a:lvl1pPr>
            <a:lvl2pPr lvl="1">
              <a:lnSpc>
                <a:spcPct val="174000"/>
              </a:lnSpc>
              <a:spcBef>
                <a:spcPts val="0"/>
              </a:spcBef>
              <a:spcAft>
                <a:spcPts val="0"/>
              </a:spcAft>
              <a:buNone/>
              <a:defRPr sz="1400">
                <a:solidFill>
                  <a:srgbClr val="4D4D4F"/>
                </a:solidFill>
              </a:defRPr>
            </a:lvl2pPr>
            <a:lvl3pPr lvl="2">
              <a:lnSpc>
                <a:spcPct val="174000"/>
              </a:lnSpc>
              <a:spcBef>
                <a:spcPts val="0"/>
              </a:spcBef>
              <a:spcAft>
                <a:spcPts val="0"/>
              </a:spcAft>
              <a:buNone/>
              <a:defRPr sz="1400">
                <a:solidFill>
                  <a:srgbClr val="4D4D4F"/>
                </a:solidFill>
              </a:defRPr>
            </a:lvl3pPr>
            <a:lvl4pPr lvl="3">
              <a:lnSpc>
                <a:spcPct val="174000"/>
              </a:lnSpc>
              <a:spcBef>
                <a:spcPts val="0"/>
              </a:spcBef>
              <a:spcAft>
                <a:spcPts val="0"/>
              </a:spcAft>
              <a:buNone/>
              <a:defRPr sz="1400">
                <a:solidFill>
                  <a:srgbClr val="4D4D4F"/>
                </a:solidFill>
              </a:defRPr>
            </a:lvl4pPr>
            <a:lvl5pPr lvl="4">
              <a:lnSpc>
                <a:spcPct val="174000"/>
              </a:lnSpc>
              <a:spcBef>
                <a:spcPts val="0"/>
              </a:spcBef>
              <a:spcAft>
                <a:spcPts val="0"/>
              </a:spcAft>
              <a:buNone/>
              <a:defRPr sz="1400">
                <a:solidFill>
                  <a:srgbClr val="4D4D4F"/>
                </a:solidFill>
              </a:defRPr>
            </a:lvl5pPr>
            <a:lvl6pPr lvl="5">
              <a:lnSpc>
                <a:spcPct val="174000"/>
              </a:lnSpc>
              <a:spcBef>
                <a:spcPts val="0"/>
              </a:spcBef>
              <a:spcAft>
                <a:spcPts val="0"/>
              </a:spcAft>
              <a:buNone/>
              <a:defRPr sz="1400">
                <a:solidFill>
                  <a:srgbClr val="4D4D4F"/>
                </a:solidFill>
              </a:defRPr>
            </a:lvl6pPr>
            <a:lvl7pPr lvl="6">
              <a:lnSpc>
                <a:spcPct val="174000"/>
              </a:lnSpc>
              <a:spcBef>
                <a:spcPts val="0"/>
              </a:spcBef>
              <a:spcAft>
                <a:spcPts val="0"/>
              </a:spcAft>
              <a:buNone/>
              <a:defRPr sz="1400">
                <a:solidFill>
                  <a:srgbClr val="4D4D4F"/>
                </a:solidFill>
              </a:defRPr>
            </a:lvl7pPr>
            <a:lvl8pPr lvl="7">
              <a:lnSpc>
                <a:spcPct val="174000"/>
              </a:lnSpc>
              <a:spcBef>
                <a:spcPts val="0"/>
              </a:spcBef>
              <a:spcAft>
                <a:spcPts val="0"/>
              </a:spcAft>
              <a:buNone/>
              <a:defRPr sz="1400">
                <a:solidFill>
                  <a:srgbClr val="4D4D4F"/>
                </a:solidFill>
              </a:defRPr>
            </a:lvl8pPr>
            <a:lvl9pPr lvl="8">
              <a:lnSpc>
                <a:spcPct val="174000"/>
              </a:lnSpc>
              <a:spcBef>
                <a:spcPts val="0"/>
              </a:spcBef>
              <a:spcAft>
                <a:spcPts val="0"/>
              </a:spcAft>
              <a:buNone/>
              <a:defRPr sz="1400">
                <a:solidFill>
                  <a:srgbClr val="4D4D4F"/>
                </a:solidFill>
              </a:defRPr>
            </a:lvl9pPr>
          </a:lstStyle>
          <a:p/>
        </p:txBody>
      </p:sp>
      <p:pic>
        <p:nvPicPr>
          <p:cNvPr id="89" name="Google Shape;89;p8"/>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5">
  <p:cSld name="CUSTOM_4_28">
    <p:spTree>
      <p:nvGrpSpPr>
        <p:cNvPr id="597" name="Shape 597"/>
        <p:cNvGrpSpPr/>
        <p:nvPr/>
      </p:nvGrpSpPr>
      <p:grpSpPr>
        <a:xfrm>
          <a:off x="0" y="0"/>
          <a:ext cx="0" cy="0"/>
          <a:chOff x="0" y="0"/>
          <a:chExt cx="0" cy="0"/>
        </a:xfrm>
      </p:grpSpPr>
      <p:sp>
        <p:nvSpPr>
          <p:cNvPr id="598" name="Google Shape;598;p72"/>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599" name="Google Shape;599;p7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600" name="Google Shape;600;p7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9pPr>
          </a:lstStyle>
          <a:p/>
        </p:txBody>
      </p:sp>
      <p:cxnSp>
        <p:nvCxnSpPr>
          <p:cNvPr id="601" name="Google Shape;601;p72"/>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602" name="Google Shape;602;p7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a:ea typeface="Red Hat Text"/>
                <a:cs typeface="Red Hat Text"/>
                <a:sym typeface="Red Hat Text"/>
              </a:defRPr>
            </a:lvl1pPr>
            <a:lvl2pPr lvl="1" rtl="0" algn="ctr">
              <a:buNone/>
              <a:defRPr sz="800">
                <a:latin typeface="Red Hat Text"/>
                <a:ea typeface="Red Hat Text"/>
                <a:cs typeface="Red Hat Text"/>
                <a:sym typeface="Red Hat Text"/>
              </a:defRPr>
            </a:lvl2pPr>
            <a:lvl3pPr lvl="2" rtl="0" algn="ctr">
              <a:buNone/>
              <a:defRPr sz="800">
                <a:latin typeface="Red Hat Text"/>
                <a:ea typeface="Red Hat Text"/>
                <a:cs typeface="Red Hat Text"/>
                <a:sym typeface="Red Hat Text"/>
              </a:defRPr>
            </a:lvl3pPr>
            <a:lvl4pPr lvl="3" rtl="0" algn="ctr">
              <a:buNone/>
              <a:defRPr sz="800">
                <a:latin typeface="Red Hat Text"/>
                <a:ea typeface="Red Hat Text"/>
                <a:cs typeface="Red Hat Text"/>
                <a:sym typeface="Red Hat Text"/>
              </a:defRPr>
            </a:lvl4pPr>
            <a:lvl5pPr lvl="4" rtl="0" algn="ctr">
              <a:buNone/>
              <a:defRPr sz="800">
                <a:latin typeface="Red Hat Text"/>
                <a:ea typeface="Red Hat Text"/>
                <a:cs typeface="Red Hat Text"/>
                <a:sym typeface="Red Hat Text"/>
              </a:defRPr>
            </a:lvl5pPr>
            <a:lvl6pPr lvl="5" rtl="0" algn="ctr">
              <a:buNone/>
              <a:defRPr sz="800">
                <a:latin typeface="Red Hat Text"/>
                <a:ea typeface="Red Hat Text"/>
                <a:cs typeface="Red Hat Text"/>
                <a:sym typeface="Red Hat Text"/>
              </a:defRPr>
            </a:lvl6pPr>
            <a:lvl7pPr lvl="6" rtl="0" algn="ctr">
              <a:buNone/>
              <a:defRPr sz="800">
                <a:latin typeface="Red Hat Text"/>
                <a:ea typeface="Red Hat Text"/>
                <a:cs typeface="Red Hat Text"/>
                <a:sym typeface="Red Hat Text"/>
              </a:defRPr>
            </a:lvl7pPr>
            <a:lvl8pPr lvl="7" rtl="0" algn="ctr">
              <a:buNone/>
              <a:defRPr sz="800">
                <a:latin typeface="Red Hat Text"/>
                <a:ea typeface="Red Hat Text"/>
                <a:cs typeface="Red Hat Text"/>
                <a:sym typeface="Red Hat Text"/>
              </a:defRPr>
            </a:lvl8pPr>
            <a:lvl9pPr lvl="8" rtl="0" algn="ctr">
              <a:buNone/>
              <a:defRPr sz="800">
                <a:latin typeface="Red Hat Text"/>
                <a:ea typeface="Red Hat Text"/>
                <a:cs typeface="Red Hat Text"/>
                <a:sym typeface="Red Hat Text"/>
              </a:defRPr>
            </a:lvl9pPr>
          </a:lstStyle>
          <a:p>
            <a:pPr indent="0" lvl="0" marL="0" rtl="0" algn="ctr">
              <a:spcBef>
                <a:spcPts val="0"/>
              </a:spcBef>
              <a:spcAft>
                <a:spcPts val="0"/>
              </a:spcAft>
              <a:buNone/>
            </a:pPr>
            <a:fld id="{00000000-1234-1234-1234-123412341234}" type="slidenum">
              <a:rPr lang="en"/>
              <a:t>‹#›</a:t>
            </a:fld>
            <a:endParaRPr/>
          </a:p>
        </p:txBody>
      </p:sp>
      <p:pic>
        <p:nvPicPr>
          <p:cNvPr id="603" name="Google Shape;603;p7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04" name="Google Shape;604;p72"/>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p:cSld name="CUSTOM_4_25">
    <p:spTree>
      <p:nvGrpSpPr>
        <p:cNvPr id="605" name="Shape 605"/>
        <p:cNvGrpSpPr/>
        <p:nvPr/>
      </p:nvGrpSpPr>
      <p:grpSpPr>
        <a:xfrm>
          <a:off x="0" y="0"/>
          <a:ext cx="0" cy="0"/>
          <a:chOff x="0" y="0"/>
          <a:chExt cx="0" cy="0"/>
        </a:xfrm>
      </p:grpSpPr>
      <p:sp>
        <p:nvSpPr>
          <p:cNvPr id="606" name="Google Shape;606;p73"/>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latin typeface="Red Hat Text"/>
                <a:ea typeface="Red Hat Text"/>
                <a:cs typeface="Red Hat Text"/>
                <a:sym typeface="Red Hat Text"/>
              </a:defRPr>
            </a:lvl1pPr>
            <a:lvl2pPr lvl="1" rtl="0" algn="ctr">
              <a:lnSpc>
                <a:spcPct val="130000"/>
              </a:lnSpc>
              <a:spcBef>
                <a:spcPts val="0"/>
              </a:spcBef>
              <a:spcAft>
                <a:spcPts val="0"/>
              </a:spcAft>
              <a:buNone/>
              <a:defRPr sz="2700">
                <a:solidFill>
                  <a:srgbClr val="000000"/>
                </a:solidFill>
                <a:latin typeface="Red Hat Text"/>
                <a:ea typeface="Red Hat Text"/>
                <a:cs typeface="Red Hat Text"/>
                <a:sym typeface="Red Hat Text"/>
              </a:defRPr>
            </a:lvl2pPr>
            <a:lvl3pPr lvl="2" rtl="0" algn="ctr">
              <a:lnSpc>
                <a:spcPct val="130000"/>
              </a:lnSpc>
              <a:spcBef>
                <a:spcPts val="0"/>
              </a:spcBef>
              <a:spcAft>
                <a:spcPts val="0"/>
              </a:spcAft>
              <a:buNone/>
              <a:defRPr sz="2700">
                <a:solidFill>
                  <a:srgbClr val="000000"/>
                </a:solidFill>
                <a:latin typeface="Red Hat Text"/>
                <a:ea typeface="Red Hat Text"/>
                <a:cs typeface="Red Hat Text"/>
                <a:sym typeface="Red Hat Text"/>
              </a:defRPr>
            </a:lvl3pPr>
            <a:lvl4pPr lvl="3" rtl="0" algn="ctr">
              <a:lnSpc>
                <a:spcPct val="130000"/>
              </a:lnSpc>
              <a:spcBef>
                <a:spcPts val="0"/>
              </a:spcBef>
              <a:spcAft>
                <a:spcPts val="0"/>
              </a:spcAft>
              <a:buNone/>
              <a:defRPr sz="2700">
                <a:solidFill>
                  <a:srgbClr val="000000"/>
                </a:solidFill>
                <a:latin typeface="Red Hat Text"/>
                <a:ea typeface="Red Hat Text"/>
                <a:cs typeface="Red Hat Text"/>
                <a:sym typeface="Red Hat Text"/>
              </a:defRPr>
            </a:lvl4pPr>
            <a:lvl5pPr lvl="4" rtl="0" algn="ctr">
              <a:lnSpc>
                <a:spcPct val="130000"/>
              </a:lnSpc>
              <a:spcBef>
                <a:spcPts val="0"/>
              </a:spcBef>
              <a:spcAft>
                <a:spcPts val="0"/>
              </a:spcAft>
              <a:buNone/>
              <a:defRPr sz="2700">
                <a:solidFill>
                  <a:srgbClr val="000000"/>
                </a:solidFill>
                <a:latin typeface="Red Hat Text"/>
                <a:ea typeface="Red Hat Text"/>
                <a:cs typeface="Red Hat Text"/>
                <a:sym typeface="Red Hat Text"/>
              </a:defRPr>
            </a:lvl5pPr>
            <a:lvl6pPr lvl="5" rtl="0" algn="ctr">
              <a:lnSpc>
                <a:spcPct val="130000"/>
              </a:lnSpc>
              <a:spcBef>
                <a:spcPts val="0"/>
              </a:spcBef>
              <a:spcAft>
                <a:spcPts val="0"/>
              </a:spcAft>
              <a:buNone/>
              <a:defRPr sz="2700">
                <a:solidFill>
                  <a:srgbClr val="000000"/>
                </a:solidFill>
                <a:latin typeface="Red Hat Text"/>
                <a:ea typeface="Red Hat Text"/>
                <a:cs typeface="Red Hat Text"/>
                <a:sym typeface="Red Hat Text"/>
              </a:defRPr>
            </a:lvl6pPr>
            <a:lvl7pPr lvl="6" rtl="0" algn="ctr">
              <a:lnSpc>
                <a:spcPct val="130000"/>
              </a:lnSpc>
              <a:spcBef>
                <a:spcPts val="0"/>
              </a:spcBef>
              <a:spcAft>
                <a:spcPts val="0"/>
              </a:spcAft>
              <a:buNone/>
              <a:defRPr sz="2700">
                <a:solidFill>
                  <a:srgbClr val="000000"/>
                </a:solidFill>
                <a:latin typeface="Red Hat Text"/>
                <a:ea typeface="Red Hat Text"/>
                <a:cs typeface="Red Hat Text"/>
                <a:sym typeface="Red Hat Text"/>
              </a:defRPr>
            </a:lvl7pPr>
            <a:lvl8pPr lvl="7" rtl="0" algn="ctr">
              <a:lnSpc>
                <a:spcPct val="130000"/>
              </a:lnSpc>
              <a:spcBef>
                <a:spcPts val="0"/>
              </a:spcBef>
              <a:spcAft>
                <a:spcPts val="0"/>
              </a:spcAft>
              <a:buNone/>
              <a:defRPr sz="2700">
                <a:solidFill>
                  <a:srgbClr val="000000"/>
                </a:solidFill>
                <a:latin typeface="Red Hat Text"/>
                <a:ea typeface="Red Hat Text"/>
                <a:cs typeface="Red Hat Text"/>
                <a:sym typeface="Red Hat Text"/>
              </a:defRPr>
            </a:lvl8pPr>
            <a:lvl9pPr lvl="8" rtl="0" algn="ctr">
              <a:lnSpc>
                <a:spcPct val="130000"/>
              </a:lnSpc>
              <a:spcBef>
                <a:spcPts val="0"/>
              </a:spcBef>
              <a:spcAft>
                <a:spcPts val="0"/>
              </a:spcAft>
              <a:buNone/>
              <a:defRPr sz="2700">
                <a:solidFill>
                  <a:srgbClr val="000000"/>
                </a:solidFill>
                <a:latin typeface="Red Hat Text"/>
                <a:ea typeface="Red Hat Text"/>
                <a:cs typeface="Red Hat Text"/>
                <a:sym typeface="Red Hat Text"/>
              </a:defRPr>
            </a:lvl9pPr>
          </a:lstStyle>
          <a:p/>
        </p:txBody>
      </p:sp>
      <p:cxnSp>
        <p:nvCxnSpPr>
          <p:cNvPr id="607" name="Google Shape;607;p7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608" name="Google Shape;608;p7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Red Hat Text"/>
              <a:buNone/>
              <a:defRPr sz="900">
                <a:solidFill>
                  <a:srgbClr val="EE0000"/>
                </a:solidFill>
                <a:latin typeface="Red Hat Text"/>
                <a:ea typeface="Red Hat Text"/>
                <a:cs typeface="Red Hat Text"/>
                <a:sym typeface="Red Hat Text"/>
              </a:defRPr>
            </a:lvl1pPr>
            <a:lvl2pPr lvl="1" rtl="0">
              <a:lnSpc>
                <a:spcPct val="100000"/>
              </a:lnSpc>
              <a:spcBef>
                <a:spcPts val="0"/>
              </a:spcBef>
              <a:spcAft>
                <a:spcPts val="0"/>
              </a:spcAft>
              <a:buClr>
                <a:srgbClr val="EE0000"/>
              </a:buClr>
              <a:buSzPts val="900"/>
              <a:buFont typeface="Red Hat Text"/>
              <a:buNone/>
              <a:defRPr sz="900">
                <a:solidFill>
                  <a:srgbClr val="EE0000"/>
                </a:solidFill>
                <a:latin typeface="Red Hat Text"/>
                <a:ea typeface="Red Hat Text"/>
                <a:cs typeface="Red Hat Text"/>
                <a:sym typeface="Red Hat Text"/>
              </a:defRPr>
            </a:lvl2pPr>
            <a:lvl3pPr lvl="2" rtl="0">
              <a:lnSpc>
                <a:spcPct val="100000"/>
              </a:lnSpc>
              <a:spcBef>
                <a:spcPts val="0"/>
              </a:spcBef>
              <a:spcAft>
                <a:spcPts val="0"/>
              </a:spcAft>
              <a:buClr>
                <a:srgbClr val="EE0000"/>
              </a:buClr>
              <a:buSzPts val="900"/>
              <a:buFont typeface="Red Hat Text"/>
              <a:buNone/>
              <a:defRPr sz="900">
                <a:solidFill>
                  <a:srgbClr val="EE0000"/>
                </a:solidFill>
                <a:latin typeface="Red Hat Text"/>
                <a:ea typeface="Red Hat Text"/>
                <a:cs typeface="Red Hat Text"/>
                <a:sym typeface="Red Hat Text"/>
              </a:defRPr>
            </a:lvl3pPr>
            <a:lvl4pPr lvl="3" rtl="0">
              <a:lnSpc>
                <a:spcPct val="100000"/>
              </a:lnSpc>
              <a:spcBef>
                <a:spcPts val="0"/>
              </a:spcBef>
              <a:spcAft>
                <a:spcPts val="0"/>
              </a:spcAft>
              <a:buClr>
                <a:srgbClr val="EE0000"/>
              </a:buClr>
              <a:buSzPts val="900"/>
              <a:buFont typeface="Red Hat Text"/>
              <a:buNone/>
              <a:defRPr sz="900">
                <a:solidFill>
                  <a:srgbClr val="EE0000"/>
                </a:solidFill>
                <a:latin typeface="Red Hat Text"/>
                <a:ea typeface="Red Hat Text"/>
                <a:cs typeface="Red Hat Text"/>
                <a:sym typeface="Red Hat Text"/>
              </a:defRPr>
            </a:lvl4pPr>
            <a:lvl5pPr lvl="4" rtl="0">
              <a:lnSpc>
                <a:spcPct val="100000"/>
              </a:lnSpc>
              <a:spcBef>
                <a:spcPts val="0"/>
              </a:spcBef>
              <a:spcAft>
                <a:spcPts val="0"/>
              </a:spcAft>
              <a:buClr>
                <a:srgbClr val="EE0000"/>
              </a:buClr>
              <a:buSzPts val="900"/>
              <a:buFont typeface="Red Hat Text"/>
              <a:buNone/>
              <a:defRPr sz="900">
                <a:solidFill>
                  <a:srgbClr val="EE0000"/>
                </a:solidFill>
                <a:latin typeface="Red Hat Text"/>
                <a:ea typeface="Red Hat Text"/>
                <a:cs typeface="Red Hat Text"/>
                <a:sym typeface="Red Hat Text"/>
              </a:defRPr>
            </a:lvl5pPr>
            <a:lvl6pPr lvl="5" rtl="0">
              <a:lnSpc>
                <a:spcPct val="100000"/>
              </a:lnSpc>
              <a:spcBef>
                <a:spcPts val="0"/>
              </a:spcBef>
              <a:spcAft>
                <a:spcPts val="0"/>
              </a:spcAft>
              <a:buClr>
                <a:srgbClr val="EE0000"/>
              </a:buClr>
              <a:buSzPts val="900"/>
              <a:buFont typeface="Red Hat Text"/>
              <a:buNone/>
              <a:defRPr sz="900">
                <a:solidFill>
                  <a:srgbClr val="EE0000"/>
                </a:solidFill>
                <a:latin typeface="Red Hat Text"/>
                <a:ea typeface="Red Hat Text"/>
                <a:cs typeface="Red Hat Text"/>
                <a:sym typeface="Red Hat Text"/>
              </a:defRPr>
            </a:lvl6pPr>
            <a:lvl7pPr lvl="6" rtl="0">
              <a:lnSpc>
                <a:spcPct val="100000"/>
              </a:lnSpc>
              <a:spcBef>
                <a:spcPts val="0"/>
              </a:spcBef>
              <a:spcAft>
                <a:spcPts val="0"/>
              </a:spcAft>
              <a:buClr>
                <a:srgbClr val="EE0000"/>
              </a:buClr>
              <a:buSzPts val="900"/>
              <a:buFont typeface="Red Hat Text"/>
              <a:buNone/>
              <a:defRPr sz="900">
                <a:solidFill>
                  <a:srgbClr val="EE0000"/>
                </a:solidFill>
                <a:latin typeface="Red Hat Text"/>
                <a:ea typeface="Red Hat Text"/>
                <a:cs typeface="Red Hat Text"/>
                <a:sym typeface="Red Hat Text"/>
              </a:defRPr>
            </a:lvl7pPr>
            <a:lvl8pPr lvl="7" rtl="0">
              <a:lnSpc>
                <a:spcPct val="100000"/>
              </a:lnSpc>
              <a:spcBef>
                <a:spcPts val="0"/>
              </a:spcBef>
              <a:spcAft>
                <a:spcPts val="0"/>
              </a:spcAft>
              <a:buClr>
                <a:srgbClr val="EE0000"/>
              </a:buClr>
              <a:buSzPts val="900"/>
              <a:buFont typeface="Red Hat Text"/>
              <a:buNone/>
              <a:defRPr sz="900">
                <a:solidFill>
                  <a:srgbClr val="EE0000"/>
                </a:solidFill>
                <a:latin typeface="Red Hat Text"/>
                <a:ea typeface="Red Hat Text"/>
                <a:cs typeface="Red Hat Text"/>
                <a:sym typeface="Red Hat Text"/>
              </a:defRPr>
            </a:lvl8pPr>
            <a:lvl9pPr lvl="8" rtl="0">
              <a:lnSpc>
                <a:spcPct val="100000"/>
              </a:lnSpc>
              <a:spcBef>
                <a:spcPts val="0"/>
              </a:spcBef>
              <a:spcAft>
                <a:spcPts val="0"/>
              </a:spcAft>
              <a:buClr>
                <a:srgbClr val="EE0000"/>
              </a:buClr>
              <a:buSzPts val="900"/>
              <a:buFont typeface="Red Hat Text"/>
              <a:buNone/>
              <a:defRPr sz="900">
                <a:solidFill>
                  <a:srgbClr val="EE0000"/>
                </a:solidFill>
                <a:latin typeface="Red Hat Text"/>
                <a:ea typeface="Red Hat Text"/>
                <a:cs typeface="Red Hat Text"/>
                <a:sym typeface="Red Hat Text"/>
              </a:defRPr>
            </a:lvl9pPr>
          </a:lstStyle>
          <a:p/>
        </p:txBody>
      </p:sp>
      <p:cxnSp>
        <p:nvCxnSpPr>
          <p:cNvPr id="609" name="Google Shape;609;p73"/>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610" name="Google Shape;610;p7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611" name="Google Shape;611;p73"/>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 </a:t>
            </a:r>
            <a:endParaRPr sz="700">
              <a:solidFill>
                <a:srgbClr val="666666"/>
              </a:solidFill>
              <a:latin typeface="Overpass Light"/>
              <a:ea typeface="Overpass Light"/>
              <a:cs typeface="Overpass Light"/>
              <a:sym typeface="Overpass Light"/>
            </a:endParaRPr>
          </a:p>
        </p:txBody>
      </p:sp>
      <p:pic>
        <p:nvPicPr>
          <p:cNvPr id="612" name="Google Shape;612;p7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13" name="Google Shape;613;p73"/>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latin typeface="Red Hat Text"/>
                <a:ea typeface="Red Hat Text"/>
                <a:cs typeface="Red Hat Text"/>
                <a:sym typeface="Red Hat Text"/>
              </a:defRPr>
            </a:lvl1pPr>
            <a:lvl2pPr lvl="1" rtl="0">
              <a:lnSpc>
                <a:spcPct val="142000"/>
              </a:lnSpc>
              <a:spcBef>
                <a:spcPts val="0"/>
              </a:spcBef>
              <a:spcAft>
                <a:spcPts val="0"/>
              </a:spcAft>
              <a:buNone/>
              <a:defRPr sz="700">
                <a:solidFill>
                  <a:srgbClr val="4D4D4F"/>
                </a:solidFill>
                <a:latin typeface="Red Hat Text"/>
                <a:ea typeface="Red Hat Text"/>
                <a:cs typeface="Red Hat Text"/>
                <a:sym typeface="Red Hat Text"/>
              </a:defRPr>
            </a:lvl2pPr>
            <a:lvl3pPr lvl="2" rtl="0">
              <a:lnSpc>
                <a:spcPct val="142000"/>
              </a:lnSpc>
              <a:spcBef>
                <a:spcPts val="0"/>
              </a:spcBef>
              <a:spcAft>
                <a:spcPts val="0"/>
              </a:spcAft>
              <a:buNone/>
              <a:defRPr sz="700">
                <a:solidFill>
                  <a:srgbClr val="4D4D4F"/>
                </a:solidFill>
                <a:latin typeface="Red Hat Text"/>
                <a:ea typeface="Red Hat Text"/>
                <a:cs typeface="Red Hat Text"/>
                <a:sym typeface="Red Hat Text"/>
              </a:defRPr>
            </a:lvl3pPr>
            <a:lvl4pPr lvl="3" rtl="0">
              <a:lnSpc>
                <a:spcPct val="142000"/>
              </a:lnSpc>
              <a:spcBef>
                <a:spcPts val="0"/>
              </a:spcBef>
              <a:spcAft>
                <a:spcPts val="0"/>
              </a:spcAft>
              <a:buNone/>
              <a:defRPr sz="700">
                <a:solidFill>
                  <a:srgbClr val="4D4D4F"/>
                </a:solidFill>
                <a:latin typeface="Red Hat Text"/>
                <a:ea typeface="Red Hat Text"/>
                <a:cs typeface="Red Hat Text"/>
                <a:sym typeface="Red Hat Text"/>
              </a:defRPr>
            </a:lvl4pPr>
            <a:lvl5pPr lvl="4" rtl="0">
              <a:lnSpc>
                <a:spcPct val="142000"/>
              </a:lnSpc>
              <a:spcBef>
                <a:spcPts val="0"/>
              </a:spcBef>
              <a:spcAft>
                <a:spcPts val="0"/>
              </a:spcAft>
              <a:buNone/>
              <a:defRPr sz="700">
                <a:solidFill>
                  <a:srgbClr val="4D4D4F"/>
                </a:solidFill>
                <a:latin typeface="Red Hat Text"/>
                <a:ea typeface="Red Hat Text"/>
                <a:cs typeface="Red Hat Text"/>
                <a:sym typeface="Red Hat Text"/>
              </a:defRPr>
            </a:lvl5pPr>
            <a:lvl6pPr lvl="5" rtl="0">
              <a:lnSpc>
                <a:spcPct val="142000"/>
              </a:lnSpc>
              <a:spcBef>
                <a:spcPts val="0"/>
              </a:spcBef>
              <a:spcAft>
                <a:spcPts val="0"/>
              </a:spcAft>
              <a:buNone/>
              <a:defRPr sz="700">
                <a:solidFill>
                  <a:srgbClr val="4D4D4F"/>
                </a:solidFill>
                <a:latin typeface="Red Hat Text"/>
                <a:ea typeface="Red Hat Text"/>
                <a:cs typeface="Red Hat Text"/>
                <a:sym typeface="Red Hat Text"/>
              </a:defRPr>
            </a:lvl6pPr>
            <a:lvl7pPr lvl="6" rtl="0">
              <a:lnSpc>
                <a:spcPct val="142000"/>
              </a:lnSpc>
              <a:spcBef>
                <a:spcPts val="0"/>
              </a:spcBef>
              <a:spcAft>
                <a:spcPts val="0"/>
              </a:spcAft>
              <a:buNone/>
              <a:defRPr sz="700">
                <a:solidFill>
                  <a:srgbClr val="4D4D4F"/>
                </a:solidFill>
                <a:latin typeface="Red Hat Text"/>
                <a:ea typeface="Red Hat Text"/>
                <a:cs typeface="Red Hat Text"/>
                <a:sym typeface="Red Hat Text"/>
              </a:defRPr>
            </a:lvl7pPr>
            <a:lvl8pPr lvl="7" rtl="0">
              <a:lnSpc>
                <a:spcPct val="142000"/>
              </a:lnSpc>
              <a:spcBef>
                <a:spcPts val="0"/>
              </a:spcBef>
              <a:spcAft>
                <a:spcPts val="0"/>
              </a:spcAft>
              <a:buNone/>
              <a:defRPr sz="700">
                <a:solidFill>
                  <a:srgbClr val="4D4D4F"/>
                </a:solidFill>
                <a:latin typeface="Red Hat Text"/>
                <a:ea typeface="Red Hat Text"/>
                <a:cs typeface="Red Hat Text"/>
                <a:sym typeface="Red Hat Text"/>
              </a:defRPr>
            </a:lvl8pPr>
            <a:lvl9pPr lvl="8" rtl="0">
              <a:lnSpc>
                <a:spcPct val="142000"/>
              </a:lnSpc>
              <a:spcBef>
                <a:spcPts val="0"/>
              </a:spcBef>
              <a:spcAft>
                <a:spcPts val="0"/>
              </a:spcAft>
              <a:buNone/>
              <a:defRPr sz="700">
                <a:solidFill>
                  <a:srgbClr val="4D4D4F"/>
                </a:solidFill>
                <a:latin typeface="Red Hat Text"/>
                <a:ea typeface="Red Hat Text"/>
                <a:cs typeface="Red Hat Text"/>
                <a:sym typeface="Red Hat Text"/>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ck">
  <p:cSld name="CUSTOM_4_1_2">
    <p:bg>
      <p:bgPr>
        <a:solidFill>
          <a:srgbClr val="141414"/>
        </a:solidFill>
      </p:bgPr>
    </p:bg>
    <p:spTree>
      <p:nvGrpSpPr>
        <p:cNvPr id="614" name="Shape 614"/>
        <p:cNvGrpSpPr/>
        <p:nvPr/>
      </p:nvGrpSpPr>
      <p:grpSpPr>
        <a:xfrm>
          <a:off x="0" y="0"/>
          <a:ext cx="0" cy="0"/>
          <a:chOff x="0" y="0"/>
          <a:chExt cx="0" cy="0"/>
        </a:xfrm>
      </p:grpSpPr>
      <p:sp>
        <p:nvSpPr>
          <p:cNvPr id="615" name="Google Shape;615;p74"/>
          <p:cNvSpPr/>
          <p:nvPr/>
        </p:nvSpPr>
        <p:spPr>
          <a:xfrm>
            <a:off x="0" y="0"/>
            <a:ext cx="12192000" cy="68580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74"/>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EBEBEB"/>
                </a:solidFill>
              </a:defRPr>
            </a:lvl1pPr>
            <a:lvl2pPr lvl="1" rtl="0" algn="ctr">
              <a:lnSpc>
                <a:spcPct val="130000"/>
              </a:lnSpc>
              <a:spcBef>
                <a:spcPts val="0"/>
              </a:spcBef>
              <a:spcAft>
                <a:spcPts val="0"/>
              </a:spcAft>
              <a:buNone/>
              <a:defRPr sz="2700">
                <a:solidFill>
                  <a:srgbClr val="EBEBEB"/>
                </a:solidFill>
              </a:defRPr>
            </a:lvl2pPr>
            <a:lvl3pPr lvl="2" rtl="0" algn="ctr">
              <a:lnSpc>
                <a:spcPct val="130000"/>
              </a:lnSpc>
              <a:spcBef>
                <a:spcPts val="0"/>
              </a:spcBef>
              <a:spcAft>
                <a:spcPts val="0"/>
              </a:spcAft>
              <a:buNone/>
              <a:defRPr sz="2700">
                <a:solidFill>
                  <a:srgbClr val="EBEBEB"/>
                </a:solidFill>
              </a:defRPr>
            </a:lvl3pPr>
            <a:lvl4pPr lvl="3" rtl="0" algn="ctr">
              <a:lnSpc>
                <a:spcPct val="130000"/>
              </a:lnSpc>
              <a:spcBef>
                <a:spcPts val="0"/>
              </a:spcBef>
              <a:spcAft>
                <a:spcPts val="0"/>
              </a:spcAft>
              <a:buNone/>
              <a:defRPr sz="2700">
                <a:solidFill>
                  <a:srgbClr val="EBEBEB"/>
                </a:solidFill>
              </a:defRPr>
            </a:lvl4pPr>
            <a:lvl5pPr lvl="4" rtl="0" algn="ctr">
              <a:lnSpc>
                <a:spcPct val="130000"/>
              </a:lnSpc>
              <a:spcBef>
                <a:spcPts val="0"/>
              </a:spcBef>
              <a:spcAft>
                <a:spcPts val="0"/>
              </a:spcAft>
              <a:buNone/>
              <a:defRPr sz="2700">
                <a:solidFill>
                  <a:srgbClr val="EBEBEB"/>
                </a:solidFill>
              </a:defRPr>
            </a:lvl5pPr>
            <a:lvl6pPr lvl="5" rtl="0" algn="ctr">
              <a:lnSpc>
                <a:spcPct val="130000"/>
              </a:lnSpc>
              <a:spcBef>
                <a:spcPts val="0"/>
              </a:spcBef>
              <a:spcAft>
                <a:spcPts val="0"/>
              </a:spcAft>
              <a:buNone/>
              <a:defRPr sz="2700">
                <a:solidFill>
                  <a:srgbClr val="EBEBEB"/>
                </a:solidFill>
              </a:defRPr>
            </a:lvl6pPr>
            <a:lvl7pPr lvl="6" rtl="0" algn="ctr">
              <a:lnSpc>
                <a:spcPct val="130000"/>
              </a:lnSpc>
              <a:spcBef>
                <a:spcPts val="0"/>
              </a:spcBef>
              <a:spcAft>
                <a:spcPts val="0"/>
              </a:spcAft>
              <a:buNone/>
              <a:defRPr sz="2700">
                <a:solidFill>
                  <a:srgbClr val="EBEBEB"/>
                </a:solidFill>
              </a:defRPr>
            </a:lvl7pPr>
            <a:lvl8pPr lvl="7" rtl="0" algn="ctr">
              <a:lnSpc>
                <a:spcPct val="130000"/>
              </a:lnSpc>
              <a:spcBef>
                <a:spcPts val="0"/>
              </a:spcBef>
              <a:spcAft>
                <a:spcPts val="0"/>
              </a:spcAft>
              <a:buNone/>
              <a:defRPr sz="2700">
                <a:solidFill>
                  <a:srgbClr val="EBEBEB"/>
                </a:solidFill>
              </a:defRPr>
            </a:lvl8pPr>
            <a:lvl9pPr lvl="8" rtl="0" algn="ctr">
              <a:lnSpc>
                <a:spcPct val="130000"/>
              </a:lnSpc>
              <a:spcBef>
                <a:spcPts val="0"/>
              </a:spcBef>
              <a:spcAft>
                <a:spcPts val="0"/>
              </a:spcAft>
              <a:buNone/>
              <a:defRPr sz="2700">
                <a:solidFill>
                  <a:srgbClr val="EBEBEB"/>
                </a:solidFill>
              </a:defRPr>
            </a:lvl9pPr>
          </a:lstStyle>
          <a:p/>
        </p:txBody>
      </p:sp>
      <p:pic>
        <p:nvPicPr>
          <p:cNvPr id="617" name="Google Shape;617;p74"/>
          <p:cNvPicPr preferRelativeResize="0"/>
          <p:nvPr/>
        </p:nvPicPr>
        <p:blipFill>
          <a:blip r:embed="rId2">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ck 1">
  <p:cSld name="CUSTOM_4_1_3">
    <p:bg>
      <p:bgPr>
        <a:solidFill>
          <a:srgbClr val="141414"/>
        </a:solidFill>
      </p:bgPr>
    </p:bg>
    <p:spTree>
      <p:nvGrpSpPr>
        <p:cNvPr id="618" name="Shape 618"/>
        <p:cNvGrpSpPr/>
        <p:nvPr/>
      </p:nvGrpSpPr>
      <p:grpSpPr>
        <a:xfrm>
          <a:off x="0" y="0"/>
          <a:ext cx="0" cy="0"/>
          <a:chOff x="0" y="0"/>
          <a:chExt cx="0" cy="0"/>
        </a:xfrm>
      </p:grpSpPr>
      <p:sp>
        <p:nvSpPr>
          <p:cNvPr id="619" name="Google Shape;619;p75"/>
          <p:cNvSpPr/>
          <p:nvPr/>
        </p:nvSpPr>
        <p:spPr>
          <a:xfrm>
            <a:off x="0" y="0"/>
            <a:ext cx="12192000" cy="68580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75"/>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EBEBEB"/>
                </a:solidFill>
              </a:defRPr>
            </a:lvl1pPr>
            <a:lvl2pPr lvl="1" rtl="0" algn="ctr">
              <a:lnSpc>
                <a:spcPct val="130000"/>
              </a:lnSpc>
              <a:spcBef>
                <a:spcPts val="0"/>
              </a:spcBef>
              <a:spcAft>
                <a:spcPts val="0"/>
              </a:spcAft>
              <a:buNone/>
              <a:defRPr sz="2700">
                <a:solidFill>
                  <a:srgbClr val="EBEBEB"/>
                </a:solidFill>
              </a:defRPr>
            </a:lvl2pPr>
            <a:lvl3pPr lvl="2" rtl="0" algn="ctr">
              <a:lnSpc>
                <a:spcPct val="130000"/>
              </a:lnSpc>
              <a:spcBef>
                <a:spcPts val="0"/>
              </a:spcBef>
              <a:spcAft>
                <a:spcPts val="0"/>
              </a:spcAft>
              <a:buNone/>
              <a:defRPr sz="2700">
                <a:solidFill>
                  <a:srgbClr val="EBEBEB"/>
                </a:solidFill>
              </a:defRPr>
            </a:lvl3pPr>
            <a:lvl4pPr lvl="3" rtl="0" algn="ctr">
              <a:lnSpc>
                <a:spcPct val="130000"/>
              </a:lnSpc>
              <a:spcBef>
                <a:spcPts val="0"/>
              </a:spcBef>
              <a:spcAft>
                <a:spcPts val="0"/>
              </a:spcAft>
              <a:buNone/>
              <a:defRPr sz="2700">
                <a:solidFill>
                  <a:srgbClr val="EBEBEB"/>
                </a:solidFill>
              </a:defRPr>
            </a:lvl4pPr>
            <a:lvl5pPr lvl="4" rtl="0" algn="ctr">
              <a:lnSpc>
                <a:spcPct val="130000"/>
              </a:lnSpc>
              <a:spcBef>
                <a:spcPts val="0"/>
              </a:spcBef>
              <a:spcAft>
                <a:spcPts val="0"/>
              </a:spcAft>
              <a:buNone/>
              <a:defRPr sz="2700">
                <a:solidFill>
                  <a:srgbClr val="EBEBEB"/>
                </a:solidFill>
              </a:defRPr>
            </a:lvl5pPr>
            <a:lvl6pPr lvl="5" rtl="0" algn="ctr">
              <a:lnSpc>
                <a:spcPct val="130000"/>
              </a:lnSpc>
              <a:spcBef>
                <a:spcPts val="0"/>
              </a:spcBef>
              <a:spcAft>
                <a:spcPts val="0"/>
              </a:spcAft>
              <a:buNone/>
              <a:defRPr sz="2700">
                <a:solidFill>
                  <a:srgbClr val="EBEBEB"/>
                </a:solidFill>
              </a:defRPr>
            </a:lvl6pPr>
            <a:lvl7pPr lvl="6" rtl="0" algn="ctr">
              <a:lnSpc>
                <a:spcPct val="130000"/>
              </a:lnSpc>
              <a:spcBef>
                <a:spcPts val="0"/>
              </a:spcBef>
              <a:spcAft>
                <a:spcPts val="0"/>
              </a:spcAft>
              <a:buNone/>
              <a:defRPr sz="2700">
                <a:solidFill>
                  <a:srgbClr val="EBEBEB"/>
                </a:solidFill>
              </a:defRPr>
            </a:lvl7pPr>
            <a:lvl8pPr lvl="7" rtl="0" algn="ctr">
              <a:lnSpc>
                <a:spcPct val="130000"/>
              </a:lnSpc>
              <a:spcBef>
                <a:spcPts val="0"/>
              </a:spcBef>
              <a:spcAft>
                <a:spcPts val="0"/>
              </a:spcAft>
              <a:buNone/>
              <a:defRPr sz="2700">
                <a:solidFill>
                  <a:srgbClr val="EBEBEB"/>
                </a:solidFill>
              </a:defRPr>
            </a:lvl8pPr>
            <a:lvl9pPr lvl="8" rtl="0" algn="ctr">
              <a:lnSpc>
                <a:spcPct val="130000"/>
              </a:lnSpc>
              <a:spcBef>
                <a:spcPts val="0"/>
              </a:spcBef>
              <a:spcAft>
                <a:spcPts val="0"/>
              </a:spcAft>
              <a:buNone/>
              <a:defRPr sz="2700">
                <a:solidFill>
                  <a:srgbClr val="EBEBEB"/>
                </a:solidFill>
              </a:defRPr>
            </a:lvl9pPr>
          </a:lstStyle>
          <a:p/>
        </p:txBody>
      </p:sp>
      <p:pic>
        <p:nvPicPr>
          <p:cNvPr id="621" name="Google Shape;621;p75"/>
          <p:cNvPicPr preferRelativeResize="0"/>
          <p:nvPr/>
        </p:nvPicPr>
        <p:blipFill>
          <a:blip r:embed="rId2">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22" name="Shape 622"/>
        <p:cNvGrpSpPr/>
        <p:nvPr/>
      </p:nvGrpSpPr>
      <p:grpSpPr>
        <a:xfrm>
          <a:off x="0" y="0"/>
          <a:ext cx="0" cy="0"/>
          <a:chOff x="0" y="0"/>
          <a:chExt cx="0" cy="0"/>
        </a:xfrm>
      </p:grpSpPr>
      <p:sp>
        <p:nvSpPr>
          <p:cNvPr id="623" name="Google Shape;623;p76"/>
          <p:cNvSpPr txBox="1"/>
          <p:nvPr>
            <p:ph type="title"/>
          </p:nvPr>
        </p:nvSpPr>
        <p:spPr>
          <a:xfrm>
            <a:off x="609600" y="274638"/>
            <a:ext cx="10972800" cy="1143300"/>
          </a:xfrm>
          <a:prstGeom prst="rect">
            <a:avLst/>
          </a:prstGeom>
        </p:spPr>
        <p:txBody>
          <a:bodyPr anchorCtr="0" anchor="t"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624" name="Google Shape;624;p76"/>
          <p:cNvSpPr txBox="1"/>
          <p:nvPr>
            <p:ph idx="12" type="sldNum"/>
          </p:nvPr>
        </p:nvSpPr>
        <p:spPr>
          <a:xfrm>
            <a:off x="137770" y="6311925"/>
            <a:ext cx="480900" cy="524700"/>
          </a:xfrm>
          <a:prstGeom prst="rect">
            <a:avLst/>
          </a:prstGeom>
          <a:noFill/>
          <a:ln>
            <a:noFill/>
          </a:ln>
        </p:spPr>
        <p:txBody>
          <a:bodyPr anchorCtr="0" anchor="ctr" bIns="121900" lIns="121900" spcFirstLastPara="1" rIns="121900" wrap="square" tIns="121900">
            <a:noAutofit/>
          </a:bodyPr>
          <a:lstStyle>
            <a:lvl1pPr lvl="0" rtl="0" algn="r">
              <a:buNone/>
              <a:defRPr sz="1100">
                <a:latin typeface="Proxima Nova"/>
                <a:ea typeface="Proxima Nova"/>
                <a:cs typeface="Proxima Nova"/>
                <a:sym typeface="Proxima Nova"/>
              </a:defRPr>
            </a:lvl1pPr>
            <a:lvl2pPr lvl="1" rtl="0" algn="r">
              <a:buNone/>
              <a:defRPr sz="1100">
                <a:latin typeface="Proxima Nova"/>
                <a:ea typeface="Proxima Nova"/>
                <a:cs typeface="Proxima Nova"/>
                <a:sym typeface="Proxima Nova"/>
              </a:defRPr>
            </a:lvl2pPr>
            <a:lvl3pPr lvl="2" rtl="0" algn="r">
              <a:buNone/>
              <a:defRPr sz="1100">
                <a:latin typeface="Proxima Nova"/>
                <a:ea typeface="Proxima Nova"/>
                <a:cs typeface="Proxima Nova"/>
                <a:sym typeface="Proxima Nova"/>
              </a:defRPr>
            </a:lvl3pPr>
            <a:lvl4pPr lvl="3" rtl="0" algn="r">
              <a:buNone/>
              <a:defRPr sz="1100">
                <a:latin typeface="Proxima Nova"/>
                <a:ea typeface="Proxima Nova"/>
                <a:cs typeface="Proxima Nova"/>
                <a:sym typeface="Proxima Nova"/>
              </a:defRPr>
            </a:lvl4pPr>
            <a:lvl5pPr lvl="4" rtl="0" algn="r">
              <a:buNone/>
              <a:defRPr sz="1100">
                <a:latin typeface="Proxima Nova"/>
                <a:ea typeface="Proxima Nova"/>
                <a:cs typeface="Proxima Nova"/>
                <a:sym typeface="Proxima Nova"/>
              </a:defRPr>
            </a:lvl5pPr>
            <a:lvl6pPr lvl="5" rtl="0" algn="r">
              <a:buNone/>
              <a:defRPr sz="1100">
                <a:latin typeface="Proxima Nova"/>
                <a:ea typeface="Proxima Nova"/>
                <a:cs typeface="Proxima Nova"/>
                <a:sym typeface="Proxima Nova"/>
              </a:defRPr>
            </a:lvl6pPr>
            <a:lvl7pPr lvl="6" rtl="0" algn="r">
              <a:buNone/>
              <a:defRPr sz="1100">
                <a:latin typeface="Proxima Nova"/>
                <a:ea typeface="Proxima Nova"/>
                <a:cs typeface="Proxima Nova"/>
                <a:sym typeface="Proxima Nova"/>
              </a:defRPr>
            </a:lvl7pPr>
            <a:lvl8pPr lvl="7" rtl="0" algn="r">
              <a:buNone/>
              <a:defRPr sz="1100">
                <a:latin typeface="Proxima Nova"/>
                <a:ea typeface="Proxima Nova"/>
                <a:cs typeface="Proxima Nova"/>
                <a:sym typeface="Proxima Nova"/>
              </a:defRPr>
            </a:lvl8pPr>
            <a:lvl9pPr lvl="8" rtl="0" algn="r">
              <a:buNone/>
              <a:defRPr sz="1100">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p:cSld name="CUSTOM_4_29">
    <p:spTree>
      <p:nvGrpSpPr>
        <p:cNvPr id="625" name="Shape 625"/>
        <p:cNvGrpSpPr/>
        <p:nvPr/>
      </p:nvGrpSpPr>
      <p:grpSpPr>
        <a:xfrm>
          <a:off x="0" y="0"/>
          <a:ext cx="0" cy="0"/>
          <a:chOff x="0" y="0"/>
          <a:chExt cx="0" cy="0"/>
        </a:xfrm>
      </p:grpSpPr>
      <p:sp>
        <p:nvSpPr>
          <p:cNvPr id="626" name="Google Shape;626;p77"/>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solidFill>
                  <a:srgbClr val="000000"/>
                </a:solidFill>
              </a:defRPr>
            </a:lvl1pPr>
            <a:lvl2pPr lvl="1" rtl="0" algn="ctr">
              <a:lnSpc>
                <a:spcPct val="130000"/>
              </a:lnSpc>
              <a:spcBef>
                <a:spcPts val="0"/>
              </a:spcBef>
              <a:spcAft>
                <a:spcPts val="0"/>
              </a:spcAft>
              <a:buSzPts val="3500"/>
              <a:buNone/>
              <a:defRPr sz="2700">
                <a:solidFill>
                  <a:srgbClr val="000000"/>
                </a:solidFill>
              </a:defRPr>
            </a:lvl2pPr>
            <a:lvl3pPr lvl="2" rtl="0" algn="ctr">
              <a:lnSpc>
                <a:spcPct val="130000"/>
              </a:lnSpc>
              <a:spcBef>
                <a:spcPts val="0"/>
              </a:spcBef>
              <a:spcAft>
                <a:spcPts val="0"/>
              </a:spcAft>
              <a:buSzPts val="3500"/>
              <a:buNone/>
              <a:defRPr sz="2700">
                <a:solidFill>
                  <a:srgbClr val="000000"/>
                </a:solidFill>
              </a:defRPr>
            </a:lvl3pPr>
            <a:lvl4pPr lvl="3" rtl="0" algn="ctr">
              <a:lnSpc>
                <a:spcPct val="130000"/>
              </a:lnSpc>
              <a:spcBef>
                <a:spcPts val="0"/>
              </a:spcBef>
              <a:spcAft>
                <a:spcPts val="0"/>
              </a:spcAft>
              <a:buSzPts val="3500"/>
              <a:buNone/>
              <a:defRPr sz="2700">
                <a:solidFill>
                  <a:srgbClr val="000000"/>
                </a:solidFill>
              </a:defRPr>
            </a:lvl4pPr>
            <a:lvl5pPr lvl="4" rtl="0" algn="ctr">
              <a:lnSpc>
                <a:spcPct val="130000"/>
              </a:lnSpc>
              <a:spcBef>
                <a:spcPts val="0"/>
              </a:spcBef>
              <a:spcAft>
                <a:spcPts val="0"/>
              </a:spcAft>
              <a:buSzPts val="3500"/>
              <a:buNone/>
              <a:defRPr sz="2700">
                <a:solidFill>
                  <a:srgbClr val="000000"/>
                </a:solidFill>
              </a:defRPr>
            </a:lvl5pPr>
            <a:lvl6pPr lvl="5" rtl="0" algn="ctr">
              <a:lnSpc>
                <a:spcPct val="130000"/>
              </a:lnSpc>
              <a:spcBef>
                <a:spcPts val="0"/>
              </a:spcBef>
              <a:spcAft>
                <a:spcPts val="0"/>
              </a:spcAft>
              <a:buSzPts val="3500"/>
              <a:buNone/>
              <a:defRPr sz="2700">
                <a:solidFill>
                  <a:srgbClr val="000000"/>
                </a:solidFill>
              </a:defRPr>
            </a:lvl6pPr>
            <a:lvl7pPr lvl="6" rtl="0" algn="ctr">
              <a:lnSpc>
                <a:spcPct val="130000"/>
              </a:lnSpc>
              <a:spcBef>
                <a:spcPts val="0"/>
              </a:spcBef>
              <a:spcAft>
                <a:spcPts val="0"/>
              </a:spcAft>
              <a:buSzPts val="3500"/>
              <a:buNone/>
              <a:defRPr sz="2700">
                <a:solidFill>
                  <a:srgbClr val="000000"/>
                </a:solidFill>
              </a:defRPr>
            </a:lvl7pPr>
            <a:lvl8pPr lvl="7" rtl="0" algn="ctr">
              <a:lnSpc>
                <a:spcPct val="130000"/>
              </a:lnSpc>
              <a:spcBef>
                <a:spcPts val="0"/>
              </a:spcBef>
              <a:spcAft>
                <a:spcPts val="0"/>
              </a:spcAft>
              <a:buSzPts val="3500"/>
              <a:buNone/>
              <a:defRPr sz="2700">
                <a:solidFill>
                  <a:srgbClr val="000000"/>
                </a:solidFill>
              </a:defRPr>
            </a:lvl8pPr>
            <a:lvl9pPr lvl="8" rtl="0" algn="ctr">
              <a:lnSpc>
                <a:spcPct val="130000"/>
              </a:lnSpc>
              <a:spcBef>
                <a:spcPts val="0"/>
              </a:spcBef>
              <a:spcAft>
                <a:spcPts val="0"/>
              </a:spcAft>
              <a:buSzPts val="3500"/>
              <a:buNone/>
              <a:defRPr sz="2700">
                <a:solidFill>
                  <a:srgbClr val="000000"/>
                </a:solidFill>
              </a:defRPr>
            </a:lvl9pPr>
          </a:lstStyle>
          <a:p/>
        </p:txBody>
      </p:sp>
      <p:cxnSp>
        <p:nvCxnSpPr>
          <p:cNvPr id="627" name="Google Shape;627;p77"/>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628" name="Google Shape;628;p77"/>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629" name="Google Shape;629;p77"/>
          <p:cNvCxnSpPr/>
          <p:nvPr/>
        </p:nvCxnSpPr>
        <p:spPr>
          <a:xfrm rot="10800000">
            <a:off x="447767" y="6401100"/>
            <a:ext cx="0" cy="456900"/>
          </a:xfrm>
          <a:prstGeom prst="straightConnector1">
            <a:avLst/>
          </a:prstGeom>
          <a:noFill/>
          <a:ln cap="flat" cmpd="sng" w="9525">
            <a:solidFill>
              <a:srgbClr val="EE0000"/>
            </a:solidFill>
            <a:prstDash val="solid"/>
            <a:round/>
            <a:headEnd len="sm" w="sm" type="none"/>
            <a:tailEnd len="sm" w="sm" type="none"/>
          </a:ln>
        </p:spPr>
      </p:cxnSp>
      <p:sp>
        <p:nvSpPr>
          <p:cNvPr id="630" name="Google Shape;630;p7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631" name="Google Shape;631;p7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32" name="Google Shape;632;p77"/>
          <p:cNvSpPr txBox="1"/>
          <p:nvPr>
            <p:ph idx="2" type="subTitle"/>
          </p:nvPr>
        </p:nvSpPr>
        <p:spPr>
          <a:xfrm>
            <a:off x="885050" y="6169550"/>
            <a:ext cx="9182700" cy="5595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2100"/>
              <a:buNone/>
              <a:defRPr sz="700">
                <a:solidFill>
                  <a:srgbClr val="4D4D4F"/>
                </a:solidFill>
              </a:defRPr>
            </a:lvl1pPr>
            <a:lvl2pPr lvl="1" rtl="0" algn="l">
              <a:lnSpc>
                <a:spcPct val="142000"/>
              </a:lnSpc>
              <a:spcBef>
                <a:spcPts val="0"/>
              </a:spcBef>
              <a:spcAft>
                <a:spcPts val="0"/>
              </a:spcAft>
              <a:buSzPts val="1600"/>
              <a:buNone/>
              <a:defRPr sz="700">
                <a:solidFill>
                  <a:srgbClr val="4D4D4F"/>
                </a:solidFill>
              </a:defRPr>
            </a:lvl2pPr>
            <a:lvl3pPr lvl="2" rtl="0" algn="l">
              <a:lnSpc>
                <a:spcPct val="142000"/>
              </a:lnSpc>
              <a:spcBef>
                <a:spcPts val="0"/>
              </a:spcBef>
              <a:spcAft>
                <a:spcPts val="0"/>
              </a:spcAft>
              <a:buSzPts val="1600"/>
              <a:buNone/>
              <a:defRPr sz="700">
                <a:solidFill>
                  <a:srgbClr val="4D4D4F"/>
                </a:solidFill>
              </a:defRPr>
            </a:lvl3pPr>
            <a:lvl4pPr lvl="3" rtl="0" algn="l">
              <a:lnSpc>
                <a:spcPct val="142000"/>
              </a:lnSpc>
              <a:spcBef>
                <a:spcPts val="0"/>
              </a:spcBef>
              <a:spcAft>
                <a:spcPts val="0"/>
              </a:spcAft>
              <a:buSzPts val="1600"/>
              <a:buNone/>
              <a:defRPr sz="700">
                <a:solidFill>
                  <a:srgbClr val="4D4D4F"/>
                </a:solidFill>
              </a:defRPr>
            </a:lvl4pPr>
            <a:lvl5pPr lvl="4" rtl="0" algn="l">
              <a:lnSpc>
                <a:spcPct val="142000"/>
              </a:lnSpc>
              <a:spcBef>
                <a:spcPts val="0"/>
              </a:spcBef>
              <a:spcAft>
                <a:spcPts val="0"/>
              </a:spcAft>
              <a:buSzPts val="1600"/>
              <a:buNone/>
              <a:defRPr sz="700">
                <a:solidFill>
                  <a:srgbClr val="4D4D4F"/>
                </a:solidFill>
              </a:defRPr>
            </a:lvl5pPr>
            <a:lvl6pPr lvl="5" rtl="0" algn="l">
              <a:lnSpc>
                <a:spcPct val="142000"/>
              </a:lnSpc>
              <a:spcBef>
                <a:spcPts val="0"/>
              </a:spcBef>
              <a:spcAft>
                <a:spcPts val="0"/>
              </a:spcAft>
              <a:buSzPts val="1600"/>
              <a:buNone/>
              <a:defRPr sz="700">
                <a:solidFill>
                  <a:srgbClr val="4D4D4F"/>
                </a:solidFill>
              </a:defRPr>
            </a:lvl6pPr>
            <a:lvl7pPr lvl="6" rtl="0" algn="l">
              <a:lnSpc>
                <a:spcPct val="142000"/>
              </a:lnSpc>
              <a:spcBef>
                <a:spcPts val="0"/>
              </a:spcBef>
              <a:spcAft>
                <a:spcPts val="0"/>
              </a:spcAft>
              <a:buSzPts val="1600"/>
              <a:buNone/>
              <a:defRPr sz="700">
                <a:solidFill>
                  <a:srgbClr val="4D4D4F"/>
                </a:solidFill>
              </a:defRPr>
            </a:lvl7pPr>
            <a:lvl8pPr lvl="7" rtl="0" algn="l">
              <a:lnSpc>
                <a:spcPct val="142000"/>
              </a:lnSpc>
              <a:spcBef>
                <a:spcPts val="0"/>
              </a:spcBef>
              <a:spcAft>
                <a:spcPts val="0"/>
              </a:spcAft>
              <a:buSzPts val="1600"/>
              <a:buNone/>
              <a:defRPr sz="700">
                <a:solidFill>
                  <a:srgbClr val="4D4D4F"/>
                </a:solidFill>
              </a:defRPr>
            </a:lvl8pPr>
            <a:lvl9pPr lvl="8" rtl="0" algn="l">
              <a:lnSpc>
                <a:spcPct val="142000"/>
              </a:lnSpc>
              <a:spcBef>
                <a:spcPts val="0"/>
              </a:spcBef>
              <a:spcAft>
                <a:spcPts val="0"/>
              </a:spcAft>
              <a:buSzPts val="1600"/>
              <a:buNone/>
              <a:defRPr sz="700">
                <a:solidFill>
                  <a:srgbClr val="4D4D4F"/>
                </a:solidFil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1">
  <p:cSld name="CUSTOM_4_30">
    <p:spTree>
      <p:nvGrpSpPr>
        <p:cNvPr id="633" name="Shape 633"/>
        <p:cNvGrpSpPr/>
        <p:nvPr/>
      </p:nvGrpSpPr>
      <p:grpSpPr>
        <a:xfrm>
          <a:off x="0" y="0"/>
          <a:ext cx="0" cy="0"/>
          <a:chOff x="0" y="0"/>
          <a:chExt cx="0" cy="0"/>
        </a:xfrm>
      </p:grpSpPr>
      <p:sp>
        <p:nvSpPr>
          <p:cNvPr id="634" name="Google Shape;634;p78"/>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solidFill>
                  <a:srgbClr val="000000"/>
                </a:solidFill>
              </a:defRPr>
            </a:lvl1pPr>
            <a:lvl2pPr lvl="1" rtl="0" algn="ctr">
              <a:lnSpc>
                <a:spcPct val="130000"/>
              </a:lnSpc>
              <a:spcBef>
                <a:spcPts val="0"/>
              </a:spcBef>
              <a:spcAft>
                <a:spcPts val="0"/>
              </a:spcAft>
              <a:buSzPts val="3500"/>
              <a:buNone/>
              <a:defRPr sz="2700">
                <a:solidFill>
                  <a:srgbClr val="000000"/>
                </a:solidFill>
              </a:defRPr>
            </a:lvl2pPr>
            <a:lvl3pPr lvl="2" rtl="0" algn="ctr">
              <a:lnSpc>
                <a:spcPct val="130000"/>
              </a:lnSpc>
              <a:spcBef>
                <a:spcPts val="0"/>
              </a:spcBef>
              <a:spcAft>
                <a:spcPts val="0"/>
              </a:spcAft>
              <a:buSzPts val="3500"/>
              <a:buNone/>
              <a:defRPr sz="2700">
                <a:solidFill>
                  <a:srgbClr val="000000"/>
                </a:solidFill>
              </a:defRPr>
            </a:lvl3pPr>
            <a:lvl4pPr lvl="3" rtl="0" algn="ctr">
              <a:lnSpc>
                <a:spcPct val="130000"/>
              </a:lnSpc>
              <a:spcBef>
                <a:spcPts val="0"/>
              </a:spcBef>
              <a:spcAft>
                <a:spcPts val="0"/>
              </a:spcAft>
              <a:buSzPts val="3500"/>
              <a:buNone/>
              <a:defRPr sz="2700">
                <a:solidFill>
                  <a:srgbClr val="000000"/>
                </a:solidFill>
              </a:defRPr>
            </a:lvl4pPr>
            <a:lvl5pPr lvl="4" rtl="0" algn="ctr">
              <a:lnSpc>
                <a:spcPct val="130000"/>
              </a:lnSpc>
              <a:spcBef>
                <a:spcPts val="0"/>
              </a:spcBef>
              <a:spcAft>
                <a:spcPts val="0"/>
              </a:spcAft>
              <a:buSzPts val="3500"/>
              <a:buNone/>
              <a:defRPr sz="2700">
                <a:solidFill>
                  <a:srgbClr val="000000"/>
                </a:solidFill>
              </a:defRPr>
            </a:lvl5pPr>
            <a:lvl6pPr lvl="5" rtl="0" algn="ctr">
              <a:lnSpc>
                <a:spcPct val="130000"/>
              </a:lnSpc>
              <a:spcBef>
                <a:spcPts val="0"/>
              </a:spcBef>
              <a:spcAft>
                <a:spcPts val="0"/>
              </a:spcAft>
              <a:buSzPts val="3500"/>
              <a:buNone/>
              <a:defRPr sz="2700">
                <a:solidFill>
                  <a:srgbClr val="000000"/>
                </a:solidFill>
              </a:defRPr>
            </a:lvl6pPr>
            <a:lvl7pPr lvl="6" rtl="0" algn="ctr">
              <a:lnSpc>
                <a:spcPct val="130000"/>
              </a:lnSpc>
              <a:spcBef>
                <a:spcPts val="0"/>
              </a:spcBef>
              <a:spcAft>
                <a:spcPts val="0"/>
              </a:spcAft>
              <a:buSzPts val="3500"/>
              <a:buNone/>
              <a:defRPr sz="2700">
                <a:solidFill>
                  <a:srgbClr val="000000"/>
                </a:solidFill>
              </a:defRPr>
            </a:lvl7pPr>
            <a:lvl8pPr lvl="7" rtl="0" algn="ctr">
              <a:lnSpc>
                <a:spcPct val="130000"/>
              </a:lnSpc>
              <a:spcBef>
                <a:spcPts val="0"/>
              </a:spcBef>
              <a:spcAft>
                <a:spcPts val="0"/>
              </a:spcAft>
              <a:buSzPts val="3500"/>
              <a:buNone/>
              <a:defRPr sz="2700">
                <a:solidFill>
                  <a:srgbClr val="000000"/>
                </a:solidFill>
              </a:defRPr>
            </a:lvl8pPr>
            <a:lvl9pPr lvl="8" rtl="0" algn="ctr">
              <a:lnSpc>
                <a:spcPct val="130000"/>
              </a:lnSpc>
              <a:spcBef>
                <a:spcPts val="0"/>
              </a:spcBef>
              <a:spcAft>
                <a:spcPts val="0"/>
              </a:spcAft>
              <a:buSzPts val="3500"/>
              <a:buNone/>
              <a:defRPr sz="2700">
                <a:solidFill>
                  <a:srgbClr val="000000"/>
                </a:solidFill>
              </a:defRPr>
            </a:lvl9pPr>
          </a:lstStyle>
          <a:p/>
        </p:txBody>
      </p:sp>
      <p:cxnSp>
        <p:nvCxnSpPr>
          <p:cNvPr id="635" name="Google Shape;635;p78"/>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636" name="Google Shape;636;p78"/>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pic>
        <p:nvPicPr>
          <p:cNvPr id="637" name="Google Shape;637;p7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38" name="Google Shape;638;p78"/>
          <p:cNvSpPr txBox="1"/>
          <p:nvPr>
            <p:ph idx="2" type="subTitle"/>
          </p:nvPr>
        </p:nvSpPr>
        <p:spPr>
          <a:xfrm>
            <a:off x="885050" y="6169550"/>
            <a:ext cx="9182700" cy="5595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2100"/>
              <a:buNone/>
              <a:defRPr sz="700">
                <a:solidFill>
                  <a:srgbClr val="4D4D4F"/>
                </a:solidFill>
              </a:defRPr>
            </a:lvl1pPr>
            <a:lvl2pPr lvl="1" rtl="0" algn="l">
              <a:lnSpc>
                <a:spcPct val="142000"/>
              </a:lnSpc>
              <a:spcBef>
                <a:spcPts val="0"/>
              </a:spcBef>
              <a:spcAft>
                <a:spcPts val="0"/>
              </a:spcAft>
              <a:buSzPts val="1600"/>
              <a:buNone/>
              <a:defRPr sz="700">
                <a:solidFill>
                  <a:srgbClr val="4D4D4F"/>
                </a:solidFill>
              </a:defRPr>
            </a:lvl2pPr>
            <a:lvl3pPr lvl="2" rtl="0" algn="l">
              <a:lnSpc>
                <a:spcPct val="142000"/>
              </a:lnSpc>
              <a:spcBef>
                <a:spcPts val="0"/>
              </a:spcBef>
              <a:spcAft>
                <a:spcPts val="0"/>
              </a:spcAft>
              <a:buSzPts val="1600"/>
              <a:buNone/>
              <a:defRPr sz="700">
                <a:solidFill>
                  <a:srgbClr val="4D4D4F"/>
                </a:solidFill>
              </a:defRPr>
            </a:lvl3pPr>
            <a:lvl4pPr lvl="3" rtl="0" algn="l">
              <a:lnSpc>
                <a:spcPct val="142000"/>
              </a:lnSpc>
              <a:spcBef>
                <a:spcPts val="0"/>
              </a:spcBef>
              <a:spcAft>
                <a:spcPts val="0"/>
              </a:spcAft>
              <a:buSzPts val="1600"/>
              <a:buNone/>
              <a:defRPr sz="700">
                <a:solidFill>
                  <a:srgbClr val="4D4D4F"/>
                </a:solidFill>
              </a:defRPr>
            </a:lvl4pPr>
            <a:lvl5pPr lvl="4" rtl="0" algn="l">
              <a:lnSpc>
                <a:spcPct val="142000"/>
              </a:lnSpc>
              <a:spcBef>
                <a:spcPts val="0"/>
              </a:spcBef>
              <a:spcAft>
                <a:spcPts val="0"/>
              </a:spcAft>
              <a:buSzPts val="1600"/>
              <a:buNone/>
              <a:defRPr sz="700">
                <a:solidFill>
                  <a:srgbClr val="4D4D4F"/>
                </a:solidFill>
              </a:defRPr>
            </a:lvl5pPr>
            <a:lvl6pPr lvl="5" rtl="0" algn="l">
              <a:lnSpc>
                <a:spcPct val="142000"/>
              </a:lnSpc>
              <a:spcBef>
                <a:spcPts val="0"/>
              </a:spcBef>
              <a:spcAft>
                <a:spcPts val="0"/>
              </a:spcAft>
              <a:buSzPts val="1600"/>
              <a:buNone/>
              <a:defRPr sz="700">
                <a:solidFill>
                  <a:srgbClr val="4D4D4F"/>
                </a:solidFill>
              </a:defRPr>
            </a:lvl6pPr>
            <a:lvl7pPr lvl="6" rtl="0" algn="l">
              <a:lnSpc>
                <a:spcPct val="142000"/>
              </a:lnSpc>
              <a:spcBef>
                <a:spcPts val="0"/>
              </a:spcBef>
              <a:spcAft>
                <a:spcPts val="0"/>
              </a:spcAft>
              <a:buSzPts val="1600"/>
              <a:buNone/>
              <a:defRPr sz="700">
                <a:solidFill>
                  <a:srgbClr val="4D4D4F"/>
                </a:solidFill>
              </a:defRPr>
            </a:lvl7pPr>
            <a:lvl8pPr lvl="7" rtl="0" algn="l">
              <a:lnSpc>
                <a:spcPct val="142000"/>
              </a:lnSpc>
              <a:spcBef>
                <a:spcPts val="0"/>
              </a:spcBef>
              <a:spcAft>
                <a:spcPts val="0"/>
              </a:spcAft>
              <a:buSzPts val="1600"/>
              <a:buNone/>
              <a:defRPr sz="700">
                <a:solidFill>
                  <a:srgbClr val="4D4D4F"/>
                </a:solidFill>
              </a:defRPr>
            </a:lvl8pPr>
            <a:lvl9pPr lvl="8" rtl="0" algn="l">
              <a:lnSpc>
                <a:spcPct val="142000"/>
              </a:lnSpc>
              <a:spcBef>
                <a:spcPts val="0"/>
              </a:spcBef>
              <a:spcAft>
                <a:spcPts val="0"/>
              </a:spcAft>
              <a:buSzPts val="1600"/>
              <a:buNone/>
              <a:defRPr sz="700">
                <a:solidFill>
                  <a:srgbClr val="4D4D4F"/>
                </a:solidFil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_1">
    <p:spTree>
      <p:nvGrpSpPr>
        <p:cNvPr id="639" name="Shape 639"/>
        <p:cNvGrpSpPr/>
        <p:nvPr/>
      </p:nvGrpSpPr>
      <p:grpSpPr>
        <a:xfrm>
          <a:off x="0" y="0"/>
          <a:ext cx="0" cy="0"/>
          <a:chOff x="0" y="0"/>
          <a:chExt cx="0" cy="0"/>
        </a:xfrm>
      </p:grpSpPr>
      <p:sp>
        <p:nvSpPr>
          <p:cNvPr id="640" name="Google Shape;640;p7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1">
  <p:cSld name="CUSTOM_4_7">
    <p:spTree>
      <p:nvGrpSpPr>
        <p:cNvPr id="641" name="Shape 641"/>
        <p:cNvGrpSpPr/>
        <p:nvPr/>
      </p:nvGrpSpPr>
      <p:grpSpPr>
        <a:xfrm>
          <a:off x="0" y="0"/>
          <a:ext cx="0" cy="0"/>
          <a:chOff x="0" y="0"/>
          <a:chExt cx="0" cy="0"/>
        </a:xfrm>
      </p:grpSpPr>
      <p:sp>
        <p:nvSpPr>
          <p:cNvPr id="642" name="Google Shape;642;p80"/>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solidFill>
                  <a:srgbClr val="000000"/>
                </a:solidFill>
              </a:defRPr>
            </a:lvl1pPr>
            <a:lvl2pPr lvl="1" rtl="0" algn="ctr">
              <a:lnSpc>
                <a:spcPct val="130000"/>
              </a:lnSpc>
              <a:spcBef>
                <a:spcPts val="0"/>
              </a:spcBef>
              <a:spcAft>
                <a:spcPts val="0"/>
              </a:spcAft>
              <a:buSzPts val="3500"/>
              <a:buNone/>
              <a:defRPr sz="2700">
                <a:solidFill>
                  <a:srgbClr val="000000"/>
                </a:solidFill>
              </a:defRPr>
            </a:lvl2pPr>
            <a:lvl3pPr lvl="2" rtl="0" algn="ctr">
              <a:lnSpc>
                <a:spcPct val="130000"/>
              </a:lnSpc>
              <a:spcBef>
                <a:spcPts val="0"/>
              </a:spcBef>
              <a:spcAft>
                <a:spcPts val="0"/>
              </a:spcAft>
              <a:buSzPts val="3500"/>
              <a:buNone/>
              <a:defRPr sz="2700">
                <a:solidFill>
                  <a:srgbClr val="000000"/>
                </a:solidFill>
              </a:defRPr>
            </a:lvl3pPr>
            <a:lvl4pPr lvl="3" rtl="0" algn="ctr">
              <a:lnSpc>
                <a:spcPct val="130000"/>
              </a:lnSpc>
              <a:spcBef>
                <a:spcPts val="0"/>
              </a:spcBef>
              <a:spcAft>
                <a:spcPts val="0"/>
              </a:spcAft>
              <a:buSzPts val="3500"/>
              <a:buNone/>
              <a:defRPr sz="2700">
                <a:solidFill>
                  <a:srgbClr val="000000"/>
                </a:solidFill>
              </a:defRPr>
            </a:lvl4pPr>
            <a:lvl5pPr lvl="4" rtl="0" algn="ctr">
              <a:lnSpc>
                <a:spcPct val="130000"/>
              </a:lnSpc>
              <a:spcBef>
                <a:spcPts val="0"/>
              </a:spcBef>
              <a:spcAft>
                <a:spcPts val="0"/>
              </a:spcAft>
              <a:buSzPts val="3500"/>
              <a:buNone/>
              <a:defRPr sz="2700">
                <a:solidFill>
                  <a:srgbClr val="000000"/>
                </a:solidFill>
              </a:defRPr>
            </a:lvl5pPr>
            <a:lvl6pPr lvl="5" rtl="0" algn="ctr">
              <a:lnSpc>
                <a:spcPct val="130000"/>
              </a:lnSpc>
              <a:spcBef>
                <a:spcPts val="0"/>
              </a:spcBef>
              <a:spcAft>
                <a:spcPts val="0"/>
              </a:spcAft>
              <a:buSzPts val="3500"/>
              <a:buNone/>
              <a:defRPr sz="2700">
                <a:solidFill>
                  <a:srgbClr val="000000"/>
                </a:solidFill>
              </a:defRPr>
            </a:lvl6pPr>
            <a:lvl7pPr lvl="6" rtl="0" algn="ctr">
              <a:lnSpc>
                <a:spcPct val="130000"/>
              </a:lnSpc>
              <a:spcBef>
                <a:spcPts val="0"/>
              </a:spcBef>
              <a:spcAft>
                <a:spcPts val="0"/>
              </a:spcAft>
              <a:buSzPts val="3500"/>
              <a:buNone/>
              <a:defRPr sz="2700">
                <a:solidFill>
                  <a:srgbClr val="000000"/>
                </a:solidFill>
              </a:defRPr>
            </a:lvl7pPr>
            <a:lvl8pPr lvl="7" rtl="0" algn="ctr">
              <a:lnSpc>
                <a:spcPct val="130000"/>
              </a:lnSpc>
              <a:spcBef>
                <a:spcPts val="0"/>
              </a:spcBef>
              <a:spcAft>
                <a:spcPts val="0"/>
              </a:spcAft>
              <a:buSzPts val="3500"/>
              <a:buNone/>
              <a:defRPr sz="2700">
                <a:solidFill>
                  <a:srgbClr val="000000"/>
                </a:solidFill>
              </a:defRPr>
            </a:lvl8pPr>
            <a:lvl9pPr lvl="8" rtl="0" algn="ctr">
              <a:lnSpc>
                <a:spcPct val="130000"/>
              </a:lnSpc>
              <a:spcBef>
                <a:spcPts val="0"/>
              </a:spcBef>
              <a:spcAft>
                <a:spcPts val="0"/>
              </a:spcAft>
              <a:buSzPts val="3500"/>
              <a:buNone/>
              <a:defRPr sz="2700">
                <a:solidFill>
                  <a:srgbClr val="000000"/>
                </a:solidFill>
              </a:defRPr>
            </a:lvl9pPr>
          </a:lstStyle>
          <a:p/>
        </p:txBody>
      </p:sp>
      <p:cxnSp>
        <p:nvCxnSpPr>
          <p:cNvPr id="643" name="Google Shape;643;p80"/>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644" name="Google Shape;644;p80"/>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645" name="Google Shape;645;p80"/>
          <p:cNvCxnSpPr/>
          <p:nvPr/>
        </p:nvCxnSpPr>
        <p:spPr>
          <a:xfrm rot="10800000">
            <a:off x="447767" y="6401100"/>
            <a:ext cx="0" cy="456900"/>
          </a:xfrm>
          <a:prstGeom prst="straightConnector1">
            <a:avLst/>
          </a:prstGeom>
          <a:noFill/>
          <a:ln cap="flat" cmpd="sng" w="9525">
            <a:solidFill>
              <a:srgbClr val="EE0000"/>
            </a:solidFill>
            <a:prstDash val="solid"/>
            <a:round/>
            <a:headEnd len="sm" w="sm" type="none"/>
            <a:tailEnd len="sm" w="sm" type="none"/>
          </a:ln>
        </p:spPr>
      </p:cxnSp>
      <p:sp>
        <p:nvSpPr>
          <p:cNvPr id="646" name="Google Shape;646;p8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647" name="Google Shape;647;p8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48" name="Google Shape;648;p80"/>
          <p:cNvSpPr txBox="1"/>
          <p:nvPr>
            <p:ph idx="2" type="subTitle"/>
          </p:nvPr>
        </p:nvSpPr>
        <p:spPr>
          <a:xfrm>
            <a:off x="885050" y="6169550"/>
            <a:ext cx="9182700" cy="5595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2100"/>
              <a:buNone/>
              <a:defRPr sz="700">
                <a:solidFill>
                  <a:srgbClr val="4D4D4F"/>
                </a:solidFill>
              </a:defRPr>
            </a:lvl1pPr>
            <a:lvl2pPr lvl="1" rtl="0" algn="l">
              <a:lnSpc>
                <a:spcPct val="142000"/>
              </a:lnSpc>
              <a:spcBef>
                <a:spcPts val="0"/>
              </a:spcBef>
              <a:spcAft>
                <a:spcPts val="0"/>
              </a:spcAft>
              <a:buSzPts val="1600"/>
              <a:buNone/>
              <a:defRPr sz="700">
                <a:solidFill>
                  <a:srgbClr val="4D4D4F"/>
                </a:solidFill>
              </a:defRPr>
            </a:lvl2pPr>
            <a:lvl3pPr lvl="2" rtl="0" algn="l">
              <a:lnSpc>
                <a:spcPct val="142000"/>
              </a:lnSpc>
              <a:spcBef>
                <a:spcPts val="0"/>
              </a:spcBef>
              <a:spcAft>
                <a:spcPts val="0"/>
              </a:spcAft>
              <a:buSzPts val="1600"/>
              <a:buNone/>
              <a:defRPr sz="700">
                <a:solidFill>
                  <a:srgbClr val="4D4D4F"/>
                </a:solidFill>
              </a:defRPr>
            </a:lvl3pPr>
            <a:lvl4pPr lvl="3" rtl="0" algn="l">
              <a:lnSpc>
                <a:spcPct val="142000"/>
              </a:lnSpc>
              <a:spcBef>
                <a:spcPts val="0"/>
              </a:spcBef>
              <a:spcAft>
                <a:spcPts val="0"/>
              </a:spcAft>
              <a:buSzPts val="1600"/>
              <a:buNone/>
              <a:defRPr sz="700">
                <a:solidFill>
                  <a:srgbClr val="4D4D4F"/>
                </a:solidFill>
              </a:defRPr>
            </a:lvl4pPr>
            <a:lvl5pPr lvl="4" rtl="0" algn="l">
              <a:lnSpc>
                <a:spcPct val="142000"/>
              </a:lnSpc>
              <a:spcBef>
                <a:spcPts val="0"/>
              </a:spcBef>
              <a:spcAft>
                <a:spcPts val="0"/>
              </a:spcAft>
              <a:buSzPts val="1600"/>
              <a:buNone/>
              <a:defRPr sz="700">
                <a:solidFill>
                  <a:srgbClr val="4D4D4F"/>
                </a:solidFill>
              </a:defRPr>
            </a:lvl5pPr>
            <a:lvl6pPr lvl="5" rtl="0" algn="l">
              <a:lnSpc>
                <a:spcPct val="142000"/>
              </a:lnSpc>
              <a:spcBef>
                <a:spcPts val="0"/>
              </a:spcBef>
              <a:spcAft>
                <a:spcPts val="0"/>
              </a:spcAft>
              <a:buSzPts val="1600"/>
              <a:buNone/>
              <a:defRPr sz="700">
                <a:solidFill>
                  <a:srgbClr val="4D4D4F"/>
                </a:solidFill>
              </a:defRPr>
            </a:lvl6pPr>
            <a:lvl7pPr lvl="6" rtl="0" algn="l">
              <a:lnSpc>
                <a:spcPct val="142000"/>
              </a:lnSpc>
              <a:spcBef>
                <a:spcPts val="0"/>
              </a:spcBef>
              <a:spcAft>
                <a:spcPts val="0"/>
              </a:spcAft>
              <a:buSzPts val="1600"/>
              <a:buNone/>
              <a:defRPr sz="700">
                <a:solidFill>
                  <a:srgbClr val="4D4D4F"/>
                </a:solidFill>
              </a:defRPr>
            </a:lvl7pPr>
            <a:lvl8pPr lvl="7" rtl="0" algn="l">
              <a:lnSpc>
                <a:spcPct val="142000"/>
              </a:lnSpc>
              <a:spcBef>
                <a:spcPts val="0"/>
              </a:spcBef>
              <a:spcAft>
                <a:spcPts val="0"/>
              </a:spcAft>
              <a:buSzPts val="1600"/>
              <a:buNone/>
              <a:defRPr sz="700">
                <a:solidFill>
                  <a:srgbClr val="4D4D4F"/>
                </a:solidFill>
              </a:defRPr>
            </a:lvl8pPr>
            <a:lvl9pPr lvl="8" rtl="0" algn="l">
              <a:lnSpc>
                <a:spcPct val="142000"/>
              </a:lnSpc>
              <a:spcBef>
                <a:spcPts val="0"/>
              </a:spcBef>
              <a:spcAft>
                <a:spcPts val="0"/>
              </a:spcAft>
              <a:buSzPts val="1600"/>
              <a:buNone/>
              <a:defRPr sz="700">
                <a:solidFill>
                  <a:srgbClr val="4D4D4F"/>
                </a:solidFil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49" name="Shape 649"/>
        <p:cNvGrpSpPr/>
        <p:nvPr/>
      </p:nvGrpSpPr>
      <p:grpSpPr>
        <a:xfrm>
          <a:off x="0" y="0"/>
          <a:ext cx="0" cy="0"/>
          <a:chOff x="0" y="0"/>
          <a:chExt cx="0" cy="0"/>
        </a:xfrm>
      </p:grpSpPr>
      <p:sp>
        <p:nvSpPr>
          <p:cNvPr id="650" name="Google Shape;650;p81"/>
          <p:cNvSpPr txBox="1"/>
          <p:nvPr>
            <p:ph type="ctrTitle"/>
          </p:nvPr>
        </p:nvSpPr>
        <p:spPr>
          <a:xfrm>
            <a:off x="415611" y="992767"/>
            <a:ext cx="11360700" cy="2736900"/>
          </a:xfrm>
          <a:prstGeom prst="rect">
            <a:avLst/>
          </a:prstGeom>
        </p:spPr>
        <p:txBody>
          <a:bodyPr anchorCtr="0" anchor="b" bIns="0" lIns="0" spcFirstLastPara="1" rIns="0" wrap="square" tIns="0">
            <a:noAutofit/>
          </a:bodyPr>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651" name="Google Shape;651;p81"/>
          <p:cNvSpPr txBox="1"/>
          <p:nvPr>
            <p:ph idx="1" type="subTitle"/>
          </p:nvPr>
        </p:nvSpPr>
        <p:spPr>
          <a:xfrm>
            <a:off x="415600" y="3778833"/>
            <a:ext cx="11360700" cy="10569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652" name="Google Shape;652;p8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9"/>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E0000"/>
                </a:solidFill>
                <a:latin typeface="Overpass"/>
                <a:ea typeface="Overpass"/>
                <a:cs typeface="Overpass"/>
                <a:sym typeface="Overpass"/>
              </a:defRPr>
            </a:lvl1pPr>
            <a:lvl2pPr lvl="1" rtl="0">
              <a:spcBef>
                <a:spcPts val="0"/>
              </a:spcBef>
              <a:spcAft>
                <a:spcPts val="0"/>
              </a:spcAft>
              <a:buNone/>
              <a:defRPr b="1" sz="6000">
                <a:solidFill>
                  <a:srgbClr val="EE0000"/>
                </a:solidFill>
                <a:latin typeface="Overpass"/>
                <a:ea typeface="Overpass"/>
                <a:cs typeface="Overpass"/>
                <a:sym typeface="Overpass"/>
              </a:defRPr>
            </a:lvl2pPr>
            <a:lvl3pPr lvl="2" rtl="0">
              <a:spcBef>
                <a:spcPts val="0"/>
              </a:spcBef>
              <a:spcAft>
                <a:spcPts val="0"/>
              </a:spcAft>
              <a:buNone/>
              <a:defRPr b="1" sz="6000">
                <a:solidFill>
                  <a:srgbClr val="EE0000"/>
                </a:solidFill>
                <a:latin typeface="Overpass"/>
                <a:ea typeface="Overpass"/>
                <a:cs typeface="Overpass"/>
                <a:sym typeface="Overpass"/>
              </a:defRPr>
            </a:lvl3pPr>
            <a:lvl4pPr lvl="3" rtl="0">
              <a:spcBef>
                <a:spcPts val="0"/>
              </a:spcBef>
              <a:spcAft>
                <a:spcPts val="0"/>
              </a:spcAft>
              <a:buNone/>
              <a:defRPr b="1" sz="6000">
                <a:solidFill>
                  <a:srgbClr val="EE0000"/>
                </a:solidFill>
                <a:latin typeface="Overpass"/>
                <a:ea typeface="Overpass"/>
                <a:cs typeface="Overpass"/>
                <a:sym typeface="Overpass"/>
              </a:defRPr>
            </a:lvl4pPr>
            <a:lvl5pPr lvl="4" rtl="0">
              <a:spcBef>
                <a:spcPts val="0"/>
              </a:spcBef>
              <a:spcAft>
                <a:spcPts val="0"/>
              </a:spcAft>
              <a:buNone/>
              <a:defRPr b="1" sz="6000">
                <a:solidFill>
                  <a:srgbClr val="EE0000"/>
                </a:solidFill>
                <a:latin typeface="Overpass"/>
                <a:ea typeface="Overpass"/>
                <a:cs typeface="Overpass"/>
                <a:sym typeface="Overpass"/>
              </a:defRPr>
            </a:lvl5pPr>
            <a:lvl6pPr lvl="5" rtl="0">
              <a:spcBef>
                <a:spcPts val="0"/>
              </a:spcBef>
              <a:spcAft>
                <a:spcPts val="0"/>
              </a:spcAft>
              <a:buNone/>
              <a:defRPr b="1" sz="6000">
                <a:solidFill>
                  <a:srgbClr val="EE0000"/>
                </a:solidFill>
                <a:latin typeface="Overpass"/>
                <a:ea typeface="Overpass"/>
                <a:cs typeface="Overpass"/>
                <a:sym typeface="Overpass"/>
              </a:defRPr>
            </a:lvl6pPr>
            <a:lvl7pPr lvl="6" rtl="0">
              <a:spcBef>
                <a:spcPts val="0"/>
              </a:spcBef>
              <a:spcAft>
                <a:spcPts val="0"/>
              </a:spcAft>
              <a:buNone/>
              <a:defRPr b="1" sz="6000">
                <a:solidFill>
                  <a:srgbClr val="EE0000"/>
                </a:solidFill>
                <a:latin typeface="Overpass"/>
                <a:ea typeface="Overpass"/>
                <a:cs typeface="Overpass"/>
                <a:sym typeface="Overpass"/>
              </a:defRPr>
            </a:lvl7pPr>
            <a:lvl8pPr lvl="7" rtl="0">
              <a:spcBef>
                <a:spcPts val="0"/>
              </a:spcBef>
              <a:spcAft>
                <a:spcPts val="0"/>
              </a:spcAft>
              <a:buNone/>
              <a:defRPr b="1" sz="6000">
                <a:solidFill>
                  <a:srgbClr val="EE0000"/>
                </a:solidFill>
                <a:latin typeface="Overpass"/>
                <a:ea typeface="Overpass"/>
                <a:cs typeface="Overpass"/>
                <a:sym typeface="Overpass"/>
              </a:defRPr>
            </a:lvl8pPr>
            <a:lvl9pPr lvl="8" rtl="0">
              <a:spcBef>
                <a:spcPts val="0"/>
              </a:spcBef>
              <a:spcAft>
                <a:spcPts val="0"/>
              </a:spcAft>
              <a:buNone/>
              <a:defRPr b="1" sz="6000">
                <a:solidFill>
                  <a:srgbClr val="EE0000"/>
                </a:solidFill>
                <a:latin typeface="Overpass"/>
                <a:ea typeface="Overpass"/>
                <a:cs typeface="Overpass"/>
                <a:sym typeface="Overpass"/>
              </a:defRPr>
            </a:lvl9pPr>
          </a:lstStyle>
          <a:p/>
        </p:txBody>
      </p:sp>
      <p:cxnSp>
        <p:nvCxnSpPr>
          <p:cNvPr id="92" name="Google Shape;92;p9"/>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93" name="Google Shape;93;p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94" name="Google Shape;94;p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95" name="Google Shape;95;p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96" name="Google Shape;96;p9"/>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EBEBEB"/>
                </a:solidFill>
                <a:latin typeface="Overpass"/>
                <a:ea typeface="Overpass"/>
                <a:cs typeface="Overpass"/>
                <a:sym typeface="Overpass"/>
              </a:rPr>
              <a:t>CONFIDENTIAL </a:t>
            </a:r>
            <a:r>
              <a:rPr lang="en" sz="600">
                <a:solidFill>
                  <a:srgbClr val="EBEBEB"/>
                </a:solidFill>
                <a:latin typeface="Overpass Light"/>
                <a:ea typeface="Overpass Light"/>
                <a:cs typeface="Overpass Light"/>
                <a:sym typeface="Overpass Light"/>
              </a:rPr>
              <a:t>Designator</a:t>
            </a:r>
            <a:endParaRPr sz="600">
              <a:solidFill>
                <a:srgbClr val="EBEBEB"/>
              </a:solidFill>
              <a:latin typeface="Overpass Light"/>
              <a:ea typeface="Overpass Light"/>
              <a:cs typeface="Overpass Light"/>
              <a:sym typeface="Overpass Light"/>
            </a:endParaRPr>
          </a:p>
        </p:txBody>
      </p:sp>
      <p:sp>
        <p:nvSpPr>
          <p:cNvPr id="97" name="Google Shape;97;p9"/>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98" name="Google Shape;98;p9"/>
          <p:cNvPicPr preferRelativeResize="0"/>
          <p:nvPr/>
        </p:nvPicPr>
        <p:blipFill>
          <a:blip r:embed="rId3">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653" name="Shape 653"/>
        <p:cNvGrpSpPr/>
        <p:nvPr/>
      </p:nvGrpSpPr>
      <p:grpSpPr>
        <a:xfrm>
          <a:off x="0" y="0"/>
          <a:ext cx="0" cy="0"/>
          <a:chOff x="0" y="0"/>
          <a:chExt cx="0" cy="0"/>
        </a:xfrm>
      </p:grpSpPr>
      <p:sp>
        <p:nvSpPr>
          <p:cNvPr id="654" name="Google Shape;654;p8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655" name="Google Shape;655;p8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56" name="Google Shape;656;p8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57" name="Google Shape;657;p8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58" name="Google Shape;658;p8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59" name="Google Shape;659;p82"/>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660" name="Google Shape;660;p82"/>
          <p:cNvCxnSpPr/>
          <p:nvPr/>
        </p:nvCxnSpPr>
        <p:spPr>
          <a:xfrm>
            <a:off x="4146414" y="-7350"/>
            <a:ext cx="0" cy="6872700"/>
          </a:xfrm>
          <a:prstGeom prst="straightConnector1">
            <a:avLst/>
          </a:prstGeom>
          <a:noFill/>
          <a:ln cap="flat" cmpd="sng" w="28575">
            <a:solidFill>
              <a:srgbClr val="D5D5D5"/>
            </a:solidFill>
            <a:prstDash val="solid"/>
            <a:round/>
            <a:headEnd len="med" w="med" type="none"/>
            <a:tailEnd len="med" w="med" type="none"/>
          </a:ln>
        </p:spPr>
      </p:cxnSp>
      <p:sp>
        <p:nvSpPr>
          <p:cNvPr id="661" name="Google Shape;661;p82"/>
          <p:cNvSpPr txBox="1"/>
          <p:nvPr>
            <p:ph idx="3" type="subTitle"/>
          </p:nvPr>
        </p:nvSpPr>
        <p:spPr>
          <a:xfrm>
            <a:off x="4467775" y="1832876"/>
            <a:ext cx="5115600" cy="6456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662" name="Google Shape;662;p82"/>
          <p:cNvSpPr txBox="1"/>
          <p:nvPr>
            <p:ph idx="4" type="subTitle"/>
          </p:nvPr>
        </p:nvSpPr>
        <p:spPr>
          <a:xfrm>
            <a:off x="4467775" y="1441300"/>
            <a:ext cx="4538700" cy="2988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a:latin typeface="Red Hat Text Medium"/>
                <a:ea typeface="Red Hat Text Medium"/>
                <a:cs typeface="Red Hat Text Medium"/>
                <a:sym typeface="Red Hat Text Medium"/>
              </a:defRPr>
            </a:lvl1pPr>
            <a:lvl2pPr lvl="1" rtl="0">
              <a:lnSpc>
                <a:spcPct val="100000"/>
              </a:lnSpc>
              <a:spcBef>
                <a:spcPts val="0"/>
              </a:spcBef>
              <a:spcAft>
                <a:spcPts val="0"/>
              </a:spcAft>
              <a:buNone/>
              <a:defRPr>
                <a:latin typeface="Red Hat Text Medium"/>
                <a:ea typeface="Red Hat Text Medium"/>
                <a:cs typeface="Red Hat Text Medium"/>
                <a:sym typeface="Red Hat Text Medium"/>
              </a:defRPr>
            </a:lvl2pPr>
            <a:lvl3pPr lvl="2" rtl="0">
              <a:lnSpc>
                <a:spcPct val="100000"/>
              </a:lnSpc>
              <a:spcBef>
                <a:spcPts val="0"/>
              </a:spcBef>
              <a:spcAft>
                <a:spcPts val="0"/>
              </a:spcAft>
              <a:buNone/>
              <a:defRPr>
                <a:latin typeface="Red Hat Text Medium"/>
                <a:ea typeface="Red Hat Text Medium"/>
                <a:cs typeface="Red Hat Text Medium"/>
                <a:sym typeface="Red Hat Text Medium"/>
              </a:defRPr>
            </a:lvl3pPr>
            <a:lvl4pPr lvl="3" rtl="0">
              <a:lnSpc>
                <a:spcPct val="100000"/>
              </a:lnSpc>
              <a:spcBef>
                <a:spcPts val="0"/>
              </a:spcBef>
              <a:spcAft>
                <a:spcPts val="0"/>
              </a:spcAft>
              <a:buNone/>
              <a:defRPr>
                <a:latin typeface="Red Hat Text Medium"/>
                <a:ea typeface="Red Hat Text Medium"/>
                <a:cs typeface="Red Hat Text Medium"/>
                <a:sym typeface="Red Hat Text Medium"/>
              </a:defRPr>
            </a:lvl4pPr>
            <a:lvl5pPr lvl="4" rtl="0">
              <a:lnSpc>
                <a:spcPct val="100000"/>
              </a:lnSpc>
              <a:spcBef>
                <a:spcPts val="0"/>
              </a:spcBef>
              <a:spcAft>
                <a:spcPts val="0"/>
              </a:spcAft>
              <a:buNone/>
              <a:defRPr>
                <a:latin typeface="Red Hat Text Medium"/>
                <a:ea typeface="Red Hat Text Medium"/>
                <a:cs typeface="Red Hat Text Medium"/>
                <a:sym typeface="Red Hat Text Medium"/>
              </a:defRPr>
            </a:lvl5pPr>
            <a:lvl6pPr lvl="5" rtl="0">
              <a:lnSpc>
                <a:spcPct val="100000"/>
              </a:lnSpc>
              <a:spcBef>
                <a:spcPts val="0"/>
              </a:spcBef>
              <a:spcAft>
                <a:spcPts val="0"/>
              </a:spcAft>
              <a:buNone/>
              <a:defRPr>
                <a:latin typeface="Red Hat Text Medium"/>
                <a:ea typeface="Red Hat Text Medium"/>
                <a:cs typeface="Red Hat Text Medium"/>
                <a:sym typeface="Red Hat Text Medium"/>
              </a:defRPr>
            </a:lvl6pPr>
            <a:lvl7pPr lvl="6" rtl="0">
              <a:lnSpc>
                <a:spcPct val="100000"/>
              </a:lnSpc>
              <a:spcBef>
                <a:spcPts val="0"/>
              </a:spcBef>
              <a:spcAft>
                <a:spcPts val="0"/>
              </a:spcAft>
              <a:buNone/>
              <a:defRPr>
                <a:latin typeface="Red Hat Text Medium"/>
                <a:ea typeface="Red Hat Text Medium"/>
                <a:cs typeface="Red Hat Text Medium"/>
                <a:sym typeface="Red Hat Text Medium"/>
              </a:defRPr>
            </a:lvl7pPr>
            <a:lvl8pPr lvl="7" rtl="0">
              <a:lnSpc>
                <a:spcPct val="100000"/>
              </a:lnSpc>
              <a:spcBef>
                <a:spcPts val="0"/>
              </a:spcBef>
              <a:spcAft>
                <a:spcPts val="0"/>
              </a:spcAft>
              <a:buNone/>
              <a:defRPr>
                <a:latin typeface="Red Hat Text Medium"/>
                <a:ea typeface="Red Hat Text Medium"/>
                <a:cs typeface="Red Hat Text Medium"/>
                <a:sym typeface="Red Hat Text Medium"/>
              </a:defRPr>
            </a:lvl8pPr>
            <a:lvl9pPr lvl="8" rtl="0">
              <a:lnSpc>
                <a:spcPct val="100000"/>
              </a:lnSpc>
              <a:spcBef>
                <a:spcPts val="0"/>
              </a:spcBef>
              <a:spcAft>
                <a:spcPts val="0"/>
              </a:spcAft>
              <a:buNone/>
              <a:defRPr>
                <a:latin typeface="Red Hat Text Medium"/>
                <a:ea typeface="Red Hat Text Medium"/>
                <a:cs typeface="Red Hat Text Medium"/>
                <a:sym typeface="Red Hat Text Medium"/>
              </a:defRPr>
            </a:lvl9pPr>
          </a:lstStyle>
          <a:p/>
        </p:txBody>
      </p:sp>
      <p:sp>
        <p:nvSpPr>
          <p:cNvPr id="663" name="Google Shape;663;p82"/>
          <p:cNvSpPr txBox="1"/>
          <p:nvPr>
            <p:ph idx="5" type="subTitle"/>
          </p:nvPr>
        </p:nvSpPr>
        <p:spPr>
          <a:xfrm>
            <a:off x="3362500" y="1832876"/>
            <a:ext cx="690000" cy="2349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669" name="Shape 669"/>
        <p:cNvGrpSpPr/>
        <p:nvPr/>
      </p:nvGrpSpPr>
      <p:grpSpPr>
        <a:xfrm>
          <a:off x="0" y="0"/>
          <a:ext cx="0" cy="0"/>
          <a:chOff x="0" y="0"/>
          <a:chExt cx="0" cy="0"/>
        </a:xfrm>
      </p:grpSpPr>
      <p:sp>
        <p:nvSpPr>
          <p:cNvPr id="670" name="Google Shape;670;p84"/>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84"/>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672" name="Google Shape;672;p84"/>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4600">
                <a:solidFill>
                  <a:schemeClr val="lt1"/>
                </a:solidFill>
              </a:defRPr>
            </a:lvl2pPr>
            <a:lvl3pPr lvl="2" rtl="0">
              <a:lnSpc>
                <a:spcPct val="105000"/>
              </a:lnSpc>
              <a:spcBef>
                <a:spcPts val="0"/>
              </a:spcBef>
              <a:spcAft>
                <a:spcPts val="0"/>
              </a:spcAft>
              <a:buNone/>
              <a:defRPr sz="4600">
                <a:solidFill>
                  <a:schemeClr val="lt1"/>
                </a:solidFill>
              </a:defRPr>
            </a:lvl3pPr>
            <a:lvl4pPr lvl="3" rtl="0">
              <a:lnSpc>
                <a:spcPct val="105000"/>
              </a:lnSpc>
              <a:spcBef>
                <a:spcPts val="0"/>
              </a:spcBef>
              <a:spcAft>
                <a:spcPts val="0"/>
              </a:spcAft>
              <a:buNone/>
              <a:defRPr sz="4600">
                <a:solidFill>
                  <a:schemeClr val="lt1"/>
                </a:solidFill>
              </a:defRPr>
            </a:lvl4pPr>
            <a:lvl5pPr lvl="4" rtl="0">
              <a:lnSpc>
                <a:spcPct val="105000"/>
              </a:lnSpc>
              <a:spcBef>
                <a:spcPts val="0"/>
              </a:spcBef>
              <a:spcAft>
                <a:spcPts val="0"/>
              </a:spcAft>
              <a:buNone/>
              <a:defRPr sz="4600">
                <a:solidFill>
                  <a:schemeClr val="lt1"/>
                </a:solidFill>
              </a:defRPr>
            </a:lvl5pPr>
            <a:lvl6pPr lvl="5" rtl="0">
              <a:lnSpc>
                <a:spcPct val="105000"/>
              </a:lnSpc>
              <a:spcBef>
                <a:spcPts val="0"/>
              </a:spcBef>
              <a:spcAft>
                <a:spcPts val="0"/>
              </a:spcAft>
              <a:buNone/>
              <a:defRPr sz="4600">
                <a:solidFill>
                  <a:schemeClr val="lt1"/>
                </a:solidFill>
              </a:defRPr>
            </a:lvl6pPr>
            <a:lvl7pPr lvl="6" rtl="0">
              <a:lnSpc>
                <a:spcPct val="105000"/>
              </a:lnSpc>
              <a:spcBef>
                <a:spcPts val="0"/>
              </a:spcBef>
              <a:spcAft>
                <a:spcPts val="0"/>
              </a:spcAft>
              <a:buNone/>
              <a:defRPr sz="4600">
                <a:solidFill>
                  <a:schemeClr val="lt1"/>
                </a:solidFill>
              </a:defRPr>
            </a:lvl7pPr>
            <a:lvl8pPr lvl="7" rtl="0">
              <a:lnSpc>
                <a:spcPct val="105000"/>
              </a:lnSpc>
              <a:spcBef>
                <a:spcPts val="0"/>
              </a:spcBef>
              <a:spcAft>
                <a:spcPts val="0"/>
              </a:spcAft>
              <a:buNone/>
              <a:defRPr sz="4600">
                <a:solidFill>
                  <a:schemeClr val="lt1"/>
                </a:solidFill>
              </a:defRPr>
            </a:lvl8pPr>
            <a:lvl9pPr lvl="8" rtl="0">
              <a:lnSpc>
                <a:spcPct val="105000"/>
              </a:lnSpc>
              <a:spcBef>
                <a:spcPts val="0"/>
              </a:spcBef>
              <a:spcAft>
                <a:spcPts val="0"/>
              </a:spcAft>
              <a:buNone/>
              <a:defRPr sz="4600">
                <a:solidFill>
                  <a:schemeClr val="lt1"/>
                </a:solidFill>
              </a:defRPr>
            </a:lvl9pPr>
          </a:lstStyle>
          <a:p/>
        </p:txBody>
      </p:sp>
      <p:sp>
        <p:nvSpPr>
          <p:cNvPr id="673" name="Google Shape;673;p84"/>
          <p:cNvSpPr txBox="1"/>
          <p:nvPr>
            <p:ph idx="2" type="subTitle"/>
          </p:nvPr>
        </p:nvSpPr>
        <p:spPr>
          <a:xfrm>
            <a:off x="2083725" y="46055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9pPr>
          </a:lstStyle>
          <a:p/>
        </p:txBody>
      </p:sp>
      <p:sp>
        <p:nvSpPr>
          <p:cNvPr id="674" name="Google Shape;674;p84"/>
          <p:cNvSpPr txBox="1"/>
          <p:nvPr>
            <p:ph idx="3" type="subTitle"/>
          </p:nvPr>
        </p:nvSpPr>
        <p:spPr>
          <a:xfrm>
            <a:off x="4471850" y="46055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9pPr>
          </a:lstStyle>
          <a:p/>
        </p:txBody>
      </p:sp>
      <p:pic>
        <p:nvPicPr>
          <p:cNvPr id="675" name="Google Shape;675;p84"/>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676" name="Google Shape;676;p8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677" name="Google Shape;677;p8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678" name="Shape 678"/>
        <p:cNvGrpSpPr/>
        <p:nvPr/>
      </p:nvGrpSpPr>
      <p:grpSpPr>
        <a:xfrm>
          <a:off x="0" y="0"/>
          <a:ext cx="0" cy="0"/>
          <a:chOff x="0" y="0"/>
          <a:chExt cx="0" cy="0"/>
        </a:xfrm>
      </p:grpSpPr>
      <p:sp>
        <p:nvSpPr>
          <p:cNvPr id="679" name="Google Shape;679;p85"/>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85"/>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p:txBody>
      </p:sp>
      <p:sp>
        <p:nvSpPr>
          <p:cNvPr id="681" name="Google Shape;681;p85"/>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54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682" name="Google Shape;682;p85"/>
          <p:cNvPicPr preferRelativeResize="0"/>
          <p:nvPr/>
        </p:nvPicPr>
        <p:blipFill>
          <a:blip r:embed="rId3">
            <a:alphaModFix/>
          </a:blip>
          <a:stretch>
            <a:fillRect/>
          </a:stretch>
        </p:blipFill>
        <p:spPr>
          <a:xfrm>
            <a:off x="10106850" y="6203986"/>
            <a:ext cx="1580275" cy="372766"/>
          </a:xfrm>
          <a:prstGeom prst="rect">
            <a:avLst/>
          </a:prstGeom>
          <a:noFill/>
          <a:ln>
            <a:noFill/>
          </a:ln>
        </p:spPr>
      </p:pic>
      <p:pic>
        <p:nvPicPr>
          <p:cNvPr id="683" name="Google Shape;683;p85"/>
          <p:cNvPicPr preferRelativeResize="0"/>
          <p:nvPr/>
        </p:nvPicPr>
        <p:blipFill rotWithShape="1">
          <a:blip r:embed="rId4">
            <a:alphaModFix/>
          </a:blip>
          <a:srcRect b="0" l="0" r="0" t="0"/>
          <a:stretch/>
        </p:blipFill>
        <p:spPr>
          <a:xfrm>
            <a:off x="7456004" y="3383584"/>
            <a:ext cx="455950" cy="455950"/>
          </a:xfrm>
          <a:prstGeom prst="rect">
            <a:avLst/>
          </a:prstGeom>
          <a:noFill/>
          <a:ln>
            <a:noFill/>
          </a:ln>
        </p:spPr>
      </p:pic>
      <p:pic>
        <p:nvPicPr>
          <p:cNvPr id="684" name="Google Shape;684;p85"/>
          <p:cNvPicPr preferRelativeResize="0"/>
          <p:nvPr/>
        </p:nvPicPr>
        <p:blipFill rotWithShape="1">
          <a:blip r:embed="rId5">
            <a:alphaModFix/>
          </a:blip>
          <a:srcRect b="0" l="0" r="0" t="0"/>
          <a:stretch/>
        </p:blipFill>
        <p:spPr>
          <a:xfrm>
            <a:off x="7456004" y="2691709"/>
            <a:ext cx="455950" cy="455950"/>
          </a:xfrm>
          <a:prstGeom prst="rect">
            <a:avLst/>
          </a:prstGeom>
          <a:noFill/>
          <a:ln>
            <a:noFill/>
          </a:ln>
        </p:spPr>
      </p:pic>
      <p:pic>
        <p:nvPicPr>
          <p:cNvPr id="685" name="Google Shape;685;p85"/>
          <p:cNvPicPr preferRelativeResize="0"/>
          <p:nvPr/>
        </p:nvPicPr>
        <p:blipFill rotWithShape="1">
          <a:blip r:embed="rId6">
            <a:alphaModFix/>
          </a:blip>
          <a:srcRect b="0" l="0" r="0" t="0"/>
          <a:stretch/>
        </p:blipFill>
        <p:spPr>
          <a:xfrm>
            <a:off x="7456004" y="1999834"/>
            <a:ext cx="455950" cy="455950"/>
          </a:xfrm>
          <a:prstGeom prst="rect">
            <a:avLst/>
          </a:prstGeom>
          <a:noFill/>
          <a:ln>
            <a:noFill/>
          </a:ln>
        </p:spPr>
      </p:pic>
      <p:pic>
        <p:nvPicPr>
          <p:cNvPr id="686" name="Google Shape;686;p85"/>
          <p:cNvPicPr preferRelativeResize="0"/>
          <p:nvPr/>
        </p:nvPicPr>
        <p:blipFill rotWithShape="1">
          <a:blip r:embed="rId7">
            <a:alphaModFix/>
          </a:blip>
          <a:srcRect b="0" l="0" r="0" t="0"/>
          <a:stretch/>
        </p:blipFill>
        <p:spPr>
          <a:xfrm>
            <a:off x="7456004" y="4075459"/>
            <a:ext cx="455950" cy="455950"/>
          </a:xfrm>
          <a:prstGeom prst="rect">
            <a:avLst/>
          </a:prstGeom>
          <a:noFill/>
          <a:ln>
            <a:noFill/>
          </a:ln>
        </p:spPr>
      </p:pic>
      <p:sp>
        <p:nvSpPr>
          <p:cNvPr id="687" name="Google Shape;687;p85"/>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linkedin.com/company/red-hat</a:t>
            </a:r>
            <a:endParaRPr>
              <a:solidFill>
                <a:schemeClr val="lt1"/>
              </a:solidFill>
              <a:latin typeface="Red Hat Display"/>
              <a:ea typeface="Red Hat Display"/>
              <a:cs typeface="Red Hat Display"/>
              <a:sym typeface="Red Hat Display"/>
            </a:endParaRPr>
          </a:p>
        </p:txBody>
      </p:sp>
      <p:sp>
        <p:nvSpPr>
          <p:cNvPr id="688" name="Google Shape;688;p85"/>
          <p:cNvSpPr txBox="1"/>
          <p:nvPr/>
        </p:nvSpPr>
        <p:spPr>
          <a:xfrm>
            <a:off x="7960472" y="26916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youtube.com/user/RedHatVideos</a:t>
            </a:r>
            <a:endParaRPr>
              <a:solidFill>
                <a:schemeClr val="lt1"/>
              </a:solidFill>
              <a:latin typeface="Red Hat Display"/>
              <a:ea typeface="Red Hat Display"/>
              <a:cs typeface="Red Hat Display"/>
              <a:sym typeface="Red Hat Display"/>
            </a:endParaRPr>
          </a:p>
        </p:txBody>
      </p:sp>
      <p:sp>
        <p:nvSpPr>
          <p:cNvPr id="689" name="Google Shape;689;p85"/>
          <p:cNvSpPr txBox="1"/>
          <p:nvPr/>
        </p:nvSpPr>
        <p:spPr>
          <a:xfrm>
            <a:off x="7960472" y="33835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facebook.com/redhatinc</a:t>
            </a:r>
            <a:endParaRPr>
              <a:solidFill>
                <a:schemeClr val="lt1"/>
              </a:solidFill>
              <a:latin typeface="Red Hat Display"/>
              <a:ea typeface="Red Hat Display"/>
              <a:cs typeface="Red Hat Display"/>
              <a:sym typeface="Red Hat Display"/>
            </a:endParaRPr>
          </a:p>
        </p:txBody>
      </p:sp>
      <p:sp>
        <p:nvSpPr>
          <p:cNvPr id="690" name="Google Shape;690;p85"/>
          <p:cNvSpPr txBox="1"/>
          <p:nvPr/>
        </p:nvSpPr>
        <p:spPr>
          <a:xfrm>
            <a:off x="7960472" y="40753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twitter.com/RedHat</a:t>
            </a:r>
            <a:endParaRPr>
              <a:solidFill>
                <a:schemeClr val="lt1"/>
              </a:solidFill>
              <a:latin typeface="Red Hat Display"/>
              <a:ea typeface="Red Hat Display"/>
              <a:cs typeface="Red Hat Display"/>
              <a:sym typeface="Red Hat Display"/>
            </a:endParaRPr>
          </a:p>
        </p:txBody>
      </p:sp>
      <p:cxnSp>
        <p:nvCxnSpPr>
          <p:cNvPr id="691" name="Google Shape;691;p85"/>
          <p:cNvCxnSpPr/>
          <p:nvPr/>
        </p:nvCxnSpPr>
        <p:spPr>
          <a:xfrm rot="10800000">
            <a:off x="447775" y="50"/>
            <a:ext cx="0" cy="2282700"/>
          </a:xfrm>
          <a:prstGeom prst="straightConnector1">
            <a:avLst/>
          </a:prstGeom>
          <a:noFill/>
          <a:ln cap="flat" cmpd="sng" w="9525">
            <a:solidFill>
              <a:srgbClr val="800000"/>
            </a:solidFill>
            <a:prstDash val="solid"/>
            <a:round/>
            <a:headEnd len="med" w="med" type="none"/>
            <a:tailEnd len="med" w="med" type="none"/>
          </a:ln>
        </p:spPr>
      </p:cxnSp>
      <p:cxnSp>
        <p:nvCxnSpPr>
          <p:cNvPr id="692" name="Google Shape;692;p85"/>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sp>
        <p:nvSpPr>
          <p:cNvPr id="693" name="Google Shape;693;p8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blipFill>
          <a:blip r:embed="rId2">
            <a:alphaModFix/>
          </a:blip>
          <a:stretch>
            <a:fillRect/>
          </a:stretch>
        </a:blipFill>
      </p:bgPr>
    </p:bg>
    <p:spTree>
      <p:nvGrpSpPr>
        <p:cNvPr id="694" name="Shape 694"/>
        <p:cNvGrpSpPr/>
        <p:nvPr/>
      </p:nvGrpSpPr>
      <p:grpSpPr>
        <a:xfrm>
          <a:off x="0" y="0"/>
          <a:ext cx="0" cy="0"/>
          <a:chOff x="0" y="0"/>
          <a:chExt cx="0" cy="0"/>
        </a:xfrm>
      </p:grpSpPr>
      <p:sp>
        <p:nvSpPr>
          <p:cNvPr id="695" name="Google Shape;695;p86"/>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86"/>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697" name="Google Shape;697;p86"/>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800">
                <a:solidFill>
                  <a:schemeClr val="lt1"/>
                </a:solidFill>
              </a:defRPr>
            </a:lvl2pPr>
            <a:lvl3pPr lvl="2" rtl="0">
              <a:lnSpc>
                <a:spcPct val="100000"/>
              </a:lnSpc>
              <a:spcBef>
                <a:spcPts val="0"/>
              </a:spcBef>
              <a:spcAft>
                <a:spcPts val="0"/>
              </a:spcAft>
              <a:buNone/>
              <a:defRPr sz="4800">
                <a:solidFill>
                  <a:schemeClr val="lt1"/>
                </a:solidFill>
              </a:defRPr>
            </a:lvl3pPr>
            <a:lvl4pPr lvl="3" rtl="0">
              <a:lnSpc>
                <a:spcPct val="100000"/>
              </a:lnSpc>
              <a:spcBef>
                <a:spcPts val="0"/>
              </a:spcBef>
              <a:spcAft>
                <a:spcPts val="0"/>
              </a:spcAft>
              <a:buNone/>
              <a:defRPr sz="4800">
                <a:solidFill>
                  <a:schemeClr val="lt1"/>
                </a:solidFill>
              </a:defRPr>
            </a:lvl4pPr>
            <a:lvl5pPr lvl="4" rtl="0">
              <a:lnSpc>
                <a:spcPct val="100000"/>
              </a:lnSpc>
              <a:spcBef>
                <a:spcPts val="0"/>
              </a:spcBef>
              <a:spcAft>
                <a:spcPts val="0"/>
              </a:spcAft>
              <a:buNone/>
              <a:defRPr sz="4800">
                <a:solidFill>
                  <a:schemeClr val="lt1"/>
                </a:solidFill>
              </a:defRPr>
            </a:lvl5pPr>
            <a:lvl6pPr lvl="5" rtl="0">
              <a:lnSpc>
                <a:spcPct val="100000"/>
              </a:lnSpc>
              <a:spcBef>
                <a:spcPts val="0"/>
              </a:spcBef>
              <a:spcAft>
                <a:spcPts val="0"/>
              </a:spcAft>
              <a:buNone/>
              <a:defRPr sz="4800">
                <a:solidFill>
                  <a:schemeClr val="lt1"/>
                </a:solidFill>
              </a:defRPr>
            </a:lvl6pPr>
            <a:lvl7pPr lvl="6" rtl="0">
              <a:lnSpc>
                <a:spcPct val="100000"/>
              </a:lnSpc>
              <a:spcBef>
                <a:spcPts val="0"/>
              </a:spcBef>
              <a:spcAft>
                <a:spcPts val="0"/>
              </a:spcAft>
              <a:buNone/>
              <a:defRPr sz="4800">
                <a:solidFill>
                  <a:schemeClr val="lt1"/>
                </a:solidFill>
              </a:defRPr>
            </a:lvl7pPr>
            <a:lvl8pPr lvl="7" rtl="0">
              <a:lnSpc>
                <a:spcPct val="100000"/>
              </a:lnSpc>
              <a:spcBef>
                <a:spcPts val="0"/>
              </a:spcBef>
              <a:spcAft>
                <a:spcPts val="0"/>
              </a:spcAft>
              <a:buNone/>
              <a:defRPr sz="4800">
                <a:solidFill>
                  <a:schemeClr val="lt1"/>
                </a:solidFill>
              </a:defRPr>
            </a:lvl8pPr>
            <a:lvl9pPr lvl="8" rtl="0">
              <a:lnSpc>
                <a:spcPct val="100000"/>
              </a:lnSpc>
              <a:spcBef>
                <a:spcPts val="0"/>
              </a:spcBef>
              <a:spcAft>
                <a:spcPts val="0"/>
              </a:spcAft>
              <a:buNone/>
              <a:defRPr sz="4800">
                <a:solidFill>
                  <a:schemeClr val="lt1"/>
                </a:solidFill>
              </a:defRPr>
            </a:lvl9pPr>
          </a:lstStyle>
          <a:p/>
        </p:txBody>
      </p:sp>
      <p:sp>
        <p:nvSpPr>
          <p:cNvPr id="698" name="Google Shape;698;p86"/>
          <p:cNvSpPr txBox="1"/>
          <p:nvPr>
            <p:ph idx="2" type="subTitle"/>
          </p:nvPr>
        </p:nvSpPr>
        <p:spPr>
          <a:xfrm>
            <a:off x="2083725" y="46055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sp>
        <p:nvSpPr>
          <p:cNvPr id="699" name="Google Shape;699;p86"/>
          <p:cNvSpPr txBox="1"/>
          <p:nvPr>
            <p:ph idx="3" type="subTitle"/>
          </p:nvPr>
        </p:nvSpPr>
        <p:spPr>
          <a:xfrm>
            <a:off x="4471850" y="46055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8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pic>
        <p:nvPicPr>
          <p:cNvPr id="700" name="Google Shape;700;p86"/>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701" name="Google Shape;701;p8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702" name="Google Shape;702;p8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blipFill>
          <a:blip r:embed="rId2">
            <a:alphaModFix/>
          </a:blip>
          <a:stretch>
            <a:fillRect/>
          </a:stretch>
        </a:blipFill>
      </p:bgPr>
    </p:bg>
    <p:spTree>
      <p:nvGrpSpPr>
        <p:cNvPr id="703" name="Shape 703"/>
        <p:cNvGrpSpPr/>
        <p:nvPr/>
      </p:nvGrpSpPr>
      <p:grpSpPr>
        <a:xfrm>
          <a:off x="0" y="0"/>
          <a:ext cx="0" cy="0"/>
          <a:chOff x="0" y="0"/>
          <a:chExt cx="0" cy="0"/>
        </a:xfrm>
      </p:grpSpPr>
      <p:sp>
        <p:nvSpPr>
          <p:cNvPr id="704" name="Google Shape;704;p87"/>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87"/>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2pPr>
            <a:lvl3pPr lvl="2"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3pPr>
            <a:lvl4pPr lvl="3"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4pPr>
            <a:lvl5pPr lvl="4"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5pPr>
            <a:lvl6pPr lvl="5"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6pPr>
            <a:lvl7pPr lvl="6"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7pPr>
            <a:lvl8pPr lvl="7"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8pPr>
            <a:lvl9pPr lvl="8"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9pPr>
          </a:lstStyle>
          <a:p/>
        </p:txBody>
      </p:sp>
      <p:sp>
        <p:nvSpPr>
          <p:cNvPr id="706" name="Google Shape;706;p87"/>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54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707" name="Google Shape;707;p87"/>
          <p:cNvPicPr preferRelativeResize="0"/>
          <p:nvPr/>
        </p:nvPicPr>
        <p:blipFill>
          <a:blip r:embed="rId3">
            <a:alphaModFix/>
          </a:blip>
          <a:stretch>
            <a:fillRect/>
          </a:stretch>
        </p:blipFill>
        <p:spPr>
          <a:xfrm>
            <a:off x="10106850" y="6203986"/>
            <a:ext cx="1580275" cy="372766"/>
          </a:xfrm>
          <a:prstGeom prst="rect">
            <a:avLst/>
          </a:prstGeom>
          <a:noFill/>
          <a:ln>
            <a:noFill/>
          </a:ln>
        </p:spPr>
      </p:pic>
      <p:sp>
        <p:nvSpPr>
          <p:cNvPr id="708" name="Google Shape;708;p87"/>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linkedin.com/company/red-hat</a:t>
            </a:r>
            <a:endParaRPr>
              <a:solidFill>
                <a:schemeClr val="lt1"/>
              </a:solidFill>
              <a:latin typeface="Red Hat Display"/>
              <a:ea typeface="Red Hat Display"/>
              <a:cs typeface="Red Hat Display"/>
              <a:sym typeface="Red Hat Display"/>
            </a:endParaRPr>
          </a:p>
        </p:txBody>
      </p:sp>
      <p:sp>
        <p:nvSpPr>
          <p:cNvPr id="709" name="Google Shape;709;p87"/>
          <p:cNvSpPr txBox="1"/>
          <p:nvPr/>
        </p:nvSpPr>
        <p:spPr>
          <a:xfrm>
            <a:off x="7960472" y="26916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youtube.com/user/RedHatVideos</a:t>
            </a:r>
            <a:endParaRPr>
              <a:solidFill>
                <a:schemeClr val="lt1"/>
              </a:solidFill>
              <a:latin typeface="Red Hat Display"/>
              <a:ea typeface="Red Hat Display"/>
              <a:cs typeface="Red Hat Display"/>
              <a:sym typeface="Red Hat Display"/>
            </a:endParaRPr>
          </a:p>
        </p:txBody>
      </p:sp>
      <p:sp>
        <p:nvSpPr>
          <p:cNvPr id="710" name="Google Shape;710;p87"/>
          <p:cNvSpPr txBox="1"/>
          <p:nvPr/>
        </p:nvSpPr>
        <p:spPr>
          <a:xfrm>
            <a:off x="7960472" y="33835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facebook.com/redhatinc</a:t>
            </a:r>
            <a:endParaRPr>
              <a:solidFill>
                <a:schemeClr val="lt1"/>
              </a:solidFill>
              <a:latin typeface="Red Hat Display"/>
              <a:ea typeface="Red Hat Display"/>
              <a:cs typeface="Red Hat Display"/>
              <a:sym typeface="Red Hat Display"/>
            </a:endParaRPr>
          </a:p>
        </p:txBody>
      </p:sp>
      <p:sp>
        <p:nvSpPr>
          <p:cNvPr id="711" name="Google Shape;711;p87"/>
          <p:cNvSpPr txBox="1"/>
          <p:nvPr/>
        </p:nvSpPr>
        <p:spPr>
          <a:xfrm>
            <a:off x="7960472" y="40753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twitter.com/RedHat</a:t>
            </a:r>
            <a:endParaRPr>
              <a:solidFill>
                <a:schemeClr val="lt1"/>
              </a:solidFill>
              <a:latin typeface="Red Hat Display"/>
              <a:ea typeface="Red Hat Display"/>
              <a:cs typeface="Red Hat Display"/>
              <a:sym typeface="Red Hat Display"/>
            </a:endParaRPr>
          </a:p>
        </p:txBody>
      </p:sp>
      <p:cxnSp>
        <p:nvCxnSpPr>
          <p:cNvPr id="712" name="Google Shape;712;p87"/>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713" name="Google Shape;713;p87"/>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714" name="Google Shape;714;p8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15" name="Google Shape;715;p87"/>
          <p:cNvPicPr preferRelativeResize="0"/>
          <p:nvPr/>
        </p:nvPicPr>
        <p:blipFill rotWithShape="1">
          <a:blip r:embed="rId4">
            <a:alphaModFix/>
          </a:blip>
          <a:srcRect b="0" l="0" r="0" t="0"/>
          <a:stretch/>
        </p:blipFill>
        <p:spPr>
          <a:xfrm>
            <a:off x="7456004" y="3383584"/>
            <a:ext cx="455950" cy="455950"/>
          </a:xfrm>
          <a:prstGeom prst="rect">
            <a:avLst/>
          </a:prstGeom>
          <a:noFill/>
          <a:ln>
            <a:noFill/>
          </a:ln>
        </p:spPr>
      </p:pic>
      <p:pic>
        <p:nvPicPr>
          <p:cNvPr id="716" name="Google Shape;716;p87"/>
          <p:cNvPicPr preferRelativeResize="0"/>
          <p:nvPr/>
        </p:nvPicPr>
        <p:blipFill rotWithShape="1">
          <a:blip r:embed="rId5">
            <a:alphaModFix/>
          </a:blip>
          <a:srcRect b="0" l="0" r="0" t="0"/>
          <a:stretch/>
        </p:blipFill>
        <p:spPr>
          <a:xfrm>
            <a:off x="7456004" y="2691709"/>
            <a:ext cx="455950" cy="455950"/>
          </a:xfrm>
          <a:prstGeom prst="rect">
            <a:avLst/>
          </a:prstGeom>
          <a:noFill/>
          <a:ln>
            <a:noFill/>
          </a:ln>
        </p:spPr>
      </p:pic>
      <p:pic>
        <p:nvPicPr>
          <p:cNvPr id="717" name="Google Shape;717;p87"/>
          <p:cNvPicPr preferRelativeResize="0"/>
          <p:nvPr/>
        </p:nvPicPr>
        <p:blipFill rotWithShape="1">
          <a:blip r:embed="rId6">
            <a:alphaModFix/>
          </a:blip>
          <a:srcRect b="0" l="0" r="0" t="0"/>
          <a:stretch/>
        </p:blipFill>
        <p:spPr>
          <a:xfrm>
            <a:off x="7456004" y="1999834"/>
            <a:ext cx="455950" cy="455950"/>
          </a:xfrm>
          <a:prstGeom prst="rect">
            <a:avLst/>
          </a:prstGeom>
          <a:noFill/>
          <a:ln>
            <a:noFill/>
          </a:ln>
        </p:spPr>
      </p:pic>
      <p:pic>
        <p:nvPicPr>
          <p:cNvPr id="718" name="Google Shape;718;p87"/>
          <p:cNvPicPr preferRelativeResize="0"/>
          <p:nvPr/>
        </p:nvPicPr>
        <p:blipFill rotWithShape="1">
          <a:blip r:embed="rId7">
            <a:alphaModFix/>
          </a:blip>
          <a:srcRect b="0" l="0" r="0" t="0"/>
          <a:stretch/>
        </p:blipFill>
        <p:spPr>
          <a:xfrm>
            <a:off x="7456004" y="4075459"/>
            <a:ext cx="455950" cy="45595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
    <p:bg>
      <p:bgPr>
        <a:blipFill>
          <a:blip r:embed="rId2">
            <a:alphaModFix/>
          </a:blip>
          <a:stretch>
            <a:fillRect/>
          </a:stretch>
        </a:blipFill>
      </p:bgPr>
    </p:bg>
    <p:spTree>
      <p:nvGrpSpPr>
        <p:cNvPr id="719" name="Shape 719"/>
        <p:cNvGrpSpPr/>
        <p:nvPr/>
      </p:nvGrpSpPr>
      <p:grpSpPr>
        <a:xfrm>
          <a:off x="0" y="0"/>
          <a:ext cx="0" cy="0"/>
          <a:chOff x="0" y="0"/>
          <a:chExt cx="0" cy="0"/>
        </a:xfrm>
      </p:grpSpPr>
      <p:sp>
        <p:nvSpPr>
          <p:cNvPr id="720" name="Google Shape;720;p88"/>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1" name="Google Shape;721;p88"/>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722" name="Google Shape;722;p88"/>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723" name="Google Shape;723;p88"/>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800"/>
              <a:buFont typeface="Red Hat Display"/>
              <a:buNone/>
              <a:defRPr sz="1800">
                <a:solidFill>
                  <a:schemeClr val="dk1"/>
                </a:solidFill>
                <a:latin typeface="Red Hat Display"/>
                <a:ea typeface="Red Hat Display"/>
                <a:cs typeface="Red Hat Display"/>
                <a:sym typeface="Red Hat Display"/>
              </a:defRPr>
            </a:lvl1pPr>
            <a:lvl2pPr lvl="1" rtl="0">
              <a:lnSpc>
                <a:spcPct val="140000"/>
              </a:lnSpc>
              <a:spcBef>
                <a:spcPts val="0"/>
              </a:spcBef>
              <a:spcAft>
                <a:spcPts val="0"/>
              </a:spcAft>
              <a:buClr>
                <a:schemeClr val="dk1"/>
              </a:buClr>
              <a:buSzPts val="1800"/>
              <a:buNone/>
              <a:defRPr sz="1800">
                <a:solidFill>
                  <a:schemeClr val="dk1"/>
                </a:solidFill>
              </a:defRPr>
            </a:lvl2pPr>
            <a:lvl3pPr lvl="2" rtl="0">
              <a:lnSpc>
                <a:spcPct val="140000"/>
              </a:lnSpc>
              <a:spcBef>
                <a:spcPts val="0"/>
              </a:spcBef>
              <a:spcAft>
                <a:spcPts val="0"/>
              </a:spcAft>
              <a:buClr>
                <a:schemeClr val="dk1"/>
              </a:buClr>
              <a:buSzPts val="1800"/>
              <a:buNone/>
              <a:defRPr sz="1800">
                <a:solidFill>
                  <a:schemeClr val="dk1"/>
                </a:solidFill>
              </a:defRPr>
            </a:lvl3pPr>
            <a:lvl4pPr lvl="3" rtl="0">
              <a:lnSpc>
                <a:spcPct val="140000"/>
              </a:lnSpc>
              <a:spcBef>
                <a:spcPts val="0"/>
              </a:spcBef>
              <a:spcAft>
                <a:spcPts val="0"/>
              </a:spcAft>
              <a:buClr>
                <a:schemeClr val="dk1"/>
              </a:buClr>
              <a:buSzPts val="1800"/>
              <a:buNone/>
              <a:defRPr sz="1800">
                <a:solidFill>
                  <a:schemeClr val="dk1"/>
                </a:solidFill>
              </a:defRPr>
            </a:lvl4pPr>
            <a:lvl5pPr lvl="4" rtl="0">
              <a:lnSpc>
                <a:spcPct val="140000"/>
              </a:lnSpc>
              <a:spcBef>
                <a:spcPts val="0"/>
              </a:spcBef>
              <a:spcAft>
                <a:spcPts val="0"/>
              </a:spcAft>
              <a:buClr>
                <a:schemeClr val="dk1"/>
              </a:buClr>
              <a:buSzPts val="1800"/>
              <a:buNone/>
              <a:defRPr sz="1800">
                <a:solidFill>
                  <a:schemeClr val="dk1"/>
                </a:solidFill>
              </a:defRPr>
            </a:lvl5pPr>
            <a:lvl6pPr lvl="5" rtl="0">
              <a:lnSpc>
                <a:spcPct val="140000"/>
              </a:lnSpc>
              <a:spcBef>
                <a:spcPts val="0"/>
              </a:spcBef>
              <a:spcAft>
                <a:spcPts val="0"/>
              </a:spcAft>
              <a:buClr>
                <a:schemeClr val="dk1"/>
              </a:buClr>
              <a:buSzPts val="1800"/>
              <a:buNone/>
              <a:defRPr sz="1800">
                <a:solidFill>
                  <a:schemeClr val="dk1"/>
                </a:solidFill>
              </a:defRPr>
            </a:lvl6pPr>
            <a:lvl7pPr lvl="6" rtl="0">
              <a:lnSpc>
                <a:spcPct val="140000"/>
              </a:lnSpc>
              <a:spcBef>
                <a:spcPts val="0"/>
              </a:spcBef>
              <a:spcAft>
                <a:spcPts val="0"/>
              </a:spcAft>
              <a:buClr>
                <a:schemeClr val="dk1"/>
              </a:buClr>
              <a:buSzPts val="1800"/>
              <a:buNone/>
              <a:defRPr sz="1800">
                <a:solidFill>
                  <a:schemeClr val="dk1"/>
                </a:solidFill>
              </a:defRPr>
            </a:lvl7pPr>
            <a:lvl8pPr lvl="7" rtl="0">
              <a:lnSpc>
                <a:spcPct val="140000"/>
              </a:lnSpc>
              <a:spcBef>
                <a:spcPts val="0"/>
              </a:spcBef>
              <a:spcAft>
                <a:spcPts val="0"/>
              </a:spcAft>
              <a:buClr>
                <a:schemeClr val="dk1"/>
              </a:buClr>
              <a:buSzPts val="1800"/>
              <a:buNone/>
              <a:defRPr sz="1800">
                <a:solidFill>
                  <a:schemeClr val="dk1"/>
                </a:solidFill>
              </a:defRPr>
            </a:lvl8pPr>
            <a:lvl9pPr lvl="8" rtl="0">
              <a:lnSpc>
                <a:spcPct val="140000"/>
              </a:lnSpc>
              <a:spcBef>
                <a:spcPts val="0"/>
              </a:spcBef>
              <a:spcAft>
                <a:spcPts val="0"/>
              </a:spcAft>
              <a:buClr>
                <a:schemeClr val="dk1"/>
              </a:buClr>
              <a:buSzPts val="1800"/>
              <a:buNone/>
              <a:defRPr sz="1800">
                <a:solidFill>
                  <a:schemeClr val="dk1"/>
                </a:solidFill>
              </a:defRPr>
            </a:lvl9pPr>
          </a:lstStyle>
          <a:p/>
        </p:txBody>
      </p:sp>
      <p:sp>
        <p:nvSpPr>
          <p:cNvPr id="724" name="Google Shape;724;p88"/>
          <p:cNvSpPr txBox="1"/>
          <p:nvPr>
            <p:ph type="title"/>
          </p:nvPr>
        </p:nvSpPr>
        <p:spPr>
          <a:xfrm>
            <a:off x="5660525" y="1709031"/>
            <a:ext cx="5736300" cy="2117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9pPr>
          </a:lstStyle>
          <a:p/>
        </p:txBody>
      </p:sp>
      <p:sp>
        <p:nvSpPr>
          <p:cNvPr id="725" name="Google Shape;725;p88"/>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400"/>
              <a:buFont typeface="Red Hat Display Medium"/>
              <a:buNone/>
              <a:defRPr sz="1400">
                <a:solidFill>
                  <a:schemeClr val="dk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dk1"/>
              </a:buClr>
              <a:buSzPts val="1200"/>
              <a:buNone/>
              <a:defRPr sz="1200">
                <a:solidFill>
                  <a:schemeClr val="dk1"/>
                </a:solidFill>
              </a:defRPr>
            </a:lvl2pPr>
            <a:lvl3pPr lvl="2" rtl="0">
              <a:lnSpc>
                <a:spcPct val="135000"/>
              </a:lnSpc>
              <a:spcBef>
                <a:spcPts val="0"/>
              </a:spcBef>
              <a:spcAft>
                <a:spcPts val="0"/>
              </a:spcAft>
              <a:buClr>
                <a:schemeClr val="dk1"/>
              </a:buClr>
              <a:buSzPts val="1200"/>
              <a:buNone/>
              <a:defRPr sz="1200">
                <a:solidFill>
                  <a:schemeClr val="dk1"/>
                </a:solidFill>
              </a:defRPr>
            </a:lvl3pPr>
            <a:lvl4pPr lvl="3" rtl="0">
              <a:lnSpc>
                <a:spcPct val="135000"/>
              </a:lnSpc>
              <a:spcBef>
                <a:spcPts val="0"/>
              </a:spcBef>
              <a:spcAft>
                <a:spcPts val="0"/>
              </a:spcAft>
              <a:buClr>
                <a:schemeClr val="dk1"/>
              </a:buClr>
              <a:buSzPts val="1200"/>
              <a:buNone/>
              <a:defRPr sz="1200">
                <a:solidFill>
                  <a:schemeClr val="dk1"/>
                </a:solidFill>
              </a:defRPr>
            </a:lvl4pPr>
            <a:lvl5pPr lvl="4" rtl="0">
              <a:lnSpc>
                <a:spcPct val="135000"/>
              </a:lnSpc>
              <a:spcBef>
                <a:spcPts val="0"/>
              </a:spcBef>
              <a:spcAft>
                <a:spcPts val="0"/>
              </a:spcAft>
              <a:buClr>
                <a:schemeClr val="dk1"/>
              </a:buClr>
              <a:buSzPts val="1200"/>
              <a:buNone/>
              <a:defRPr sz="1200">
                <a:solidFill>
                  <a:schemeClr val="dk1"/>
                </a:solidFill>
              </a:defRPr>
            </a:lvl5pPr>
            <a:lvl6pPr lvl="5" rtl="0">
              <a:lnSpc>
                <a:spcPct val="135000"/>
              </a:lnSpc>
              <a:spcBef>
                <a:spcPts val="0"/>
              </a:spcBef>
              <a:spcAft>
                <a:spcPts val="0"/>
              </a:spcAft>
              <a:buClr>
                <a:schemeClr val="dk1"/>
              </a:buClr>
              <a:buSzPts val="1200"/>
              <a:buNone/>
              <a:defRPr sz="1200">
                <a:solidFill>
                  <a:schemeClr val="dk1"/>
                </a:solidFill>
              </a:defRPr>
            </a:lvl6pPr>
            <a:lvl7pPr lvl="6" rtl="0">
              <a:lnSpc>
                <a:spcPct val="135000"/>
              </a:lnSpc>
              <a:spcBef>
                <a:spcPts val="0"/>
              </a:spcBef>
              <a:spcAft>
                <a:spcPts val="0"/>
              </a:spcAft>
              <a:buClr>
                <a:schemeClr val="dk1"/>
              </a:buClr>
              <a:buSzPts val="1200"/>
              <a:buNone/>
              <a:defRPr sz="1200">
                <a:solidFill>
                  <a:schemeClr val="dk1"/>
                </a:solidFill>
              </a:defRPr>
            </a:lvl7pPr>
            <a:lvl8pPr lvl="7" rtl="0">
              <a:lnSpc>
                <a:spcPct val="135000"/>
              </a:lnSpc>
              <a:spcBef>
                <a:spcPts val="0"/>
              </a:spcBef>
              <a:spcAft>
                <a:spcPts val="0"/>
              </a:spcAft>
              <a:buClr>
                <a:schemeClr val="dk1"/>
              </a:buClr>
              <a:buSzPts val="1200"/>
              <a:buNone/>
              <a:defRPr sz="1200">
                <a:solidFill>
                  <a:schemeClr val="dk1"/>
                </a:solidFill>
              </a:defRPr>
            </a:lvl8pPr>
            <a:lvl9pPr lvl="8" rtl="0">
              <a:lnSpc>
                <a:spcPct val="135000"/>
              </a:lnSpc>
              <a:spcBef>
                <a:spcPts val="0"/>
              </a:spcBef>
              <a:spcAft>
                <a:spcPts val="0"/>
              </a:spcAft>
              <a:buClr>
                <a:schemeClr val="dk1"/>
              </a:buClr>
              <a:buSzPts val="1200"/>
              <a:buNone/>
              <a:defRPr sz="1200">
                <a:solidFill>
                  <a:schemeClr val="dk1"/>
                </a:solidFill>
              </a:defRPr>
            </a:lvl9pPr>
          </a:lstStyle>
          <a:p/>
        </p:txBody>
      </p:sp>
      <p:sp>
        <p:nvSpPr>
          <p:cNvPr id="726" name="Google Shape;726;p88"/>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727" name="Google Shape;727;p8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728" name="Shape 728"/>
        <p:cNvGrpSpPr/>
        <p:nvPr/>
      </p:nvGrpSpPr>
      <p:grpSpPr>
        <a:xfrm>
          <a:off x="0" y="0"/>
          <a:ext cx="0" cy="0"/>
          <a:chOff x="0" y="0"/>
          <a:chExt cx="0" cy="0"/>
        </a:xfrm>
      </p:grpSpPr>
      <p:sp>
        <p:nvSpPr>
          <p:cNvPr id="729" name="Google Shape;729;p89"/>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0" name="Google Shape;730;p89"/>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731" name="Google Shape;731;p89"/>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732" name="Google Shape;732;p89"/>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54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9pPr>
          </a:lstStyle>
          <a:p/>
        </p:txBody>
      </p:sp>
      <p:sp>
        <p:nvSpPr>
          <p:cNvPr id="733" name="Google Shape;733;p89"/>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734" name="Google Shape;734;p89"/>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400"/>
              <a:buFont typeface="Red Hat Display"/>
              <a:buNone/>
              <a:defRPr sz="1400">
                <a:solidFill>
                  <a:schemeClr val="dk1"/>
                </a:solidFill>
                <a:latin typeface="Red Hat Display"/>
                <a:ea typeface="Red Hat Display"/>
                <a:cs typeface="Red Hat Display"/>
                <a:sym typeface="Red Hat Display"/>
              </a:defRPr>
            </a:lvl1pPr>
            <a:lvl2pPr lvl="1" rtl="0">
              <a:lnSpc>
                <a:spcPct val="180000"/>
              </a:lnSpc>
              <a:spcBef>
                <a:spcPts val="0"/>
              </a:spcBef>
              <a:spcAft>
                <a:spcPts val="0"/>
              </a:spcAft>
              <a:buClr>
                <a:schemeClr val="dk1"/>
              </a:buClr>
              <a:buSzPts val="1400"/>
              <a:buNone/>
              <a:defRPr sz="1400">
                <a:solidFill>
                  <a:schemeClr val="dk1"/>
                </a:solidFill>
              </a:defRPr>
            </a:lvl2pPr>
            <a:lvl3pPr lvl="2" rtl="0">
              <a:lnSpc>
                <a:spcPct val="180000"/>
              </a:lnSpc>
              <a:spcBef>
                <a:spcPts val="0"/>
              </a:spcBef>
              <a:spcAft>
                <a:spcPts val="0"/>
              </a:spcAft>
              <a:buClr>
                <a:schemeClr val="dk1"/>
              </a:buClr>
              <a:buSzPts val="1400"/>
              <a:buNone/>
              <a:defRPr sz="1400">
                <a:solidFill>
                  <a:schemeClr val="dk1"/>
                </a:solidFill>
              </a:defRPr>
            </a:lvl3pPr>
            <a:lvl4pPr lvl="3" rtl="0">
              <a:lnSpc>
                <a:spcPct val="180000"/>
              </a:lnSpc>
              <a:spcBef>
                <a:spcPts val="0"/>
              </a:spcBef>
              <a:spcAft>
                <a:spcPts val="0"/>
              </a:spcAft>
              <a:buClr>
                <a:schemeClr val="dk1"/>
              </a:buClr>
              <a:buSzPts val="1400"/>
              <a:buNone/>
              <a:defRPr sz="1400">
                <a:solidFill>
                  <a:schemeClr val="dk1"/>
                </a:solidFill>
              </a:defRPr>
            </a:lvl4pPr>
            <a:lvl5pPr lvl="4" rtl="0">
              <a:lnSpc>
                <a:spcPct val="180000"/>
              </a:lnSpc>
              <a:spcBef>
                <a:spcPts val="0"/>
              </a:spcBef>
              <a:spcAft>
                <a:spcPts val="0"/>
              </a:spcAft>
              <a:buClr>
                <a:schemeClr val="dk1"/>
              </a:buClr>
              <a:buSzPts val="1400"/>
              <a:buNone/>
              <a:defRPr sz="1400">
                <a:solidFill>
                  <a:schemeClr val="dk1"/>
                </a:solidFill>
              </a:defRPr>
            </a:lvl5pPr>
            <a:lvl6pPr lvl="5" rtl="0">
              <a:lnSpc>
                <a:spcPct val="180000"/>
              </a:lnSpc>
              <a:spcBef>
                <a:spcPts val="0"/>
              </a:spcBef>
              <a:spcAft>
                <a:spcPts val="0"/>
              </a:spcAft>
              <a:buClr>
                <a:schemeClr val="dk1"/>
              </a:buClr>
              <a:buSzPts val="1400"/>
              <a:buNone/>
              <a:defRPr sz="1400">
                <a:solidFill>
                  <a:schemeClr val="dk1"/>
                </a:solidFill>
              </a:defRPr>
            </a:lvl6pPr>
            <a:lvl7pPr lvl="6" rtl="0">
              <a:lnSpc>
                <a:spcPct val="180000"/>
              </a:lnSpc>
              <a:spcBef>
                <a:spcPts val="0"/>
              </a:spcBef>
              <a:spcAft>
                <a:spcPts val="0"/>
              </a:spcAft>
              <a:buClr>
                <a:schemeClr val="dk1"/>
              </a:buClr>
              <a:buSzPts val="1400"/>
              <a:buNone/>
              <a:defRPr sz="1400">
                <a:solidFill>
                  <a:schemeClr val="dk1"/>
                </a:solidFill>
              </a:defRPr>
            </a:lvl7pPr>
            <a:lvl8pPr lvl="7" rtl="0">
              <a:lnSpc>
                <a:spcPct val="180000"/>
              </a:lnSpc>
              <a:spcBef>
                <a:spcPts val="0"/>
              </a:spcBef>
              <a:spcAft>
                <a:spcPts val="0"/>
              </a:spcAft>
              <a:buClr>
                <a:schemeClr val="dk1"/>
              </a:buClr>
              <a:buSzPts val="1400"/>
              <a:buNone/>
              <a:defRPr sz="1400">
                <a:solidFill>
                  <a:schemeClr val="dk1"/>
                </a:solidFill>
              </a:defRPr>
            </a:lvl8pPr>
            <a:lvl9pPr lvl="8" rtl="0">
              <a:lnSpc>
                <a:spcPct val="180000"/>
              </a:lnSpc>
              <a:spcBef>
                <a:spcPts val="0"/>
              </a:spcBef>
              <a:spcAft>
                <a:spcPts val="0"/>
              </a:spcAft>
              <a:buClr>
                <a:schemeClr val="dk1"/>
              </a:buClr>
              <a:buSzPts val="1400"/>
              <a:buNone/>
              <a:defRPr sz="1400">
                <a:solidFill>
                  <a:schemeClr val="dk1"/>
                </a:solidFill>
              </a:defRPr>
            </a:lvl9pPr>
          </a:lstStyle>
          <a:p/>
        </p:txBody>
      </p:sp>
      <p:sp>
        <p:nvSpPr>
          <p:cNvPr id="735" name="Google Shape;735;p89"/>
          <p:cNvSpPr txBox="1"/>
          <p:nvPr/>
        </p:nvSpPr>
        <p:spPr>
          <a:xfrm>
            <a:off x="5903450"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linkedin.com/company/red-hat</a:t>
            </a:r>
            <a:endParaRPr sz="1200">
              <a:solidFill>
                <a:schemeClr val="dk1"/>
              </a:solidFill>
              <a:latin typeface="Red Hat Display"/>
              <a:ea typeface="Red Hat Display"/>
              <a:cs typeface="Red Hat Display"/>
              <a:sym typeface="Red Hat Display"/>
            </a:endParaRPr>
          </a:p>
        </p:txBody>
      </p:sp>
      <p:sp>
        <p:nvSpPr>
          <p:cNvPr id="736" name="Google Shape;736;p89"/>
          <p:cNvSpPr txBox="1"/>
          <p:nvPr/>
        </p:nvSpPr>
        <p:spPr>
          <a:xfrm>
            <a:off x="5903450"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youtube.com/user/RedHatVideos</a:t>
            </a:r>
            <a:endParaRPr sz="1200">
              <a:solidFill>
                <a:schemeClr val="dk1"/>
              </a:solidFill>
              <a:latin typeface="Red Hat Display"/>
              <a:ea typeface="Red Hat Display"/>
              <a:cs typeface="Red Hat Display"/>
              <a:sym typeface="Red Hat Display"/>
            </a:endParaRPr>
          </a:p>
        </p:txBody>
      </p:sp>
      <p:sp>
        <p:nvSpPr>
          <p:cNvPr id="737" name="Google Shape;737;p89"/>
          <p:cNvSpPr txBox="1"/>
          <p:nvPr/>
        </p:nvSpPr>
        <p:spPr>
          <a:xfrm>
            <a:off x="8815525"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facebook.com/redhatinc</a:t>
            </a:r>
            <a:endParaRPr sz="1200">
              <a:solidFill>
                <a:schemeClr val="dk1"/>
              </a:solidFill>
              <a:latin typeface="Red Hat Text"/>
              <a:ea typeface="Red Hat Text"/>
              <a:cs typeface="Red Hat Text"/>
              <a:sym typeface="Red Hat Text"/>
            </a:endParaRPr>
          </a:p>
        </p:txBody>
      </p:sp>
      <p:sp>
        <p:nvSpPr>
          <p:cNvPr id="738" name="Google Shape;738;p89"/>
          <p:cNvSpPr txBox="1"/>
          <p:nvPr/>
        </p:nvSpPr>
        <p:spPr>
          <a:xfrm>
            <a:off x="8815525"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twitter.com/RedHat</a:t>
            </a:r>
            <a:endParaRPr sz="1200">
              <a:solidFill>
                <a:schemeClr val="dk1"/>
              </a:solidFill>
              <a:latin typeface="Red Hat Display"/>
              <a:ea typeface="Red Hat Display"/>
              <a:cs typeface="Red Hat Display"/>
              <a:sym typeface="Red Hat Display"/>
            </a:endParaRPr>
          </a:p>
        </p:txBody>
      </p:sp>
      <p:pic>
        <p:nvPicPr>
          <p:cNvPr id="739" name="Google Shape;739;p89"/>
          <p:cNvPicPr preferRelativeResize="0"/>
          <p:nvPr/>
        </p:nvPicPr>
        <p:blipFill rotWithShape="1">
          <a:blip r:embed="rId4">
            <a:alphaModFix/>
          </a:blip>
          <a:srcRect b="0" l="2507" r="2498" t="0"/>
          <a:stretch/>
        </p:blipFill>
        <p:spPr>
          <a:xfrm>
            <a:off x="8586459" y="5174306"/>
            <a:ext cx="229075" cy="241150"/>
          </a:xfrm>
          <a:prstGeom prst="rect">
            <a:avLst/>
          </a:prstGeom>
          <a:noFill/>
          <a:ln>
            <a:noFill/>
          </a:ln>
        </p:spPr>
      </p:pic>
      <p:pic>
        <p:nvPicPr>
          <p:cNvPr id="740" name="Google Shape;740;p89"/>
          <p:cNvPicPr preferRelativeResize="0"/>
          <p:nvPr/>
        </p:nvPicPr>
        <p:blipFill rotWithShape="1">
          <a:blip r:embed="rId5">
            <a:alphaModFix/>
          </a:blip>
          <a:srcRect b="0" l="2678" r="2678" t="0"/>
          <a:stretch/>
        </p:blipFill>
        <p:spPr>
          <a:xfrm>
            <a:off x="8586459" y="4669206"/>
            <a:ext cx="229075" cy="241150"/>
          </a:xfrm>
          <a:prstGeom prst="rect">
            <a:avLst/>
          </a:prstGeom>
          <a:noFill/>
          <a:ln>
            <a:noFill/>
          </a:ln>
        </p:spPr>
      </p:pic>
      <p:pic>
        <p:nvPicPr>
          <p:cNvPr id="741" name="Google Shape;741;p89"/>
          <p:cNvPicPr preferRelativeResize="0"/>
          <p:nvPr/>
        </p:nvPicPr>
        <p:blipFill rotWithShape="1">
          <a:blip r:embed="rId6">
            <a:alphaModFix/>
          </a:blip>
          <a:srcRect b="0" l="2507" r="2498" t="0"/>
          <a:stretch/>
        </p:blipFill>
        <p:spPr>
          <a:xfrm>
            <a:off x="5660534" y="5174306"/>
            <a:ext cx="229075" cy="241150"/>
          </a:xfrm>
          <a:prstGeom prst="rect">
            <a:avLst/>
          </a:prstGeom>
          <a:noFill/>
          <a:ln>
            <a:noFill/>
          </a:ln>
        </p:spPr>
      </p:pic>
      <p:pic>
        <p:nvPicPr>
          <p:cNvPr id="742" name="Google Shape;742;p89"/>
          <p:cNvPicPr preferRelativeResize="0"/>
          <p:nvPr/>
        </p:nvPicPr>
        <p:blipFill rotWithShape="1">
          <a:blip r:embed="rId7">
            <a:alphaModFix/>
          </a:blip>
          <a:srcRect b="0" l="2326" r="2326" t="0"/>
          <a:stretch/>
        </p:blipFill>
        <p:spPr>
          <a:xfrm>
            <a:off x="5660534" y="4669206"/>
            <a:ext cx="229075" cy="241150"/>
          </a:xfrm>
          <a:prstGeom prst="rect">
            <a:avLst/>
          </a:prstGeom>
          <a:noFill/>
          <a:ln>
            <a:noFill/>
          </a:ln>
        </p:spPr>
      </p:pic>
      <p:sp>
        <p:nvSpPr>
          <p:cNvPr id="743" name="Google Shape;743;p8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744" name="Shape 744"/>
        <p:cNvGrpSpPr/>
        <p:nvPr/>
      </p:nvGrpSpPr>
      <p:grpSpPr>
        <a:xfrm>
          <a:off x="0" y="0"/>
          <a:ext cx="0" cy="0"/>
          <a:chOff x="0" y="0"/>
          <a:chExt cx="0" cy="0"/>
        </a:xfrm>
      </p:grpSpPr>
      <p:sp>
        <p:nvSpPr>
          <p:cNvPr id="745" name="Google Shape;745;p90"/>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9pPr>
          </a:lstStyle>
          <a:p/>
        </p:txBody>
      </p:sp>
      <p:cxnSp>
        <p:nvCxnSpPr>
          <p:cNvPr id="746" name="Google Shape;746;p9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747" name="Google Shape;747;p9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748" name="Google Shape;748;p9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749" name="Google Shape;749;p90"/>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rgbClr val="141414"/>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rgbClr val="141414"/>
                </a:solidFill>
              </a:defRPr>
            </a:lvl2pPr>
            <a:lvl3pPr lvl="2" rtl="0">
              <a:lnSpc>
                <a:spcPct val="174000"/>
              </a:lnSpc>
              <a:spcBef>
                <a:spcPts val="0"/>
              </a:spcBef>
              <a:spcAft>
                <a:spcPts val="0"/>
              </a:spcAft>
              <a:buNone/>
              <a:defRPr sz="1400">
                <a:solidFill>
                  <a:srgbClr val="141414"/>
                </a:solidFill>
              </a:defRPr>
            </a:lvl3pPr>
            <a:lvl4pPr lvl="3" rtl="0">
              <a:lnSpc>
                <a:spcPct val="174000"/>
              </a:lnSpc>
              <a:spcBef>
                <a:spcPts val="0"/>
              </a:spcBef>
              <a:spcAft>
                <a:spcPts val="0"/>
              </a:spcAft>
              <a:buNone/>
              <a:defRPr sz="1400">
                <a:solidFill>
                  <a:srgbClr val="141414"/>
                </a:solidFill>
              </a:defRPr>
            </a:lvl4pPr>
            <a:lvl5pPr lvl="4" rtl="0">
              <a:lnSpc>
                <a:spcPct val="174000"/>
              </a:lnSpc>
              <a:spcBef>
                <a:spcPts val="0"/>
              </a:spcBef>
              <a:spcAft>
                <a:spcPts val="0"/>
              </a:spcAft>
              <a:buNone/>
              <a:defRPr sz="1400">
                <a:solidFill>
                  <a:srgbClr val="141414"/>
                </a:solidFill>
              </a:defRPr>
            </a:lvl5pPr>
            <a:lvl6pPr lvl="5" rtl="0">
              <a:lnSpc>
                <a:spcPct val="174000"/>
              </a:lnSpc>
              <a:spcBef>
                <a:spcPts val="0"/>
              </a:spcBef>
              <a:spcAft>
                <a:spcPts val="0"/>
              </a:spcAft>
              <a:buNone/>
              <a:defRPr sz="1400">
                <a:solidFill>
                  <a:srgbClr val="141414"/>
                </a:solidFill>
              </a:defRPr>
            </a:lvl6pPr>
            <a:lvl7pPr lvl="6" rtl="0">
              <a:lnSpc>
                <a:spcPct val="174000"/>
              </a:lnSpc>
              <a:spcBef>
                <a:spcPts val="0"/>
              </a:spcBef>
              <a:spcAft>
                <a:spcPts val="0"/>
              </a:spcAft>
              <a:buNone/>
              <a:defRPr sz="1400">
                <a:solidFill>
                  <a:srgbClr val="141414"/>
                </a:solidFill>
              </a:defRPr>
            </a:lvl7pPr>
            <a:lvl8pPr lvl="7" rtl="0">
              <a:lnSpc>
                <a:spcPct val="174000"/>
              </a:lnSpc>
              <a:spcBef>
                <a:spcPts val="0"/>
              </a:spcBef>
              <a:spcAft>
                <a:spcPts val="0"/>
              </a:spcAft>
              <a:buNone/>
              <a:defRPr sz="1400">
                <a:solidFill>
                  <a:srgbClr val="141414"/>
                </a:solidFill>
              </a:defRPr>
            </a:lvl8pPr>
            <a:lvl9pPr lvl="8" rtl="0">
              <a:lnSpc>
                <a:spcPct val="174000"/>
              </a:lnSpc>
              <a:spcBef>
                <a:spcPts val="0"/>
              </a:spcBef>
              <a:spcAft>
                <a:spcPts val="0"/>
              </a:spcAft>
              <a:buNone/>
              <a:defRPr sz="1400">
                <a:solidFill>
                  <a:srgbClr val="141414"/>
                </a:solidFill>
              </a:defRPr>
            </a:lvl9pPr>
          </a:lstStyle>
          <a:p/>
        </p:txBody>
      </p:sp>
      <p:pic>
        <p:nvPicPr>
          <p:cNvPr id="750" name="Google Shape;750;p90"/>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751" name="Google Shape;751;p9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752" name="Shape 752"/>
        <p:cNvGrpSpPr/>
        <p:nvPr/>
      </p:nvGrpSpPr>
      <p:grpSpPr>
        <a:xfrm>
          <a:off x="0" y="0"/>
          <a:ext cx="0" cy="0"/>
          <a:chOff x="0" y="0"/>
          <a:chExt cx="0" cy="0"/>
        </a:xfrm>
      </p:grpSpPr>
      <p:sp>
        <p:nvSpPr>
          <p:cNvPr id="753" name="Google Shape;753;p91"/>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754" name="Google Shape;754;p91"/>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755" name="Google Shape;755;p9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756" name="Google Shape;756;p9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757" name="Google Shape;757;p91"/>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chemeClr val="lt1"/>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chemeClr val="lt1"/>
                </a:solidFill>
              </a:defRPr>
            </a:lvl2pPr>
            <a:lvl3pPr lvl="2" rtl="0">
              <a:lnSpc>
                <a:spcPct val="174000"/>
              </a:lnSpc>
              <a:spcBef>
                <a:spcPts val="0"/>
              </a:spcBef>
              <a:spcAft>
                <a:spcPts val="0"/>
              </a:spcAft>
              <a:buNone/>
              <a:defRPr sz="1400">
                <a:solidFill>
                  <a:schemeClr val="lt1"/>
                </a:solidFill>
              </a:defRPr>
            </a:lvl3pPr>
            <a:lvl4pPr lvl="3" rtl="0">
              <a:lnSpc>
                <a:spcPct val="174000"/>
              </a:lnSpc>
              <a:spcBef>
                <a:spcPts val="0"/>
              </a:spcBef>
              <a:spcAft>
                <a:spcPts val="0"/>
              </a:spcAft>
              <a:buNone/>
              <a:defRPr sz="1400">
                <a:solidFill>
                  <a:schemeClr val="lt1"/>
                </a:solidFill>
              </a:defRPr>
            </a:lvl4pPr>
            <a:lvl5pPr lvl="4" rtl="0">
              <a:lnSpc>
                <a:spcPct val="174000"/>
              </a:lnSpc>
              <a:spcBef>
                <a:spcPts val="0"/>
              </a:spcBef>
              <a:spcAft>
                <a:spcPts val="0"/>
              </a:spcAft>
              <a:buNone/>
              <a:defRPr sz="1400">
                <a:solidFill>
                  <a:schemeClr val="lt1"/>
                </a:solidFill>
              </a:defRPr>
            </a:lvl5pPr>
            <a:lvl6pPr lvl="5" rtl="0">
              <a:lnSpc>
                <a:spcPct val="174000"/>
              </a:lnSpc>
              <a:spcBef>
                <a:spcPts val="0"/>
              </a:spcBef>
              <a:spcAft>
                <a:spcPts val="0"/>
              </a:spcAft>
              <a:buNone/>
              <a:defRPr sz="1400">
                <a:solidFill>
                  <a:schemeClr val="lt1"/>
                </a:solidFill>
              </a:defRPr>
            </a:lvl6pPr>
            <a:lvl7pPr lvl="6" rtl="0">
              <a:lnSpc>
                <a:spcPct val="174000"/>
              </a:lnSpc>
              <a:spcBef>
                <a:spcPts val="0"/>
              </a:spcBef>
              <a:spcAft>
                <a:spcPts val="0"/>
              </a:spcAft>
              <a:buNone/>
              <a:defRPr sz="1400">
                <a:solidFill>
                  <a:schemeClr val="lt1"/>
                </a:solidFill>
              </a:defRPr>
            </a:lvl7pPr>
            <a:lvl8pPr lvl="7" rtl="0">
              <a:lnSpc>
                <a:spcPct val="174000"/>
              </a:lnSpc>
              <a:spcBef>
                <a:spcPts val="0"/>
              </a:spcBef>
              <a:spcAft>
                <a:spcPts val="0"/>
              </a:spcAft>
              <a:buNone/>
              <a:defRPr sz="1400">
                <a:solidFill>
                  <a:schemeClr val="lt1"/>
                </a:solidFill>
              </a:defRPr>
            </a:lvl8pPr>
            <a:lvl9pPr lvl="8" rtl="0">
              <a:lnSpc>
                <a:spcPct val="174000"/>
              </a:lnSpc>
              <a:spcBef>
                <a:spcPts val="0"/>
              </a:spcBef>
              <a:spcAft>
                <a:spcPts val="0"/>
              </a:spcAft>
              <a:buNone/>
              <a:defRPr sz="1400">
                <a:solidFill>
                  <a:schemeClr val="lt1"/>
                </a:solidFill>
              </a:defRPr>
            </a:lvl9pPr>
          </a:lstStyle>
          <a:p/>
        </p:txBody>
      </p:sp>
      <p:pic>
        <p:nvPicPr>
          <p:cNvPr id="758" name="Google Shape;758;p91"/>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759" name="Google Shape;759;p9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A">
  <p:cSld name="CUSTOM_2_1_2">
    <p:bg>
      <p:bgPr>
        <a:blipFill>
          <a:blip r:embed="rId2">
            <a:alphaModFix/>
          </a:blip>
          <a:stretch>
            <a:fillRect/>
          </a:stretch>
        </a:blipFill>
      </p:bgPr>
    </p:bg>
    <p:spTree>
      <p:nvGrpSpPr>
        <p:cNvPr id="760" name="Shape 760"/>
        <p:cNvGrpSpPr/>
        <p:nvPr/>
      </p:nvGrpSpPr>
      <p:grpSpPr>
        <a:xfrm>
          <a:off x="0" y="0"/>
          <a:ext cx="0" cy="0"/>
          <a:chOff x="0" y="0"/>
          <a:chExt cx="0" cy="0"/>
        </a:xfrm>
      </p:grpSpPr>
      <p:cxnSp>
        <p:nvCxnSpPr>
          <p:cNvPr id="761" name="Google Shape;761;p9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762" name="Google Shape;762;p9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763" name="Google Shape;763;p9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pic>
        <p:nvPicPr>
          <p:cNvPr id="764" name="Google Shape;764;p92"/>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765" name="Google Shape;765;p9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766" name="Google Shape;766;p92"/>
          <p:cNvSpPr txBox="1"/>
          <p:nvPr>
            <p:ph idx="2" type="subTitle"/>
          </p:nvPr>
        </p:nvSpPr>
        <p:spPr>
          <a:xfrm>
            <a:off x="9251450" y="2239588"/>
            <a:ext cx="2124300" cy="3157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rgbClr val="FFFFFF"/>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rgbClr val="FFFFFF"/>
                </a:solidFill>
              </a:defRPr>
            </a:lvl2pPr>
            <a:lvl3pPr lvl="2" rtl="0">
              <a:lnSpc>
                <a:spcPct val="174000"/>
              </a:lnSpc>
              <a:spcBef>
                <a:spcPts val="0"/>
              </a:spcBef>
              <a:spcAft>
                <a:spcPts val="0"/>
              </a:spcAft>
              <a:buNone/>
              <a:defRPr sz="1400">
                <a:solidFill>
                  <a:srgbClr val="FFFFFF"/>
                </a:solidFill>
              </a:defRPr>
            </a:lvl3pPr>
            <a:lvl4pPr lvl="3" rtl="0">
              <a:lnSpc>
                <a:spcPct val="174000"/>
              </a:lnSpc>
              <a:spcBef>
                <a:spcPts val="0"/>
              </a:spcBef>
              <a:spcAft>
                <a:spcPts val="0"/>
              </a:spcAft>
              <a:buNone/>
              <a:defRPr sz="1400">
                <a:solidFill>
                  <a:srgbClr val="FFFFFF"/>
                </a:solidFill>
              </a:defRPr>
            </a:lvl4pPr>
            <a:lvl5pPr lvl="4" rtl="0">
              <a:lnSpc>
                <a:spcPct val="174000"/>
              </a:lnSpc>
              <a:spcBef>
                <a:spcPts val="0"/>
              </a:spcBef>
              <a:spcAft>
                <a:spcPts val="0"/>
              </a:spcAft>
              <a:buNone/>
              <a:defRPr sz="1400">
                <a:solidFill>
                  <a:srgbClr val="FFFFFF"/>
                </a:solidFill>
              </a:defRPr>
            </a:lvl5pPr>
            <a:lvl6pPr lvl="5" rtl="0">
              <a:lnSpc>
                <a:spcPct val="174000"/>
              </a:lnSpc>
              <a:spcBef>
                <a:spcPts val="0"/>
              </a:spcBef>
              <a:spcAft>
                <a:spcPts val="0"/>
              </a:spcAft>
              <a:buNone/>
              <a:defRPr sz="1400">
                <a:solidFill>
                  <a:srgbClr val="FFFFFF"/>
                </a:solidFill>
              </a:defRPr>
            </a:lvl6pPr>
            <a:lvl7pPr lvl="6" rtl="0">
              <a:lnSpc>
                <a:spcPct val="174000"/>
              </a:lnSpc>
              <a:spcBef>
                <a:spcPts val="0"/>
              </a:spcBef>
              <a:spcAft>
                <a:spcPts val="0"/>
              </a:spcAft>
              <a:buNone/>
              <a:defRPr sz="1400">
                <a:solidFill>
                  <a:srgbClr val="FFFFFF"/>
                </a:solidFill>
              </a:defRPr>
            </a:lvl7pPr>
            <a:lvl8pPr lvl="7" rtl="0">
              <a:lnSpc>
                <a:spcPct val="174000"/>
              </a:lnSpc>
              <a:spcBef>
                <a:spcPts val="0"/>
              </a:spcBef>
              <a:spcAft>
                <a:spcPts val="0"/>
              </a:spcAft>
              <a:buNone/>
              <a:defRPr sz="1400">
                <a:solidFill>
                  <a:srgbClr val="FFFFFF"/>
                </a:solidFill>
              </a:defRPr>
            </a:lvl8pPr>
            <a:lvl9pPr lvl="8" rtl="0">
              <a:lnSpc>
                <a:spcPct val="174000"/>
              </a:lnSpc>
              <a:spcBef>
                <a:spcPts val="0"/>
              </a:spcBef>
              <a:spcAft>
                <a:spcPts val="0"/>
              </a:spcAft>
              <a:buNone/>
              <a:defRPr sz="1400">
                <a:solidFill>
                  <a:srgbClr val="FFFFFF"/>
                </a:solidFill>
              </a:defRPr>
            </a:lvl9pPr>
          </a:lstStyle>
          <a:p/>
        </p:txBody>
      </p:sp>
      <p:sp>
        <p:nvSpPr>
          <p:cNvPr id="767" name="Google Shape;767;p92"/>
          <p:cNvSpPr txBox="1"/>
          <p:nvPr>
            <p:ph idx="3" type="subTitle"/>
          </p:nvPr>
        </p:nvSpPr>
        <p:spPr>
          <a:xfrm>
            <a:off x="9251450" y="1687025"/>
            <a:ext cx="2124300" cy="354600"/>
          </a:xfrm>
          <a:prstGeom prst="rect">
            <a:avLst/>
          </a:prstGeom>
        </p:spPr>
        <p:txBody>
          <a:bodyPr anchorCtr="0" anchor="b" bIns="0" lIns="0" spcFirstLastPara="1" rIns="0" wrap="square" tIns="0">
            <a:noAutofit/>
          </a:bodyPr>
          <a:lstStyle>
            <a:lvl1pPr lvl="0" rtl="0">
              <a:lnSpc>
                <a:spcPct val="135000"/>
              </a:lnSpc>
              <a:spcBef>
                <a:spcPts val="0"/>
              </a:spcBef>
              <a:spcAft>
                <a:spcPts val="0"/>
              </a:spcAft>
              <a:buClr>
                <a:srgbClr val="FFFFFF"/>
              </a:buClr>
              <a:buSzPts val="1400"/>
              <a:buFont typeface="Red Hat Display Medium"/>
              <a:buNone/>
              <a:defRPr sz="1400">
                <a:solidFill>
                  <a:srgbClr val="FFFFFF"/>
                </a:solidFill>
                <a:latin typeface="Red Hat Display Medium"/>
                <a:ea typeface="Red Hat Display Medium"/>
                <a:cs typeface="Red Hat Display Medium"/>
                <a:sym typeface="Red Hat Display Medium"/>
              </a:defRPr>
            </a:lvl1pPr>
            <a:lvl2pPr lvl="1" rtl="0">
              <a:spcBef>
                <a:spcPts val="0"/>
              </a:spcBef>
              <a:spcAft>
                <a:spcPts val="0"/>
              </a:spcAft>
              <a:buClr>
                <a:srgbClr val="FFFFFF"/>
              </a:buClr>
              <a:buSzPts val="1800"/>
              <a:buNone/>
              <a:defRPr>
                <a:solidFill>
                  <a:srgbClr val="FFFFFF"/>
                </a:solidFill>
              </a:defRPr>
            </a:lvl2pPr>
            <a:lvl3pPr lvl="2" rtl="0">
              <a:spcBef>
                <a:spcPts val="500"/>
              </a:spcBef>
              <a:spcAft>
                <a:spcPts val="0"/>
              </a:spcAft>
              <a:buClr>
                <a:srgbClr val="FFFFFF"/>
              </a:buClr>
              <a:buSzPts val="1800"/>
              <a:buNone/>
              <a:defRPr>
                <a:solidFill>
                  <a:srgbClr val="FFFFFF"/>
                </a:solidFill>
              </a:defRPr>
            </a:lvl3pPr>
            <a:lvl4pPr lvl="3" rtl="0">
              <a:spcBef>
                <a:spcPts val="500"/>
              </a:spcBef>
              <a:spcAft>
                <a:spcPts val="0"/>
              </a:spcAft>
              <a:buClr>
                <a:srgbClr val="FFFFFF"/>
              </a:buClr>
              <a:buSzPts val="1800"/>
              <a:buNone/>
              <a:defRPr>
                <a:solidFill>
                  <a:srgbClr val="FFFFFF"/>
                </a:solidFill>
              </a:defRPr>
            </a:lvl4pPr>
            <a:lvl5pPr lvl="4" rtl="0">
              <a:spcBef>
                <a:spcPts val="500"/>
              </a:spcBef>
              <a:spcAft>
                <a:spcPts val="0"/>
              </a:spcAft>
              <a:buClr>
                <a:srgbClr val="FFFFFF"/>
              </a:buClr>
              <a:buSzPts val="1800"/>
              <a:buNone/>
              <a:defRPr>
                <a:solidFill>
                  <a:srgbClr val="FFFFFF"/>
                </a:solidFill>
              </a:defRPr>
            </a:lvl5pPr>
            <a:lvl6pPr lvl="5" rtl="0">
              <a:spcBef>
                <a:spcPts val="500"/>
              </a:spcBef>
              <a:spcAft>
                <a:spcPts val="0"/>
              </a:spcAft>
              <a:buClr>
                <a:srgbClr val="FFFFFF"/>
              </a:buClr>
              <a:buSzPts val="1800"/>
              <a:buNone/>
              <a:defRPr>
                <a:solidFill>
                  <a:srgbClr val="FFFFFF"/>
                </a:solidFill>
              </a:defRPr>
            </a:lvl6pPr>
            <a:lvl7pPr lvl="6" rtl="0">
              <a:spcBef>
                <a:spcPts val="500"/>
              </a:spcBef>
              <a:spcAft>
                <a:spcPts val="0"/>
              </a:spcAft>
              <a:buClr>
                <a:srgbClr val="FFFFFF"/>
              </a:buClr>
              <a:buSzPts val="1800"/>
              <a:buNone/>
              <a:defRPr>
                <a:solidFill>
                  <a:srgbClr val="FFFFFF"/>
                </a:solidFill>
              </a:defRPr>
            </a:lvl7pPr>
            <a:lvl8pPr lvl="7" rtl="0">
              <a:spcBef>
                <a:spcPts val="500"/>
              </a:spcBef>
              <a:spcAft>
                <a:spcPts val="0"/>
              </a:spcAft>
              <a:buClr>
                <a:srgbClr val="FFFFFF"/>
              </a:buClr>
              <a:buSzPts val="1800"/>
              <a:buNone/>
              <a:defRPr>
                <a:solidFill>
                  <a:srgbClr val="FFFFFF"/>
                </a:solidFill>
              </a:defRPr>
            </a:lvl8pPr>
            <a:lvl9pPr lvl="8" rtl="0">
              <a:spcBef>
                <a:spcPts val="500"/>
              </a:spcBef>
              <a:spcAft>
                <a:spcPts val="500"/>
              </a:spcAft>
              <a:buClr>
                <a:srgbClr val="FFFFFF"/>
              </a:buClr>
              <a:buSzPts val="1800"/>
              <a:buNone/>
              <a:defRPr>
                <a:solidFill>
                  <a:srgbClr val="FFFFFF"/>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_1">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p10"/>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E0000"/>
                </a:solidFill>
                <a:latin typeface="Overpass"/>
                <a:ea typeface="Overpass"/>
                <a:cs typeface="Overpass"/>
                <a:sym typeface="Overpass"/>
              </a:defRPr>
            </a:lvl1pPr>
            <a:lvl2pPr lvl="1" rtl="0">
              <a:spcBef>
                <a:spcPts val="0"/>
              </a:spcBef>
              <a:spcAft>
                <a:spcPts val="0"/>
              </a:spcAft>
              <a:buNone/>
              <a:defRPr b="1" sz="6000">
                <a:solidFill>
                  <a:srgbClr val="EE0000"/>
                </a:solidFill>
                <a:latin typeface="Overpass"/>
                <a:ea typeface="Overpass"/>
                <a:cs typeface="Overpass"/>
                <a:sym typeface="Overpass"/>
              </a:defRPr>
            </a:lvl2pPr>
            <a:lvl3pPr lvl="2" rtl="0">
              <a:spcBef>
                <a:spcPts val="0"/>
              </a:spcBef>
              <a:spcAft>
                <a:spcPts val="0"/>
              </a:spcAft>
              <a:buNone/>
              <a:defRPr b="1" sz="6000">
                <a:solidFill>
                  <a:srgbClr val="EE0000"/>
                </a:solidFill>
                <a:latin typeface="Overpass"/>
                <a:ea typeface="Overpass"/>
                <a:cs typeface="Overpass"/>
                <a:sym typeface="Overpass"/>
              </a:defRPr>
            </a:lvl3pPr>
            <a:lvl4pPr lvl="3" rtl="0">
              <a:spcBef>
                <a:spcPts val="0"/>
              </a:spcBef>
              <a:spcAft>
                <a:spcPts val="0"/>
              </a:spcAft>
              <a:buNone/>
              <a:defRPr b="1" sz="6000">
                <a:solidFill>
                  <a:srgbClr val="EE0000"/>
                </a:solidFill>
                <a:latin typeface="Overpass"/>
                <a:ea typeface="Overpass"/>
                <a:cs typeface="Overpass"/>
                <a:sym typeface="Overpass"/>
              </a:defRPr>
            </a:lvl4pPr>
            <a:lvl5pPr lvl="4" rtl="0">
              <a:spcBef>
                <a:spcPts val="0"/>
              </a:spcBef>
              <a:spcAft>
                <a:spcPts val="0"/>
              </a:spcAft>
              <a:buNone/>
              <a:defRPr b="1" sz="6000">
                <a:solidFill>
                  <a:srgbClr val="EE0000"/>
                </a:solidFill>
                <a:latin typeface="Overpass"/>
                <a:ea typeface="Overpass"/>
                <a:cs typeface="Overpass"/>
                <a:sym typeface="Overpass"/>
              </a:defRPr>
            </a:lvl5pPr>
            <a:lvl6pPr lvl="5" rtl="0">
              <a:spcBef>
                <a:spcPts val="0"/>
              </a:spcBef>
              <a:spcAft>
                <a:spcPts val="0"/>
              </a:spcAft>
              <a:buNone/>
              <a:defRPr b="1" sz="6000">
                <a:solidFill>
                  <a:srgbClr val="EE0000"/>
                </a:solidFill>
                <a:latin typeface="Overpass"/>
                <a:ea typeface="Overpass"/>
                <a:cs typeface="Overpass"/>
                <a:sym typeface="Overpass"/>
              </a:defRPr>
            </a:lvl6pPr>
            <a:lvl7pPr lvl="6" rtl="0">
              <a:spcBef>
                <a:spcPts val="0"/>
              </a:spcBef>
              <a:spcAft>
                <a:spcPts val="0"/>
              </a:spcAft>
              <a:buNone/>
              <a:defRPr b="1" sz="6000">
                <a:solidFill>
                  <a:srgbClr val="EE0000"/>
                </a:solidFill>
                <a:latin typeface="Overpass"/>
                <a:ea typeface="Overpass"/>
                <a:cs typeface="Overpass"/>
                <a:sym typeface="Overpass"/>
              </a:defRPr>
            </a:lvl7pPr>
            <a:lvl8pPr lvl="7" rtl="0">
              <a:spcBef>
                <a:spcPts val="0"/>
              </a:spcBef>
              <a:spcAft>
                <a:spcPts val="0"/>
              </a:spcAft>
              <a:buNone/>
              <a:defRPr b="1" sz="6000">
                <a:solidFill>
                  <a:srgbClr val="EE0000"/>
                </a:solidFill>
                <a:latin typeface="Overpass"/>
                <a:ea typeface="Overpass"/>
                <a:cs typeface="Overpass"/>
                <a:sym typeface="Overpass"/>
              </a:defRPr>
            </a:lvl8pPr>
            <a:lvl9pPr lvl="8" rtl="0">
              <a:spcBef>
                <a:spcPts val="0"/>
              </a:spcBef>
              <a:spcAft>
                <a:spcPts val="0"/>
              </a:spcAft>
              <a:buNone/>
              <a:defRPr b="1" sz="6000">
                <a:solidFill>
                  <a:srgbClr val="EE0000"/>
                </a:solidFill>
                <a:latin typeface="Overpass"/>
                <a:ea typeface="Overpass"/>
                <a:cs typeface="Overpass"/>
                <a:sym typeface="Overpass"/>
              </a:defRPr>
            </a:lvl9pPr>
          </a:lstStyle>
          <a:p/>
        </p:txBody>
      </p:sp>
      <p:cxnSp>
        <p:nvCxnSpPr>
          <p:cNvPr id="101" name="Google Shape;101;p1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02" name="Google Shape;102;p1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03" name="Google Shape;103;p1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04" name="Google Shape;104;p1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105" name="Google Shape;105;p10"/>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106" name="Google Shape;106;p10"/>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07" name="Google Shape;107;p10"/>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sp>
        <p:nvSpPr>
          <p:cNvPr id="108" name="Google Shape;108;p10"/>
          <p:cNvSpPr txBox="1"/>
          <p:nvPr>
            <p:ph idx="3"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lvl1pPr>
            <a:lvl2pPr lvl="1" rtl="0">
              <a:lnSpc>
                <a:spcPct val="174000"/>
              </a:lnSpc>
              <a:spcBef>
                <a:spcPts val="0"/>
              </a:spcBef>
              <a:spcAft>
                <a:spcPts val="0"/>
              </a:spcAft>
              <a:buNone/>
              <a:defRPr sz="1400"/>
            </a:lvl2pPr>
            <a:lvl3pPr lvl="2" rtl="0">
              <a:lnSpc>
                <a:spcPct val="174000"/>
              </a:lnSpc>
              <a:spcBef>
                <a:spcPts val="0"/>
              </a:spcBef>
              <a:spcAft>
                <a:spcPts val="0"/>
              </a:spcAft>
              <a:buNone/>
              <a:defRPr sz="1400"/>
            </a:lvl3pPr>
            <a:lvl4pPr lvl="3" rtl="0">
              <a:lnSpc>
                <a:spcPct val="174000"/>
              </a:lnSpc>
              <a:spcBef>
                <a:spcPts val="0"/>
              </a:spcBef>
              <a:spcAft>
                <a:spcPts val="0"/>
              </a:spcAft>
              <a:buNone/>
              <a:defRPr sz="1400"/>
            </a:lvl4pPr>
            <a:lvl5pPr lvl="4" rtl="0">
              <a:lnSpc>
                <a:spcPct val="174000"/>
              </a:lnSpc>
              <a:spcBef>
                <a:spcPts val="0"/>
              </a:spcBef>
              <a:spcAft>
                <a:spcPts val="0"/>
              </a:spcAft>
              <a:buNone/>
              <a:defRPr sz="1400"/>
            </a:lvl5pPr>
            <a:lvl6pPr lvl="5" rtl="0">
              <a:lnSpc>
                <a:spcPct val="174000"/>
              </a:lnSpc>
              <a:spcBef>
                <a:spcPts val="0"/>
              </a:spcBef>
              <a:spcAft>
                <a:spcPts val="0"/>
              </a:spcAft>
              <a:buNone/>
              <a:defRPr sz="1400"/>
            </a:lvl6pPr>
            <a:lvl7pPr lvl="6" rtl="0">
              <a:lnSpc>
                <a:spcPct val="174000"/>
              </a:lnSpc>
              <a:spcBef>
                <a:spcPts val="0"/>
              </a:spcBef>
              <a:spcAft>
                <a:spcPts val="0"/>
              </a:spcAft>
              <a:buNone/>
              <a:defRPr sz="1400"/>
            </a:lvl7pPr>
            <a:lvl8pPr lvl="7" rtl="0">
              <a:lnSpc>
                <a:spcPct val="174000"/>
              </a:lnSpc>
              <a:spcBef>
                <a:spcPts val="0"/>
              </a:spcBef>
              <a:spcAft>
                <a:spcPts val="0"/>
              </a:spcAft>
              <a:buNone/>
              <a:defRPr sz="1400"/>
            </a:lvl8pPr>
            <a:lvl9pPr lvl="8" rtl="0">
              <a:lnSpc>
                <a:spcPct val="174000"/>
              </a:lnSpc>
              <a:spcBef>
                <a:spcPts val="0"/>
              </a:spcBef>
              <a:spcAft>
                <a:spcPts val="0"/>
              </a:spcAft>
              <a:buNone/>
              <a:defRPr sz="1400"/>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768" name="Shape 768"/>
        <p:cNvGrpSpPr/>
        <p:nvPr/>
      </p:nvGrpSpPr>
      <p:grpSpPr>
        <a:xfrm>
          <a:off x="0" y="0"/>
          <a:ext cx="0" cy="0"/>
          <a:chOff x="0" y="0"/>
          <a:chExt cx="0" cy="0"/>
        </a:xfrm>
      </p:grpSpPr>
      <p:sp>
        <p:nvSpPr>
          <p:cNvPr id="769" name="Google Shape;769;p93"/>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770" name="Google Shape;770;p93"/>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771" name="Google Shape;771;p9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772" name="Google Shape;772;p9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773" name="Google Shape;773;p93"/>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774" name="Google Shape;774;p93"/>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775" name="Google Shape;775;p93"/>
          <p:cNvSpPr txBox="1"/>
          <p:nvPr>
            <p:ph idx="3"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chemeClr val="dk1"/>
                </a:solidFill>
              </a:defRPr>
            </a:lvl2pPr>
            <a:lvl3pPr lvl="2" rtl="0">
              <a:lnSpc>
                <a:spcPct val="174000"/>
              </a:lnSpc>
              <a:spcBef>
                <a:spcPts val="0"/>
              </a:spcBef>
              <a:spcAft>
                <a:spcPts val="0"/>
              </a:spcAft>
              <a:buNone/>
              <a:defRPr sz="1400">
                <a:solidFill>
                  <a:schemeClr val="dk1"/>
                </a:solidFill>
              </a:defRPr>
            </a:lvl3pPr>
            <a:lvl4pPr lvl="3" rtl="0">
              <a:lnSpc>
                <a:spcPct val="174000"/>
              </a:lnSpc>
              <a:spcBef>
                <a:spcPts val="0"/>
              </a:spcBef>
              <a:spcAft>
                <a:spcPts val="0"/>
              </a:spcAft>
              <a:buNone/>
              <a:defRPr sz="1400">
                <a:solidFill>
                  <a:schemeClr val="dk1"/>
                </a:solidFill>
              </a:defRPr>
            </a:lvl4pPr>
            <a:lvl5pPr lvl="4" rtl="0">
              <a:lnSpc>
                <a:spcPct val="174000"/>
              </a:lnSpc>
              <a:spcBef>
                <a:spcPts val="0"/>
              </a:spcBef>
              <a:spcAft>
                <a:spcPts val="0"/>
              </a:spcAft>
              <a:buNone/>
              <a:defRPr sz="1400">
                <a:solidFill>
                  <a:schemeClr val="dk1"/>
                </a:solidFill>
              </a:defRPr>
            </a:lvl5pPr>
            <a:lvl6pPr lvl="5" rtl="0">
              <a:lnSpc>
                <a:spcPct val="174000"/>
              </a:lnSpc>
              <a:spcBef>
                <a:spcPts val="0"/>
              </a:spcBef>
              <a:spcAft>
                <a:spcPts val="0"/>
              </a:spcAft>
              <a:buNone/>
              <a:defRPr sz="1400">
                <a:solidFill>
                  <a:schemeClr val="dk1"/>
                </a:solidFill>
              </a:defRPr>
            </a:lvl6pPr>
            <a:lvl7pPr lvl="6" rtl="0">
              <a:lnSpc>
                <a:spcPct val="174000"/>
              </a:lnSpc>
              <a:spcBef>
                <a:spcPts val="0"/>
              </a:spcBef>
              <a:spcAft>
                <a:spcPts val="0"/>
              </a:spcAft>
              <a:buNone/>
              <a:defRPr sz="1400">
                <a:solidFill>
                  <a:schemeClr val="dk1"/>
                </a:solidFill>
              </a:defRPr>
            </a:lvl7pPr>
            <a:lvl8pPr lvl="7" rtl="0">
              <a:lnSpc>
                <a:spcPct val="174000"/>
              </a:lnSpc>
              <a:spcBef>
                <a:spcPts val="0"/>
              </a:spcBef>
              <a:spcAft>
                <a:spcPts val="0"/>
              </a:spcAft>
              <a:buNone/>
              <a:defRPr sz="1400">
                <a:solidFill>
                  <a:schemeClr val="dk1"/>
                </a:solidFill>
              </a:defRPr>
            </a:lvl8pPr>
            <a:lvl9pPr lvl="8" rtl="0">
              <a:lnSpc>
                <a:spcPct val="174000"/>
              </a:lnSpc>
              <a:spcBef>
                <a:spcPts val="0"/>
              </a:spcBef>
              <a:spcAft>
                <a:spcPts val="0"/>
              </a:spcAft>
              <a:buNone/>
              <a:defRPr sz="1400">
                <a:solidFill>
                  <a:schemeClr val="dk1"/>
                </a:solidFill>
              </a:defRPr>
            </a:lvl9pPr>
          </a:lstStyle>
          <a:p/>
        </p:txBody>
      </p:sp>
      <p:sp>
        <p:nvSpPr>
          <p:cNvPr id="776" name="Google Shape;776;p9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B">
  <p:cSld name="CUSTOM_2_1_1_1">
    <p:bg>
      <p:bgPr>
        <a:blipFill>
          <a:blip r:embed="rId2">
            <a:alphaModFix/>
          </a:blip>
          <a:stretch>
            <a:fillRect/>
          </a:stretch>
        </a:blipFill>
      </p:bgPr>
    </p:bg>
    <p:spTree>
      <p:nvGrpSpPr>
        <p:cNvPr id="777" name="Shape 777"/>
        <p:cNvGrpSpPr/>
        <p:nvPr/>
      </p:nvGrpSpPr>
      <p:grpSpPr>
        <a:xfrm>
          <a:off x="0" y="0"/>
          <a:ext cx="0" cy="0"/>
          <a:chOff x="0" y="0"/>
          <a:chExt cx="0" cy="0"/>
        </a:xfrm>
      </p:grpSpPr>
      <p:sp>
        <p:nvSpPr>
          <p:cNvPr id="778" name="Google Shape;778;p94"/>
          <p:cNvSpPr txBox="1"/>
          <p:nvPr>
            <p:ph idx="1" type="subTitle"/>
          </p:nvPr>
        </p:nvSpPr>
        <p:spPr>
          <a:xfrm>
            <a:off x="9251450" y="2239588"/>
            <a:ext cx="2124300" cy="3157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chemeClr val="dk1"/>
                </a:solidFill>
              </a:defRPr>
            </a:lvl2pPr>
            <a:lvl3pPr lvl="2" rtl="0">
              <a:lnSpc>
                <a:spcPct val="174000"/>
              </a:lnSpc>
              <a:spcBef>
                <a:spcPts val="0"/>
              </a:spcBef>
              <a:spcAft>
                <a:spcPts val="0"/>
              </a:spcAft>
              <a:buNone/>
              <a:defRPr sz="1400">
                <a:solidFill>
                  <a:schemeClr val="dk1"/>
                </a:solidFill>
              </a:defRPr>
            </a:lvl3pPr>
            <a:lvl4pPr lvl="3" rtl="0">
              <a:lnSpc>
                <a:spcPct val="174000"/>
              </a:lnSpc>
              <a:spcBef>
                <a:spcPts val="0"/>
              </a:spcBef>
              <a:spcAft>
                <a:spcPts val="0"/>
              </a:spcAft>
              <a:buNone/>
              <a:defRPr sz="1400">
                <a:solidFill>
                  <a:schemeClr val="dk1"/>
                </a:solidFill>
              </a:defRPr>
            </a:lvl4pPr>
            <a:lvl5pPr lvl="4" rtl="0">
              <a:lnSpc>
                <a:spcPct val="174000"/>
              </a:lnSpc>
              <a:spcBef>
                <a:spcPts val="0"/>
              </a:spcBef>
              <a:spcAft>
                <a:spcPts val="0"/>
              </a:spcAft>
              <a:buNone/>
              <a:defRPr sz="1400">
                <a:solidFill>
                  <a:schemeClr val="dk1"/>
                </a:solidFill>
              </a:defRPr>
            </a:lvl5pPr>
            <a:lvl6pPr lvl="5" rtl="0">
              <a:lnSpc>
                <a:spcPct val="174000"/>
              </a:lnSpc>
              <a:spcBef>
                <a:spcPts val="0"/>
              </a:spcBef>
              <a:spcAft>
                <a:spcPts val="0"/>
              </a:spcAft>
              <a:buNone/>
              <a:defRPr sz="1400">
                <a:solidFill>
                  <a:schemeClr val="dk1"/>
                </a:solidFill>
              </a:defRPr>
            </a:lvl6pPr>
            <a:lvl7pPr lvl="6" rtl="0">
              <a:lnSpc>
                <a:spcPct val="174000"/>
              </a:lnSpc>
              <a:spcBef>
                <a:spcPts val="0"/>
              </a:spcBef>
              <a:spcAft>
                <a:spcPts val="0"/>
              </a:spcAft>
              <a:buNone/>
              <a:defRPr sz="1400">
                <a:solidFill>
                  <a:schemeClr val="dk1"/>
                </a:solidFill>
              </a:defRPr>
            </a:lvl7pPr>
            <a:lvl8pPr lvl="7" rtl="0">
              <a:lnSpc>
                <a:spcPct val="174000"/>
              </a:lnSpc>
              <a:spcBef>
                <a:spcPts val="0"/>
              </a:spcBef>
              <a:spcAft>
                <a:spcPts val="0"/>
              </a:spcAft>
              <a:buNone/>
              <a:defRPr sz="1400">
                <a:solidFill>
                  <a:schemeClr val="dk1"/>
                </a:solidFill>
              </a:defRPr>
            </a:lvl8pPr>
            <a:lvl9pPr lvl="8" rtl="0">
              <a:lnSpc>
                <a:spcPct val="174000"/>
              </a:lnSpc>
              <a:spcBef>
                <a:spcPts val="0"/>
              </a:spcBef>
              <a:spcAft>
                <a:spcPts val="0"/>
              </a:spcAft>
              <a:buNone/>
              <a:defRPr sz="1400">
                <a:solidFill>
                  <a:schemeClr val="dk1"/>
                </a:solidFill>
              </a:defRPr>
            </a:lvl9pPr>
          </a:lstStyle>
          <a:p/>
        </p:txBody>
      </p:sp>
      <p:sp>
        <p:nvSpPr>
          <p:cNvPr id="779" name="Google Shape;779;p94"/>
          <p:cNvSpPr txBox="1"/>
          <p:nvPr>
            <p:ph idx="2" type="subTitle"/>
          </p:nvPr>
        </p:nvSpPr>
        <p:spPr>
          <a:xfrm>
            <a:off x="9251450" y="1687025"/>
            <a:ext cx="2124300" cy="354600"/>
          </a:xfrm>
          <a:prstGeom prst="rect">
            <a:avLst/>
          </a:prstGeom>
        </p:spPr>
        <p:txBody>
          <a:bodyPr anchorCtr="0" anchor="b" bIns="0" lIns="0" spcFirstLastPara="1" rIns="0" wrap="square" tIns="0">
            <a:noAutofit/>
          </a:bodyPr>
          <a:lstStyle>
            <a:lvl1pPr lvl="0" rtl="0">
              <a:lnSpc>
                <a:spcPct val="135000"/>
              </a:lnSpc>
              <a:spcBef>
                <a:spcPts val="0"/>
              </a:spcBef>
              <a:spcAft>
                <a:spcPts val="0"/>
              </a:spcAft>
              <a:buSzPts val="1400"/>
              <a:buFont typeface="Red Hat Display Medium"/>
              <a:buNone/>
              <a:defRPr sz="1400">
                <a:latin typeface="Red Hat Display Medium"/>
                <a:ea typeface="Red Hat Display Medium"/>
                <a:cs typeface="Red Hat Display Medium"/>
                <a:sym typeface="Red Hat Display Medium"/>
              </a:defRPr>
            </a:lvl1pPr>
            <a:lvl2pPr lvl="1" rtl="0">
              <a:spcBef>
                <a:spcPts val="0"/>
              </a:spcBef>
              <a:spcAft>
                <a:spcPts val="0"/>
              </a:spcAft>
              <a:buSzPts val="1800"/>
              <a:buNone/>
              <a:defRPr/>
            </a:lvl2pPr>
            <a:lvl3pPr lvl="2" rtl="0">
              <a:spcBef>
                <a:spcPts val="500"/>
              </a:spcBef>
              <a:spcAft>
                <a:spcPts val="0"/>
              </a:spcAft>
              <a:buSzPts val="1800"/>
              <a:buNone/>
              <a:defRPr/>
            </a:lvl3pPr>
            <a:lvl4pPr lvl="3" rtl="0">
              <a:spcBef>
                <a:spcPts val="500"/>
              </a:spcBef>
              <a:spcAft>
                <a:spcPts val="0"/>
              </a:spcAft>
              <a:buSzPts val="1800"/>
              <a:buNone/>
              <a:defRPr/>
            </a:lvl4pPr>
            <a:lvl5pPr lvl="4" rtl="0">
              <a:spcBef>
                <a:spcPts val="500"/>
              </a:spcBef>
              <a:spcAft>
                <a:spcPts val="0"/>
              </a:spcAft>
              <a:buSzPts val="1800"/>
              <a:buNone/>
              <a:defRPr/>
            </a:lvl5pPr>
            <a:lvl6pPr lvl="5" rtl="0">
              <a:spcBef>
                <a:spcPts val="500"/>
              </a:spcBef>
              <a:spcAft>
                <a:spcPts val="0"/>
              </a:spcAft>
              <a:buSzPts val="180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500"/>
              </a:spcAft>
              <a:buSzPts val="1800"/>
              <a:buNone/>
              <a:defRPr/>
            </a:lvl9pPr>
          </a:lstStyle>
          <a:p/>
        </p:txBody>
      </p:sp>
      <p:cxnSp>
        <p:nvCxnSpPr>
          <p:cNvPr id="780" name="Google Shape;780;p9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781" name="Google Shape;781;p9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782" name="Google Shape;782;p94"/>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pic>
        <p:nvPicPr>
          <p:cNvPr id="783" name="Google Shape;783;p94"/>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784" name="Google Shape;784;p9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785" name="Shape 785"/>
        <p:cNvGrpSpPr/>
        <p:nvPr/>
      </p:nvGrpSpPr>
      <p:grpSpPr>
        <a:xfrm>
          <a:off x="0" y="0"/>
          <a:ext cx="0" cy="0"/>
          <a:chOff x="0" y="0"/>
          <a:chExt cx="0" cy="0"/>
        </a:xfrm>
      </p:grpSpPr>
      <p:sp>
        <p:nvSpPr>
          <p:cNvPr id="786" name="Google Shape;786;p95"/>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accent1"/>
                </a:solidFill>
              </a:defRPr>
            </a:lvl1pPr>
            <a:lvl2pPr lvl="1" rtl="0">
              <a:lnSpc>
                <a:spcPct val="100000"/>
              </a:lnSpc>
              <a:spcBef>
                <a:spcPts val="0"/>
              </a:spcBef>
              <a:spcAft>
                <a:spcPts val="0"/>
              </a:spcAft>
              <a:buNone/>
              <a:defRPr sz="5400">
                <a:solidFill>
                  <a:schemeClr val="accent1"/>
                </a:solidFill>
              </a:defRPr>
            </a:lvl2pPr>
            <a:lvl3pPr lvl="2" rtl="0">
              <a:lnSpc>
                <a:spcPct val="100000"/>
              </a:lnSpc>
              <a:spcBef>
                <a:spcPts val="0"/>
              </a:spcBef>
              <a:spcAft>
                <a:spcPts val="0"/>
              </a:spcAft>
              <a:buNone/>
              <a:defRPr sz="5400">
                <a:solidFill>
                  <a:schemeClr val="accent1"/>
                </a:solidFill>
              </a:defRPr>
            </a:lvl3pPr>
            <a:lvl4pPr lvl="3" rtl="0">
              <a:lnSpc>
                <a:spcPct val="100000"/>
              </a:lnSpc>
              <a:spcBef>
                <a:spcPts val="0"/>
              </a:spcBef>
              <a:spcAft>
                <a:spcPts val="0"/>
              </a:spcAft>
              <a:buNone/>
              <a:defRPr sz="5400">
                <a:solidFill>
                  <a:schemeClr val="accent1"/>
                </a:solidFill>
              </a:defRPr>
            </a:lvl4pPr>
            <a:lvl5pPr lvl="4" rtl="0">
              <a:lnSpc>
                <a:spcPct val="100000"/>
              </a:lnSpc>
              <a:spcBef>
                <a:spcPts val="0"/>
              </a:spcBef>
              <a:spcAft>
                <a:spcPts val="0"/>
              </a:spcAft>
              <a:buNone/>
              <a:defRPr sz="5400">
                <a:solidFill>
                  <a:schemeClr val="accent1"/>
                </a:solidFill>
              </a:defRPr>
            </a:lvl5pPr>
            <a:lvl6pPr lvl="5" rtl="0">
              <a:lnSpc>
                <a:spcPct val="100000"/>
              </a:lnSpc>
              <a:spcBef>
                <a:spcPts val="0"/>
              </a:spcBef>
              <a:spcAft>
                <a:spcPts val="0"/>
              </a:spcAft>
              <a:buNone/>
              <a:defRPr sz="5400">
                <a:solidFill>
                  <a:schemeClr val="accent1"/>
                </a:solidFill>
              </a:defRPr>
            </a:lvl6pPr>
            <a:lvl7pPr lvl="6" rtl="0">
              <a:lnSpc>
                <a:spcPct val="100000"/>
              </a:lnSpc>
              <a:spcBef>
                <a:spcPts val="0"/>
              </a:spcBef>
              <a:spcAft>
                <a:spcPts val="0"/>
              </a:spcAft>
              <a:buNone/>
              <a:defRPr sz="5400">
                <a:solidFill>
                  <a:schemeClr val="accent1"/>
                </a:solidFill>
              </a:defRPr>
            </a:lvl7pPr>
            <a:lvl8pPr lvl="7" rtl="0">
              <a:lnSpc>
                <a:spcPct val="100000"/>
              </a:lnSpc>
              <a:spcBef>
                <a:spcPts val="0"/>
              </a:spcBef>
              <a:spcAft>
                <a:spcPts val="0"/>
              </a:spcAft>
              <a:buNone/>
              <a:defRPr sz="5400">
                <a:solidFill>
                  <a:schemeClr val="accent1"/>
                </a:solidFill>
              </a:defRPr>
            </a:lvl8pPr>
            <a:lvl9pPr lvl="8" rtl="0">
              <a:lnSpc>
                <a:spcPct val="100000"/>
              </a:lnSpc>
              <a:spcBef>
                <a:spcPts val="0"/>
              </a:spcBef>
              <a:spcAft>
                <a:spcPts val="0"/>
              </a:spcAft>
              <a:buNone/>
              <a:defRPr sz="5400">
                <a:solidFill>
                  <a:schemeClr val="accent1"/>
                </a:solidFill>
              </a:defRPr>
            </a:lvl9pPr>
          </a:lstStyle>
          <a:p/>
        </p:txBody>
      </p:sp>
      <p:cxnSp>
        <p:nvCxnSpPr>
          <p:cNvPr id="787" name="Google Shape;787;p9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788" name="Google Shape;788;p95"/>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789" name="Google Shape;789;p95"/>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790" name="Google Shape;790;p95"/>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
        <p:nvSpPr>
          <p:cNvPr id="791" name="Google Shape;791;p9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792" name="Shape 792"/>
        <p:cNvGrpSpPr/>
        <p:nvPr/>
      </p:nvGrpSpPr>
      <p:grpSpPr>
        <a:xfrm>
          <a:off x="0" y="0"/>
          <a:ext cx="0" cy="0"/>
          <a:chOff x="0" y="0"/>
          <a:chExt cx="0" cy="0"/>
        </a:xfrm>
      </p:grpSpPr>
      <p:sp>
        <p:nvSpPr>
          <p:cNvPr id="793" name="Google Shape;793;p96"/>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794" name="Google Shape;794;p96"/>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pic>
        <p:nvPicPr>
          <p:cNvPr id="795" name="Google Shape;795;p96"/>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796" name="Google Shape;796;p96"/>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797" name="Google Shape;797;p96"/>
          <p:cNvCxnSpPr/>
          <p:nvPr/>
        </p:nvCxnSpPr>
        <p:spPr>
          <a:xfrm rot="10800000">
            <a:off x="447775" y="100"/>
            <a:ext cx="0" cy="886500"/>
          </a:xfrm>
          <a:prstGeom prst="straightConnector1">
            <a:avLst/>
          </a:prstGeom>
          <a:noFill/>
          <a:ln cap="flat" cmpd="sng" w="9525">
            <a:solidFill>
              <a:srgbClr val="800000"/>
            </a:solidFill>
            <a:prstDash val="solid"/>
            <a:round/>
            <a:headEnd len="med" w="med" type="none"/>
            <a:tailEnd len="med" w="med" type="none"/>
          </a:ln>
        </p:spPr>
      </p:cxnSp>
      <p:sp>
        <p:nvSpPr>
          <p:cNvPr id="798" name="Google Shape;798;p9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799" name="Google Shape;799;p9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CUSTOM_3_1_1">
    <p:bg>
      <p:bgPr>
        <a:blipFill>
          <a:blip r:embed="rId2">
            <a:alphaModFix/>
          </a:blip>
          <a:stretch>
            <a:fillRect/>
          </a:stretch>
        </a:blipFill>
      </p:bgPr>
    </p:bg>
    <p:spTree>
      <p:nvGrpSpPr>
        <p:cNvPr id="800" name="Shape 800"/>
        <p:cNvGrpSpPr/>
        <p:nvPr/>
      </p:nvGrpSpPr>
      <p:grpSpPr>
        <a:xfrm>
          <a:off x="0" y="0"/>
          <a:ext cx="0" cy="0"/>
          <a:chOff x="0" y="0"/>
          <a:chExt cx="0" cy="0"/>
        </a:xfrm>
      </p:grpSpPr>
      <p:sp>
        <p:nvSpPr>
          <p:cNvPr id="801" name="Google Shape;801;p97"/>
          <p:cNvSpPr txBox="1"/>
          <p:nvPr>
            <p:ph type="title"/>
          </p:nvPr>
        </p:nvSpPr>
        <p:spPr>
          <a:xfrm>
            <a:off x="5674100" y="1632950"/>
            <a:ext cx="5037300" cy="3882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802" name="Google Shape;802;p97"/>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803" name="Google Shape;803;p97"/>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804" name="Google Shape;804;p97"/>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805" name="Google Shape;805;p9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806" name="Shape 806"/>
        <p:cNvGrpSpPr/>
        <p:nvPr/>
      </p:nvGrpSpPr>
      <p:grpSpPr>
        <a:xfrm>
          <a:off x="0" y="0"/>
          <a:ext cx="0" cy="0"/>
          <a:chOff x="0" y="0"/>
          <a:chExt cx="0" cy="0"/>
        </a:xfrm>
      </p:grpSpPr>
      <p:sp>
        <p:nvSpPr>
          <p:cNvPr id="807" name="Google Shape;807;p9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808" name="Google Shape;808;p9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809" name="Google Shape;809;p9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810" name="Google Shape;810;p9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11" name="Google Shape;811;p9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812" name="Google Shape;812;p98"/>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813" name="Google Shape;813;p9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814" name="Google Shape;814;p98"/>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815" name="Shape 815"/>
        <p:cNvGrpSpPr/>
        <p:nvPr/>
      </p:nvGrpSpPr>
      <p:grpSpPr>
        <a:xfrm>
          <a:off x="0" y="0"/>
          <a:ext cx="0" cy="0"/>
          <a:chOff x="0" y="0"/>
          <a:chExt cx="0" cy="0"/>
        </a:xfrm>
      </p:grpSpPr>
      <p:sp>
        <p:nvSpPr>
          <p:cNvPr id="816" name="Google Shape;816;p9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cxnSp>
        <p:nvCxnSpPr>
          <p:cNvPr id="817" name="Google Shape;817;p9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818" name="Google Shape;818;p9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819" name="Google Shape;819;p9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20" name="Google Shape;820;p9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821" name="Google Shape;821;p99"/>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822" name="Google Shape;822;p99"/>
          <p:cNvSpPr/>
          <p:nvPr/>
        </p:nvSpPr>
        <p:spPr>
          <a:xfrm>
            <a:off x="3901500" y="2473638"/>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99"/>
          <p:cNvSpPr/>
          <p:nvPr/>
        </p:nvSpPr>
        <p:spPr>
          <a:xfrm>
            <a:off x="780300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99"/>
          <p:cNvSpPr/>
          <p:nvPr/>
        </p:nvSpPr>
        <p:spPr>
          <a:xfrm>
            <a:off x="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99"/>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99"/>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99"/>
          <p:cNvSpPr txBox="1"/>
          <p:nvPr>
            <p:ph idx="3" type="subTitle"/>
          </p:nvPr>
        </p:nvSpPr>
        <p:spPr>
          <a:xfrm>
            <a:off x="3901500" y="2473650"/>
            <a:ext cx="43890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828" name="Google Shape;828;p99"/>
          <p:cNvSpPr txBox="1"/>
          <p:nvPr>
            <p:ph idx="4" type="subTitle"/>
          </p:nvPr>
        </p:nvSpPr>
        <p:spPr>
          <a:xfrm>
            <a:off x="0" y="2473650"/>
            <a:ext cx="4389000" cy="2702400"/>
          </a:xfrm>
          <a:prstGeom prst="rect">
            <a:avLst/>
          </a:prstGeom>
        </p:spPr>
        <p:txBody>
          <a:bodyPr anchorCtr="0" anchor="ctr" bIns="0" lIns="868675" spcFirstLastPara="1" rIns="7315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829" name="Google Shape;829;p99"/>
          <p:cNvSpPr txBox="1"/>
          <p:nvPr>
            <p:ph idx="5" type="subTitle"/>
          </p:nvPr>
        </p:nvSpPr>
        <p:spPr>
          <a:xfrm>
            <a:off x="7803000" y="2473650"/>
            <a:ext cx="43890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830" name="Google Shape;830;p9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831" name="Google Shape;831;p99"/>
          <p:cNvSpPr txBox="1"/>
          <p:nvPr>
            <p:ph idx="6"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832" name="Shape 832"/>
        <p:cNvGrpSpPr/>
        <p:nvPr/>
      </p:nvGrpSpPr>
      <p:grpSpPr>
        <a:xfrm>
          <a:off x="0" y="0"/>
          <a:ext cx="0" cy="0"/>
          <a:chOff x="0" y="0"/>
          <a:chExt cx="0" cy="0"/>
        </a:xfrm>
      </p:grpSpPr>
      <p:cxnSp>
        <p:nvCxnSpPr>
          <p:cNvPr id="833" name="Google Shape;833;p10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834" name="Google Shape;834;p10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835" name="Google Shape;835;p10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36" name="Google Shape;836;p10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837" name="Google Shape;837;p100"/>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838" name="Google Shape;838;p100"/>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00"/>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00"/>
          <p:cNvSpPr/>
          <p:nvPr/>
        </p:nvSpPr>
        <p:spPr>
          <a:xfrm>
            <a:off x="586380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00"/>
          <p:cNvSpPr/>
          <p:nvPr/>
        </p:nvSpPr>
        <p:spPr>
          <a:xfrm>
            <a:off x="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00"/>
          <p:cNvSpPr txBox="1"/>
          <p:nvPr>
            <p:ph idx="2" type="subTitle"/>
          </p:nvPr>
        </p:nvSpPr>
        <p:spPr>
          <a:xfrm>
            <a:off x="0" y="2473650"/>
            <a:ext cx="6328200" cy="2702400"/>
          </a:xfrm>
          <a:prstGeom prst="rect">
            <a:avLst/>
          </a:prstGeom>
        </p:spPr>
        <p:txBody>
          <a:bodyPr anchorCtr="0" anchor="ctr" bIns="0" lIns="868675"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843" name="Google Shape;843;p100"/>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844" name="Google Shape;844;p10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845" name="Google Shape;845;p100"/>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846" name="Google Shape;846;p100"/>
          <p:cNvSpPr txBox="1"/>
          <p:nvPr>
            <p:ph idx="5" type="subTitle"/>
          </p:nvPr>
        </p:nvSpPr>
        <p:spPr>
          <a:xfrm>
            <a:off x="6633000" y="2473650"/>
            <a:ext cx="6328200" cy="2702400"/>
          </a:xfrm>
          <a:prstGeom prst="rect">
            <a:avLst/>
          </a:prstGeom>
        </p:spPr>
        <p:txBody>
          <a:bodyPr anchorCtr="0" anchor="ctr" bIns="0" lIns="868675"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847" name="Shape 847"/>
        <p:cNvGrpSpPr/>
        <p:nvPr/>
      </p:nvGrpSpPr>
      <p:grpSpPr>
        <a:xfrm>
          <a:off x="0" y="0"/>
          <a:ext cx="0" cy="0"/>
          <a:chOff x="0" y="0"/>
          <a:chExt cx="0" cy="0"/>
        </a:xfrm>
      </p:grpSpPr>
      <p:cxnSp>
        <p:nvCxnSpPr>
          <p:cNvPr id="848" name="Google Shape;848;p10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849" name="Google Shape;849;p10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850" name="Google Shape;850;p10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51" name="Google Shape;851;p10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852" name="Google Shape;852;p101"/>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853" name="Google Shape;853;p101"/>
          <p:cNvPicPr preferRelativeResize="0"/>
          <p:nvPr/>
        </p:nvPicPr>
        <p:blipFill rotWithShape="1">
          <a:blip r:embed="rId3">
            <a:alphaModFix/>
          </a:blip>
          <a:srcRect b="0" l="0" r="0" t="0"/>
          <a:stretch/>
        </p:blipFill>
        <p:spPr>
          <a:xfrm>
            <a:off x="1743525" y="2296425"/>
            <a:ext cx="8704948" cy="3247250"/>
          </a:xfrm>
          <a:prstGeom prst="rect">
            <a:avLst/>
          </a:prstGeom>
          <a:noFill/>
          <a:ln>
            <a:noFill/>
          </a:ln>
        </p:spPr>
      </p:pic>
      <p:sp>
        <p:nvSpPr>
          <p:cNvPr id="854" name="Google Shape;854;p101"/>
          <p:cNvSpPr txBox="1"/>
          <p:nvPr>
            <p:ph idx="2" type="subTitle"/>
          </p:nvPr>
        </p:nvSpPr>
        <p:spPr>
          <a:xfrm>
            <a:off x="2262374" y="2965028"/>
            <a:ext cx="2181600" cy="19101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855" name="Google Shape;855;p101"/>
          <p:cNvSpPr txBox="1"/>
          <p:nvPr>
            <p:ph idx="3" type="subTitle"/>
          </p:nvPr>
        </p:nvSpPr>
        <p:spPr>
          <a:xfrm>
            <a:off x="5005265" y="2965023"/>
            <a:ext cx="2181600" cy="19101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856" name="Google Shape;856;p101"/>
          <p:cNvSpPr txBox="1"/>
          <p:nvPr>
            <p:ph idx="4" type="subTitle"/>
          </p:nvPr>
        </p:nvSpPr>
        <p:spPr>
          <a:xfrm>
            <a:off x="7748157" y="2965023"/>
            <a:ext cx="2181600" cy="19101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857" name="Google Shape;857;p101"/>
          <p:cNvSpPr txBox="1"/>
          <p:nvPr>
            <p:ph idx="5"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858" name="Google Shape;858;p10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859" name="Google Shape;859;p101"/>
          <p:cNvSpPr txBox="1"/>
          <p:nvPr>
            <p:ph idx="6"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860" name="Shape 860"/>
        <p:cNvGrpSpPr/>
        <p:nvPr/>
      </p:nvGrpSpPr>
      <p:grpSpPr>
        <a:xfrm>
          <a:off x="0" y="0"/>
          <a:ext cx="0" cy="0"/>
          <a:chOff x="0" y="0"/>
          <a:chExt cx="0" cy="0"/>
        </a:xfrm>
      </p:grpSpPr>
      <p:sp>
        <p:nvSpPr>
          <p:cNvPr id="861" name="Google Shape;861;p10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cxnSp>
        <p:nvCxnSpPr>
          <p:cNvPr id="862" name="Google Shape;862;p10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863" name="Google Shape;863;p10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864" name="Google Shape;864;p10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865" name="Google Shape;865;p10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866" name="Google Shape;866;p102"/>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63.xml"/><Relationship Id="rId42" Type="http://schemas.openxmlformats.org/officeDocument/2006/relationships/slideLayout" Target="../slideLayouts/slideLayout65.xml"/><Relationship Id="rId41" Type="http://schemas.openxmlformats.org/officeDocument/2006/relationships/slideLayout" Target="../slideLayouts/slideLayout64.xml"/><Relationship Id="rId44" Type="http://schemas.openxmlformats.org/officeDocument/2006/relationships/slideLayout" Target="../slideLayouts/slideLayout67.xml"/><Relationship Id="rId43" Type="http://schemas.openxmlformats.org/officeDocument/2006/relationships/slideLayout" Target="../slideLayouts/slideLayout66.xml"/><Relationship Id="rId46" Type="http://schemas.openxmlformats.org/officeDocument/2006/relationships/slideLayout" Target="../slideLayouts/slideLayout69.xml"/><Relationship Id="rId45" Type="http://schemas.openxmlformats.org/officeDocument/2006/relationships/slideLayout" Target="../slideLayouts/slideLayout68.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48" Type="http://schemas.openxmlformats.org/officeDocument/2006/relationships/slideLayout" Target="../slideLayouts/slideLayout71.xml"/><Relationship Id="rId47" Type="http://schemas.openxmlformats.org/officeDocument/2006/relationships/slideLayout" Target="../slideLayouts/slideLayout70.xml"/><Relationship Id="rId49" Type="http://schemas.openxmlformats.org/officeDocument/2006/relationships/slideLayout" Target="../slideLayouts/slideLayout7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31" Type="http://schemas.openxmlformats.org/officeDocument/2006/relationships/slideLayout" Target="../slideLayouts/slideLayout54.xml"/><Relationship Id="rId30" Type="http://schemas.openxmlformats.org/officeDocument/2006/relationships/slideLayout" Target="../slideLayouts/slideLayout53.xml"/><Relationship Id="rId33" Type="http://schemas.openxmlformats.org/officeDocument/2006/relationships/slideLayout" Target="../slideLayouts/slideLayout56.xml"/><Relationship Id="rId32" Type="http://schemas.openxmlformats.org/officeDocument/2006/relationships/slideLayout" Target="../slideLayouts/slideLayout55.xml"/><Relationship Id="rId35" Type="http://schemas.openxmlformats.org/officeDocument/2006/relationships/slideLayout" Target="../slideLayouts/slideLayout58.xml"/><Relationship Id="rId34" Type="http://schemas.openxmlformats.org/officeDocument/2006/relationships/slideLayout" Target="../slideLayouts/slideLayout57.xml"/><Relationship Id="rId37" Type="http://schemas.openxmlformats.org/officeDocument/2006/relationships/slideLayout" Target="../slideLayouts/slideLayout60.xml"/><Relationship Id="rId36" Type="http://schemas.openxmlformats.org/officeDocument/2006/relationships/slideLayout" Target="../slideLayouts/slideLayout59.xml"/><Relationship Id="rId39" Type="http://schemas.openxmlformats.org/officeDocument/2006/relationships/slideLayout" Target="../slideLayouts/slideLayout62.xml"/><Relationship Id="rId38" Type="http://schemas.openxmlformats.org/officeDocument/2006/relationships/slideLayout" Target="../slideLayouts/slideLayout61.xml"/><Relationship Id="rId20" Type="http://schemas.openxmlformats.org/officeDocument/2006/relationships/slideLayout" Target="../slideLayouts/slideLayout43.xml"/><Relationship Id="rId22" Type="http://schemas.openxmlformats.org/officeDocument/2006/relationships/slideLayout" Target="../slideLayouts/slideLayout45.xml"/><Relationship Id="rId21" Type="http://schemas.openxmlformats.org/officeDocument/2006/relationships/slideLayout" Target="../slideLayouts/slideLayout44.xml"/><Relationship Id="rId24" Type="http://schemas.openxmlformats.org/officeDocument/2006/relationships/slideLayout" Target="../slideLayouts/slideLayout47.xml"/><Relationship Id="rId23" Type="http://schemas.openxmlformats.org/officeDocument/2006/relationships/slideLayout" Target="../slideLayouts/slideLayout46.xml"/><Relationship Id="rId26" Type="http://schemas.openxmlformats.org/officeDocument/2006/relationships/slideLayout" Target="../slideLayouts/slideLayout49.xml"/><Relationship Id="rId25" Type="http://schemas.openxmlformats.org/officeDocument/2006/relationships/slideLayout" Target="../slideLayouts/slideLayout48.xml"/><Relationship Id="rId28" Type="http://schemas.openxmlformats.org/officeDocument/2006/relationships/slideLayout" Target="../slideLayouts/slideLayout51.xml"/><Relationship Id="rId27" Type="http://schemas.openxmlformats.org/officeDocument/2006/relationships/slideLayout" Target="../slideLayouts/slideLayout50.xml"/><Relationship Id="rId29" Type="http://schemas.openxmlformats.org/officeDocument/2006/relationships/slideLayout" Target="../slideLayouts/slideLayout52.xml"/><Relationship Id="rId51" Type="http://schemas.openxmlformats.org/officeDocument/2006/relationships/slideLayout" Target="../slideLayouts/slideLayout74.xml"/><Relationship Id="rId50" Type="http://schemas.openxmlformats.org/officeDocument/2006/relationships/slideLayout" Target="../slideLayouts/slideLayout73.xml"/><Relationship Id="rId53" Type="http://schemas.openxmlformats.org/officeDocument/2006/relationships/slideLayout" Target="../slideLayouts/slideLayout76.xml"/><Relationship Id="rId52" Type="http://schemas.openxmlformats.org/officeDocument/2006/relationships/slideLayout" Target="../slideLayouts/slideLayout75.xml"/><Relationship Id="rId11" Type="http://schemas.openxmlformats.org/officeDocument/2006/relationships/slideLayout" Target="../slideLayouts/slideLayout34.xml"/><Relationship Id="rId55" Type="http://schemas.openxmlformats.org/officeDocument/2006/relationships/slideLayout" Target="../slideLayouts/slideLayout78.xml"/><Relationship Id="rId10" Type="http://schemas.openxmlformats.org/officeDocument/2006/relationships/slideLayout" Target="../slideLayouts/slideLayout33.xml"/><Relationship Id="rId54" Type="http://schemas.openxmlformats.org/officeDocument/2006/relationships/slideLayout" Target="../slideLayouts/slideLayout77.xml"/><Relationship Id="rId13" Type="http://schemas.openxmlformats.org/officeDocument/2006/relationships/slideLayout" Target="../slideLayouts/slideLayout36.xml"/><Relationship Id="rId57" Type="http://schemas.openxmlformats.org/officeDocument/2006/relationships/slideLayout" Target="../slideLayouts/slideLayout80.xml"/><Relationship Id="rId12" Type="http://schemas.openxmlformats.org/officeDocument/2006/relationships/slideLayout" Target="../slideLayouts/slideLayout35.xml"/><Relationship Id="rId56" Type="http://schemas.openxmlformats.org/officeDocument/2006/relationships/slideLayout" Target="../slideLayouts/slideLayout79.xml"/><Relationship Id="rId15" Type="http://schemas.openxmlformats.org/officeDocument/2006/relationships/slideLayout" Target="../slideLayouts/slideLayout38.xml"/><Relationship Id="rId14" Type="http://schemas.openxmlformats.org/officeDocument/2006/relationships/slideLayout" Target="../slideLayouts/slideLayout37.xml"/><Relationship Id="rId58" Type="http://schemas.openxmlformats.org/officeDocument/2006/relationships/theme" Target="../theme/theme4.xml"/><Relationship Id="rId17" Type="http://schemas.openxmlformats.org/officeDocument/2006/relationships/slideLayout" Target="../slideLayouts/slideLayout40.xml"/><Relationship Id="rId16" Type="http://schemas.openxmlformats.org/officeDocument/2006/relationships/slideLayout" Target="../slideLayouts/slideLayout39.xml"/><Relationship Id="rId19" Type="http://schemas.openxmlformats.org/officeDocument/2006/relationships/slideLayout" Target="../slideLayouts/slideLayout42.xml"/><Relationship Id="rId18"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20.xml"/><Relationship Id="rId42" Type="http://schemas.openxmlformats.org/officeDocument/2006/relationships/slideLayout" Target="../slideLayouts/slideLayout122.xml"/><Relationship Id="rId41" Type="http://schemas.openxmlformats.org/officeDocument/2006/relationships/slideLayout" Target="../slideLayouts/slideLayout121.xml"/><Relationship Id="rId44" Type="http://schemas.openxmlformats.org/officeDocument/2006/relationships/slideLayout" Target="../slideLayouts/slideLayout124.xml"/><Relationship Id="rId43" Type="http://schemas.openxmlformats.org/officeDocument/2006/relationships/slideLayout" Target="../slideLayouts/slideLayout123.xml"/><Relationship Id="rId46" Type="http://schemas.openxmlformats.org/officeDocument/2006/relationships/slideLayout" Target="../slideLayouts/slideLayout126.xml"/><Relationship Id="rId45" Type="http://schemas.openxmlformats.org/officeDocument/2006/relationships/slideLayout" Target="../slideLayouts/slideLayout125.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9" Type="http://schemas.openxmlformats.org/officeDocument/2006/relationships/slideLayout" Target="../slideLayouts/slideLayout89.xml"/><Relationship Id="rId48" Type="http://schemas.openxmlformats.org/officeDocument/2006/relationships/slideLayout" Target="../slideLayouts/slideLayout128.xml"/><Relationship Id="rId47" Type="http://schemas.openxmlformats.org/officeDocument/2006/relationships/slideLayout" Target="../slideLayouts/slideLayout127.xml"/><Relationship Id="rId49" Type="http://schemas.openxmlformats.org/officeDocument/2006/relationships/slideLayout" Target="../slideLayouts/slideLayout129.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31" Type="http://schemas.openxmlformats.org/officeDocument/2006/relationships/slideLayout" Target="../slideLayouts/slideLayout111.xml"/><Relationship Id="rId30" Type="http://schemas.openxmlformats.org/officeDocument/2006/relationships/slideLayout" Target="../slideLayouts/slideLayout110.xml"/><Relationship Id="rId33" Type="http://schemas.openxmlformats.org/officeDocument/2006/relationships/slideLayout" Target="../slideLayouts/slideLayout113.xml"/><Relationship Id="rId32" Type="http://schemas.openxmlformats.org/officeDocument/2006/relationships/slideLayout" Target="../slideLayouts/slideLayout112.xml"/><Relationship Id="rId35" Type="http://schemas.openxmlformats.org/officeDocument/2006/relationships/slideLayout" Target="../slideLayouts/slideLayout115.xml"/><Relationship Id="rId34" Type="http://schemas.openxmlformats.org/officeDocument/2006/relationships/slideLayout" Target="../slideLayouts/slideLayout114.xml"/><Relationship Id="rId37" Type="http://schemas.openxmlformats.org/officeDocument/2006/relationships/slideLayout" Target="../slideLayouts/slideLayout117.xml"/><Relationship Id="rId36" Type="http://schemas.openxmlformats.org/officeDocument/2006/relationships/slideLayout" Target="../slideLayouts/slideLayout116.xml"/><Relationship Id="rId39" Type="http://schemas.openxmlformats.org/officeDocument/2006/relationships/slideLayout" Target="../slideLayouts/slideLayout119.xml"/><Relationship Id="rId38" Type="http://schemas.openxmlformats.org/officeDocument/2006/relationships/slideLayout" Target="../slideLayouts/slideLayout118.xml"/><Relationship Id="rId20" Type="http://schemas.openxmlformats.org/officeDocument/2006/relationships/slideLayout" Target="../slideLayouts/slideLayout100.xml"/><Relationship Id="rId22" Type="http://schemas.openxmlformats.org/officeDocument/2006/relationships/slideLayout" Target="../slideLayouts/slideLayout102.xml"/><Relationship Id="rId21" Type="http://schemas.openxmlformats.org/officeDocument/2006/relationships/slideLayout" Target="../slideLayouts/slideLayout101.xml"/><Relationship Id="rId24" Type="http://schemas.openxmlformats.org/officeDocument/2006/relationships/slideLayout" Target="../slideLayouts/slideLayout104.xml"/><Relationship Id="rId23" Type="http://schemas.openxmlformats.org/officeDocument/2006/relationships/slideLayout" Target="../slideLayouts/slideLayout103.xml"/><Relationship Id="rId26" Type="http://schemas.openxmlformats.org/officeDocument/2006/relationships/slideLayout" Target="../slideLayouts/slideLayout106.xml"/><Relationship Id="rId25" Type="http://schemas.openxmlformats.org/officeDocument/2006/relationships/slideLayout" Target="../slideLayouts/slideLayout105.xml"/><Relationship Id="rId28" Type="http://schemas.openxmlformats.org/officeDocument/2006/relationships/slideLayout" Target="../slideLayouts/slideLayout108.xml"/><Relationship Id="rId27" Type="http://schemas.openxmlformats.org/officeDocument/2006/relationships/slideLayout" Target="../slideLayouts/slideLayout107.xml"/><Relationship Id="rId29" Type="http://schemas.openxmlformats.org/officeDocument/2006/relationships/slideLayout" Target="../slideLayouts/slideLayout109.xml"/><Relationship Id="rId50" Type="http://schemas.openxmlformats.org/officeDocument/2006/relationships/theme" Target="../theme/theme2.xml"/><Relationship Id="rId11" Type="http://schemas.openxmlformats.org/officeDocument/2006/relationships/slideLayout" Target="../slideLayouts/slideLayout91.xml"/><Relationship Id="rId10" Type="http://schemas.openxmlformats.org/officeDocument/2006/relationships/slideLayout" Target="../slideLayouts/slideLayout90.xml"/><Relationship Id="rId13" Type="http://schemas.openxmlformats.org/officeDocument/2006/relationships/slideLayout" Target="../slideLayouts/slideLayout93.xml"/><Relationship Id="rId12" Type="http://schemas.openxmlformats.org/officeDocument/2006/relationships/slideLayout" Target="../slideLayouts/slideLayout92.xml"/><Relationship Id="rId15" Type="http://schemas.openxmlformats.org/officeDocument/2006/relationships/slideLayout" Target="../slideLayouts/slideLayout95.xml"/><Relationship Id="rId14" Type="http://schemas.openxmlformats.org/officeDocument/2006/relationships/slideLayout" Target="../slideLayouts/slideLayout94.xml"/><Relationship Id="rId17" Type="http://schemas.openxmlformats.org/officeDocument/2006/relationships/slideLayout" Target="../slideLayouts/slideLayout97.xml"/><Relationship Id="rId16" Type="http://schemas.openxmlformats.org/officeDocument/2006/relationships/slideLayout" Target="../slideLayouts/slideLayout96.xml"/><Relationship Id="rId19" Type="http://schemas.openxmlformats.org/officeDocument/2006/relationships/slideLayout" Target="../slideLayouts/slideLayout99.xml"/><Relationship Id="rId18" Type="http://schemas.openxmlformats.org/officeDocument/2006/relationships/slideLayout" Target="../slideLayouts/slideLayout98.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69.xml"/><Relationship Id="rId84" Type="http://schemas.openxmlformats.org/officeDocument/2006/relationships/slideLayout" Target="../slideLayouts/slideLayout213.xml"/><Relationship Id="rId83" Type="http://schemas.openxmlformats.org/officeDocument/2006/relationships/slideLayout" Target="../slideLayouts/slideLayout212.xml"/><Relationship Id="rId42" Type="http://schemas.openxmlformats.org/officeDocument/2006/relationships/slideLayout" Target="../slideLayouts/slideLayout171.xml"/><Relationship Id="rId86" Type="http://schemas.openxmlformats.org/officeDocument/2006/relationships/slideLayout" Target="../slideLayouts/slideLayout215.xml"/><Relationship Id="rId41" Type="http://schemas.openxmlformats.org/officeDocument/2006/relationships/slideLayout" Target="../slideLayouts/slideLayout170.xml"/><Relationship Id="rId85" Type="http://schemas.openxmlformats.org/officeDocument/2006/relationships/slideLayout" Target="../slideLayouts/slideLayout214.xml"/><Relationship Id="rId44" Type="http://schemas.openxmlformats.org/officeDocument/2006/relationships/slideLayout" Target="../slideLayouts/slideLayout173.xml"/><Relationship Id="rId88" Type="http://schemas.openxmlformats.org/officeDocument/2006/relationships/theme" Target="../theme/theme5.xml"/><Relationship Id="rId43" Type="http://schemas.openxmlformats.org/officeDocument/2006/relationships/slideLayout" Target="../slideLayouts/slideLayout172.xml"/><Relationship Id="rId87" Type="http://schemas.openxmlformats.org/officeDocument/2006/relationships/slideLayout" Target="../slideLayouts/slideLayout216.xml"/><Relationship Id="rId46" Type="http://schemas.openxmlformats.org/officeDocument/2006/relationships/slideLayout" Target="../slideLayouts/slideLayout175.xml"/><Relationship Id="rId45" Type="http://schemas.openxmlformats.org/officeDocument/2006/relationships/slideLayout" Target="../slideLayouts/slideLayout174.xml"/><Relationship Id="rId80" Type="http://schemas.openxmlformats.org/officeDocument/2006/relationships/slideLayout" Target="../slideLayouts/slideLayout209.xml"/><Relationship Id="rId82" Type="http://schemas.openxmlformats.org/officeDocument/2006/relationships/slideLayout" Target="../slideLayouts/slideLayout211.xml"/><Relationship Id="rId81" Type="http://schemas.openxmlformats.org/officeDocument/2006/relationships/slideLayout" Target="../slideLayouts/slideLayout210.xml"/><Relationship Id="rId1" Type="http://schemas.openxmlformats.org/officeDocument/2006/relationships/slideLayout" Target="../slideLayouts/slideLayout130.xml"/><Relationship Id="rId2" Type="http://schemas.openxmlformats.org/officeDocument/2006/relationships/slideLayout" Target="../slideLayouts/slideLayout131.xml"/><Relationship Id="rId3" Type="http://schemas.openxmlformats.org/officeDocument/2006/relationships/slideLayout" Target="../slideLayouts/slideLayout132.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48" Type="http://schemas.openxmlformats.org/officeDocument/2006/relationships/slideLayout" Target="../slideLayouts/slideLayout177.xml"/><Relationship Id="rId47" Type="http://schemas.openxmlformats.org/officeDocument/2006/relationships/slideLayout" Target="../slideLayouts/slideLayout176.xml"/><Relationship Id="rId49" Type="http://schemas.openxmlformats.org/officeDocument/2006/relationships/slideLayout" Target="../slideLayouts/slideLayout178.xml"/><Relationship Id="rId5" Type="http://schemas.openxmlformats.org/officeDocument/2006/relationships/slideLayout" Target="../slideLayouts/slideLayout134.xml"/><Relationship Id="rId6" Type="http://schemas.openxmlformats.org/officeDocument/2006/relationships/slideLayout" Target="../slideLayouts/slideLayout135.xml"/><Relationship Id="rId7" Type="http://schemas.openxmlformats.org/officeDocument/2006/relationships/slideLayout" Target="../slideLayouts/slideLayout136.xml"/><Relationship Id="rId8" Type="http://schemas.openxmlformats.org/officeDocument/2006/relationships/slideLayout" Target="../slideLayouts/slideLayout137.xml"/><Relationship Id="rId73" Type="http://schemas.openxmlformats.org/officeDocument/2006/relationships/slideLayout" Target="../slideLayouts/slideLayout202.xml"/><Relationship Id="rId72" Type="http://schemas.openxmlformats.org/officeDocument/2006/relationships/slideLayout" Target="../slideLayouts/slideLayout201.xml"/><Relationship Id="rId31" Type="http://schemas.openxmlformats.org/officeDocument/2006/relationships/slideLayout" Target="../slideLayouts/slideLayout160.xml"/><Relationship Id="rId75" Type="http://schemas.openxmlformats.org/officeDocument/2006/relationships/slideLayout" Target="../slideLayouts/slideLayout204.xml"/><Relationship Id="rId30" Type="http://schemas.openxmlformats.org/officeDocument/2006/relationships/slideLayout" Target="../slideLayouts/slideLayout159.xml"/><Relationship Id="rId74" Type="http://schemas.openxmlformats.org/officeDocument/2006/relationships/slideLayout" Target="../slideLayouts/slideLayout203.xml"/><Relationship Id="rId33" Type="http://schemas.openxmlformats.org/officeDocument/2006/relationships/slideLayout" Target="../slideLayouts/slideLayout162.xml"/><Relationship Id="rId77" Type="http://schemas.openxmlformats.org/officeDocument/2006/relationships/slideLayout" Target="../slideLayouts/slideLayout206.xml"/><Relationship Id="rId32" Type="http://schemas.openxmlformats.org/officeDocument/2006/relationships/slideLayout" Target="../slideLayouts/slideLayout161.xml"/><Relationship Id="rId76" Type="http://schemas.openxmlformats.org/officeDocument/2006/relationships/slideLayout" Target="../slideLayouts/slideLayout205.xml"/><Relationship Id="rId35" Type="http://schemas.openxmlformats.org/officeDocument/2006/relationships/slideLayout" Target="../slideLayouts/slideLayout164.xml"/><Relationship Id="rId79" Type="http://schemas.openxmlformats.org/officeDocument/2006/relationships/slideLayout" Target="../slideLayouts/slideLayout208.xml"/><Relationship Id="rId34" Type="http://schemas.openxmlformats.org/officeDocument/2006/relationships/slideLayout" Target="../slideLayouts/slideLayout163.xml"/><Relationship Id="rId78" Type="http://schemas.openxmlformats.org/officeDocument/2006/relationships/slideLayout" Target="../slideLayouts/slideLayout207.xml"/><Relationship Id="rId71" Type="http://schemas.openxmlformats.org/officeDocument/2006/relationships/slideLayout" Target="../slideLayouts/slideLayout200.xml"/><Relationship Id="rId70" Type="http://schemas.openxmlformats.org/officeDocument/2006/relationships/slideLayout" Target="../slideLayouts/slideLayout199.xml"/><Relationship Id="rId37" Type="http://schemas.openxmlformats.org/officeDocument/2006/relationships/slideLayout" Target="../slideLayouts/slideLayout166.xml"/><Relationship Id="rId36" Type="http://schemas.openxmlformats.org/officeDocument/2006/relationships/slideLayout" Target="../slideLayouts/slideLayout165.xml"/><Relationship Id="rId39" Type="http://schemas.openxmlformats.org/officeDocument/2006/relationships/slideLayout" Target="../slideLayouts/slideLayout168.xml"/><Relationship Id="rId38" Type="http://schemas.openxmlformats.org/officeDocument/2006/relationships/slideLayout" Target="../slideLayouts/slideLayout167.xml"/><Relationship Id="rId62" Type="http://schemas.openxmlformats.org/officeDocument/2006/relationships/slideLayout" Target="../slideLayouts/slideLayout191.xml"/><Relationship Id="rId61" Type="http://schemas.openxmlformats.org/officeDocument/2006/relationships/slideLayout" Target="../slideLayouts/slideLayout190.xml"/><Relationship Id="rId20" Type="http://schemas.openxmlformats.org/officeDocument/2006/relationships/slideLayout" Target="../slideLayouts/slideLayout149.xml"/><Relationship Id="rId64" Type="http://schemas.openxmlformats.org/officeDocument/2006/relationships/slideLayout" Target="../slideLayouts/slideLayout193.xml"/><Relationship Id="rId63" Type="http://schemas.openxmlformats.org/officeDocument/2006/relationships/slideLayout" Target="../slideLayouts/slideLayout192.xml"/><Relationship Id="rId22" Type="http://schemas.openxmlformats.org/officeDocument/2006/relationships/slideLayout" Target="../slideLayouts/slideLayout151.xml"/><Relationship Id="rId66" Type="http://schemas.openxmlformats.org/officeDocument/2006/relationships/slideLayout" Target="../slideLayouts/slideLayout195.xml"/><Relationship Id="rId21" Type="http://schemas.openxmlformats.org/officeDocument/2006/relationships/slideLayout" Target="../slideLayouts/slideLayout150.xml"/><Relationship Id="rId65" Type="http://schemas.openxmlformats.org/officeDocument/2006/relationships/slideLayout" Target="../slideLayouts/slideLayout194.xml"/><Relationship Id="rId24" Type="http://schemas.openxmlformats.org/officeDocument/2006/relationships/slideLayout" Target="../slideLayouts/slideLayout153.xml"/><Relationship Id="rId68" Type="http://schemas.openxmlformats.org/officeDocument/2006/relationships/slideLayout" Target="../slideLayouts/slideLayout197.xml"/><Relationship Id="rId23" Type="http://schemas.openxmlformats.org/officeDocument/2006/relationships/slideLayout" Target="../slideLayouts/slideLayout152.xml"/><Relationship Id="rId67" Type="http://schemas.openxmlformats.org/officeDocument/2006/relationships/slideLayout" Target="../slideLayouts/slideLayout196.xml"/><Relationship Id="rId60" Type="http://schemas.openxmlformats.org/officeDocument/2006/relationships/slideLayout" Target="../slideLayouts/slideLayout189.xml"/><Relationship Id="rId26" Type="http://schemas.openxmlformats.org/officeDocument/2006/relationships/slideLayout" Target="../slideLayouts/slideLayout155.xml"/><Relationship Id="rId25" Type="http://schemas.openxmlformats.org/officeDocument/2006/relationships/slideLayout" Target="../slideLayouts/slideLayout154.xml"/><Relationship Id="rId69" Type="http://schemas.openxmlformats.org/officeDocument/2006/relationships/slideLayout" Target="../slideLayouts/slideLayout198.xml"/><Relationship Id="rId28" Type="http://schemas.openxmlformats.org/officeDocument/2006/relationships/slideLayout" Target="../slideLayouts/slideLayout157.xml"/><Relationship Id="rId27" Type="http://schemas.openxmlformats.org/officeDocument/2006/relationships/slideLayout" Target="../slideLayouts/slideLayout156.xml"/><Relationship Id="rId29" Type="http://schemas.openxmlformats.org/officeDocument/2006/relationships/slideLayout" Target="../slideLayouts/slideLayout158.xml"/><Relationship Id="rId51" Type="http://schemas.openxmlformats.org/officeDocument/2006/relationships/slideLayout" Target="../slideLayouts/slideLayout180.xml"/><Relationship Id="rId50" Type="http://schemas.openxmlformats.org/officeDocument/2006/relationships/slideLayout" Target="../slideLayouts/slideLayout179.xml"/><Relationship Id="rId53" Type="http://schemas.openxmlformats.org/officeDocument/2006/relationships/slideLayout" Target="../slideLayouts/slideLayout182.xml"/><Relationship Id="rId52" Type="http://schemas.openxmlformats.org/officeDocument/2006/relationships/slideLayout" Target="../slideLayouts/slideLayout181.xml"/><Relationship Id="rId11" Type="http://schemas.openxmlformats.org/officeDocument/2006/relationships/slideLayout" Target="../slideLayouts/slideLayout140.xml"/><Relationship Id="rId55" Type="http://schemas.openxmlformats.org/officeDocument/2006/relationships/slideLayout" Target="../slideLayouts/slideLayout184.xml"/><Relationship Id="rId10" Type="http://schemas.openxmlformats.org/officeDocument/2006/relationships/slideLayout" Target="../slideLayouts/slideLayout139.xml"/><Relationship Id="rId54" Type="http://schemas.openxmlformats.org/officeDocument/2006/relationships/slideLayout" Target="../slideLayouts/slideLayout183.xml"/><Relationship Id="rId13" Type="http://schemas.openxmlformats.org/officeDocument/2006/relationships/slideLayout" Target="../slideLayouts/slideLayout142.xml"/><Relationship Id="rId57" Type="http://schemas.openxmlformats.org/officeDocument/2006/relationships/slideLayout" Target="../slideLayouts/slideLayout186.xml"/><Relationship Id="rId12" Type="http://schemas.openxmlformats.org/officeDocument/2006/relationships/slideLayout" Target="../slideLayouts/slideLayout141.xml"/><Relationship Id="rId56" Type="http://schemas.openxmlformats.org/officeDocument/2006/relationships/slideLayout" Target="../slideLayouts/slideLayout185.xml"/><Relationship Id="rId15" Type="http://schemas.openxmlformats.org/officeDocument/2006/relationships/slideLayout" Target="../slideLayouts/slideLayout144.xml"/><Relationship Id="rId59" Type="http://schemas.openxmlformats.org/officeDocument/2006/relationships/slideLayout" Target="../slideLayouts/slideLayout188.xml"/><Relationship Id="rId14" Type="http://schemas.openxmlformats.org/officeDocument/2006/relationships/slideLayout" Target="../slideLayouts/slideLayout143.xml"/><Relationship Id="rId58" Type="http://schemas.openxmlformats.org/officeDocument/2006/relationships/slideLayout" Target="../slideLayouts/slideLayout187.xml"/><Relationship Id="rId17" Type="http://schemas.openxmlformats.org/officeDocument/2006/relationships/slideLayout" Target="../slideLayouts/slideLayout146.xml"/><Relationship Id="rId16" Type="http://schemas.openxmlformats.org/officeDocument/2006/relationships/slideLayout" Target="../slideLayouts/slideLayout145.xml"/><Relationship Id="rId19" Type="http://schemas.openxmlformats.org/officeDocument/2006/relationships/slideLayout" Target="../slideLayouts/slideLayout148.xml"/><Relationship Id="rId18" Type="http://schemas.openxmlformats.org/officeDocument/2006/relationships/slideLayout" Target="../slideLayouts/slideLayout14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8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1pPr>
            <a:lvl2pPr lvl="1">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2pPr>
            <a:lvl3pPr lvl="2">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3pPr>
            <a:lvl4pPr lvl="3">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4pPr>
            <a:lvl5pPr lvl="4">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5pPr>
            <a:lvl6pPr lvl="5">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6pPr>
            <a:lvl7pPr lvl="6">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7pPr>
            <a:lvl8pPr lvl="7">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8pPr>
            <a:lvl9pPr lvl="8">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61950" lvl="0" marL="457200">
              <a:lnSpc>
                <a:spcPct val="115000"/>
              </a:lnSpc>
              <a:spcBef>
                <a:spcPts val="0"/>
              </a:spcBef>
              <a:spcAft>
                <a:spcPts val="0"/>
              </a:spcAft>
              <a:buSzPts val="2100"/>
              <a:buFont typeface="Overpass Light"/>
              <a:buChar char="●"/>
              <a:defRPr sz="2100">
                <a:latin typeface="Overpass Light"/>
                <a:ea typeface="Overpass Light"/>
                <a:cs typeface="Overpass Light"/>
                <a:sym typeface="Overpass Light"/>
              </a:defRPr>
            </a:lvl1pPr>
            <a:lvl2pPr indent="-330200" lvl="1" marL="91440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2pPr>
            <a:lvl3pPr indent="-330200" lvl="2" marL="137160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3pPr>
            <a:lvl4pPr indent="-330200" lvl="3" marL="182880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4pPr>
            <a:lvl5pPr indent="-330200" lvl="4" marL="228600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5pPr>
            <a:lvl6pPr indent="-330200" lvl="5" marL="274320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6pPr>
            <a:lvl7pPr indent="-330200" lvl="6" marL="320040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7pPr>
            <a:lvl8pPr indent="-330200" lvl="7" marL="365760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8pPr>
            <a:lvl9pPr indent="-330200" lvl="8" marL="4114800">
              <a:lnSpc>
                <a:spcPct val="115000"/>
              </a:lnSpc>
              <a:spcBef>
                <a:spcPts val="2100"/>
              </a:spcBef>
              <a:spcAft>
                <a:spcPts val="2100"/>
              </a:spcAft>
              <a:buSzPts val="1600"/>
              <a:buFont typeface="Overpass Light"/>
              <a:buChar char="■"/>
              <a:defRPr sz="1600">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10" name="Shape 210"/>
        <p:cNvGrpSpPr/>
        <p:nvPr/>
      </p:nvGrpSpPr>
      <p:grpSpPr>
        <a:xfrm>
          <a:off x="0" y="0"/>
          <a:ext cx="0" cy="0"/>
          <a:chOff x="0" y="0"/>
          <a:chExt cx="0" cy="0"/>
        </a:xfrm>
      </p:grpSpPr>
      <p:sp>
        <p:nvSpPr>
          <p:cNvPr id="211" name="Google Shape;211;p25"/>
          <p:cNvSpPr txBox="1"/>
          <p:nvPr>
            <p:ph type="title"/>
          </p:nvPr>
        </p:nvSpPr>
        <p:spPr>
          <a:xfrm>
            <a:off x="415600" y="593367"/>
            <a:ext cx="11360700" cy="763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9pPr>
          </a:lstStyle>
          <a:p/>
        </p:txBody>
      </p:sp>
      <p:sp>
        <p:nvSpPr>
          <p:cNvPr id="212" name="Google Shape;212;p25"/>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61950" lvl="0" marL="457200" rtl="0">
              <a:lnSpc>
                <a:spcPct val="115000"/>
              </a:lnSpc>
              <a:spcBef>
                <a:spcPts val="0"/>
              </a:spcBef>
              <a:spcAft>
                <a:spcPts val="0"/>
              </a:spcAft>
              <a:buClr>
                <a:schemeClr val="dk1"/>
              </a:buClr>
              <a:buSzPts val="2100"/>
              <a:buFont typeface="Red Hat Display"/>
              <a:buChar char="●"/>
              <a:defRPr sz="2100">
                <a:solidFill>
                  <a:schemeClr val="dk1"/>
                </a:solidFill>
                <a:latin typeface="Red Hat Display"/>
                <a:ea typeface="Red Hat Display"/>
                <a:cs typeface="Red Hat Display"/>
                <a:sym typeface="Red Hat Display"/>
              </a:defRPr>
            </a:lvl1pPr>
            <a:lvl2pPr indent="-330200" lvl="1" marL="914400" rtl="0">
              <a:lnSpc>
                <a:spcPct val="115000"/>
              </a:lnSpc>
              <a:spcBef>
                <a:spcPts val="2100"/>
              </a:spcBef>
              <a:spcAft>
                <a:spcPts val="0"/>
              </a:spcAft>
              <a:buClr>
                <a:schemeClr val="dk1"/>
              </a:buClr>
              <a:buSzPts val="1600"/>
              <a:buFont typeface="Red Hat Display"/>
              <a:buChar char="○"/>
              <a:defRPr sz="1600">
                <a:solidFill>
                  <a:schemeClr val="dk1"/>
                </a:solidFill>
                <a:latin typeface="Red Hat Display"/>
                <a:ea typeface="Red Hat Display"/>
                <a:cs typeface="Red Hat Display"/>
                <a:sym typeface="Red Hat Display"/>
              </a:defRPr>
            </a:lvl2pPr>
            <a:lvl3pPr indent="-330200" lvl="2" marL="1371600" rtl="0">
              <a:lnSpc>
                <a:spcPct val="115000"/>
              </a:lnSpc>
              <a:spcBef>
                <a:spcPts val="2100"/>
              </a:spcBef>
              <a:spcAft>
                <a:spcPts val="0"/>
              </a:spcAft>
              <a:buClr>
                <a:schemeClr val="dk1"/>
              </a:buClr>
              <a:buSzPts val="1600"/>
              <a:buFont typeface="Red Hat Display"/>
              <a:buChar char="■"/>
              <a:defRPr sz="1600">
                <a:solidFill>
                  <a:schemeClr val="dk1"/>
                </a:solidFill>
                <a:latin typeface="Red Hat Display"/>
                <a:ea typeface="Red Hat Display"/>
                <a:cs typeface="Red Hat Display"/>
                <a:sym typeface="Red Hat Display"/>
              </a:defRPr>
            </a:lvl3pPr>
            <a:lvl4pPr indent="-330200" lvl="3" marL="1828800" rtl="0">
              <a:lnSpc>
                <a:spcPct val="115000"/>
              </a:lnSpc>
              <a:spcBef>
                <a:spcPts val="2100"/>
              </a:spcBef>
              <a:spcAft>
                <a:spcPts val="0"/>
              </a:spcAft>
              <a:buClr>
                <a:schemeClr val="dk1"/>
              </a:buClr>
              <a:buSzPts val="1600"/>
              <a:buFont typeface="Red Hat Display"/>
              <a:buChar char="●"/>
              <a:defRPr sz="1600">
                <a:solidFill>
                  <a:schemeClr val="dk1"/>
                </a:solidFill>
                <a:latin typeface="Red Hat Display"/>
                <a:ea typeface="Red Hat Display"/>
                <a:cs typeface="Red Hat Display"/>
                <a:sym typeface="Red Hat Display"/>
              </a:defRPr>
            </a:lvl4pPr>
            <a:lvl5pPr indent="-330200" lvl="4" marL="2286000" rtl="0">
              <a:lnSpc>
                <a:spcPct val="115000"/>
              </a:lnSpc>
              <a:spcBef>
                <a:spcPts val="2100"/>
              </a:spcBef>
              <a:spcAft>
                <a:spcPts val="0"/>
              </a:spcAft>
              <a:buClr>
                <a:schemeClr val="dk1"/>
              </a:buClr>
              <a:buSzPts val="1600"/>
              <a:buFont typeface="Red Hat Display"/>
              <a:buChar char="○"/>
              <a:defRPr sz="1600">
                <a:solidFill>
                  <a:schemeClr val="dk1"/>
                </a:solidFill>
                <a:latin typeface="Red Hat Display"/>
                <a:ea typeface="Red Hat Display"/>
                <a:cs typeface="Red Hat Display"/>
                <a:sym typeface="Red Hat Display"/>
              </a:defRPr>
            </a:lvl5pPr>
            <a:lvl6pPr indent="-330200" lvl="5" marL="2743200" rtl="0">
              <a:lnSpc>
                <a:spcPct val="115000"/>
              </a:lnSpc>
              <a:spcBef>
                <a:spcPts val="2100"/>
              </a:spcBef>
              <a:spcAft>
                <a:spcPts val="0"/>
              </a:spcAft>
              <a:buClr>
                <a:schemeClr val="dk1"/>
              </a:buClr>
              <a:buSzPts val="1600"/>
              <a:buFont typeface="Red Hat Display"/>
              <a:buChar char="■"/>
              <a:defRPr sz="1600">
                <a:solidFill>
                  <a:schemeClr val="dk1"/>
                </a:solidFill>
                <a:latin typeface="Red Hat Display"/>
                <a:ea typeface="Red Hat Display"/>
                <a:cs typeface="Red Hat Display"/>
                <a:sym typeface="Red Hat Display"/>
              </a:defRPr>
            </a:lvl6pPr>
            <a:lvl7pPr indent="-330200" lvl="6" marL="3200400" rtl="0">
              <a:lnSpc>
                <a:spcPct val="115000"/>
              </a:lnSpc>
              <a:spcBef>
                <a:spcPts val="2100"/>
              </a:spcBef>
              <a:spcAft>
                <a:spcPts val="0"/>
              </a:spcAft>
              <a:buClr>
                <a:schemeClr val="dk1"/>
              </a:buClr>
              <a:buSzPts val="1600"/>
              <a:buFont typeface="Red Hat Display"/>
              <a:buChar char="●"/>
              <a:defRPr sz="1600">
                <a:solidFill>
                  <a:schemeClr val="dk1"/>
                </a:solidFill>
                <a:latin typeface="Red Hat Display"/>
                <a:ea typeface="Red Hat Display"/>
                <a:cs typeface="Red Hat Display"/>
                <a:sym typeface="Red Hat Display"/>
              </a:defRPr>
            </a:lvl7pPr>
            <a:lvl8pPr indent="-330200" lvl="7" marL="3657600" rtl="0">
              <a:lnSpc>
                <a:spcPct val="115000"/>
              </a:lnSpc>
              <a:spcBef>
                <a:spcPts val="2100"/>
              </a:spcBef>
              <a:spcAft>
                <a:spcPts val="0"/>
              </a:spcAft>
              <a:buClr>
                <a:schemeClr val="dk1"/>
              </a:buClr>
              <a:buSzPts val="1600"/>
              <a:buFont typeface="Red Hat Display"/>
              <a:buChar char="○"/>
              <a:defRPr sz="1600">
                <a:solidFill>
                  <a:schemeClr val="dk1"/>
                </a:solidFill>
                <a:latin typeface="Red Hat Display"/>
                <a:ea typeface="Red Hat Display"/>
                <a:cs typeface="Red Hat Display"/>
                <a:sym typeface="Red Hat Display"/>
              </a:defRPr>
            </a:lvl8pPr>
            <a:lvl9pPr indent="-330200" lvl="8" marL="4114800" rtl="0">
              <a:lnSpc>
                <a:spcPct val="115000"/>
              </a:lnSpc>
              <a:spcBef>
                <a:spcPts val="2100"/>
              </a:spcBef>
              <a:spcAft>
                <a:spcPts val="2100"/>
              </a:spcAft>
              <a:buClr>
                <a:schemeClr val="dk1"/>
              </a:buClr>
              <a:buSzPts val="1600"/>
              <a:buFont typeface="Red Hat Display"/>
              <a:buChar char="■"/>
              <a:defRPr sz="1600">
                <a:solidFill>
                  <a:schemeClr val="dk1"/>
                </a:solidFill>
                <a:latin typeface="Red Hat Display"/>
                <a:ea typeface="Red Hat Display"/>
                <a:cs typeface="Red Hat Display"/>
                <a:sym typeface="Red Hat Display"/>
              </a:defRPr>
            </a:lvl9pPr>
          </a:lstStyle>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 id="2147483694" r:id="rId24"/>
    <p:sldLayoutId id="2147483695" r:id="rId25"/>
    <p:sldLayoutId id="2147483696" r:id="rId26"/>
    <p:sldLayoutId id="2147483697" r:id="rId27"/>
    <p:sldLayoutId id="2147483698" r:id="rId28"/>
    <p:sldLayoutId id="2147483699" r:id="rId29"/>
    <p:sldLayoutId id="2147483700" r:id="rId30"/>
    <p:sldLayoutId id="2147483701" r:id="rId31"/>
    <p:sldLayoutId id="2147483702" r:id="rId32"/>
    <p:sldLayoutId id="2147483703" r:id="rId33"/>
    <p:sldLayoutId id="2147483704" r:id="rId34"/>
    <p:sldLayoutId id="2147483705" r:id="rId35"/>
    <p:sldLayoutId id="2147483706" r:id="rId36"/>
    <p:sldLayoutId id="2147483707" r:id="rId37"/>
    <p:sldLayoutId id="2147483708" r:id="rId38"/>
    <p:sldLayoutId id="2147483709" r:id="rId39"/>
    <p:sldLayoutId id="2147483710" r:id="rId40"/>
    <p:sldLayoutId id="2147483711" r:id="rId41"/>
    <p:sldLayoutId id="2147483712" r:id="rId42"/>
    <p:sldLayoutId id="2147483713" r:id="rId43"/>
    <p:sldLayoutId id="2147483714" r:id="rId44"/>
    <p:sldLayoutId id="2147483715" r:id="rId45"/>
    <p:sldLayoutId id="2147483716" r:id="rId46"/>
    <p:sldLayoutId id="2147483717" r:id="rId47"/>
    <p:sldLayoutId id="2147483718" r:id="rId48"/>
    <p:sldLayoutId id="2147483719" r:id="rId49"/>
    <p:sldLayoutId id="2147483720" r:id="rId50"/>
    <p:sldLayoutId id="2147483721" r:id="rId51"/>
    <p:sldLayoutId id="2147483722" r:id="rId52"/>
    <p:sldLayoutId id="2147483723" r:id="rId53"/>
    <p:sldLayoutId id="2147483724" r:id="rId54"/>
    <p:sldLayoutId id="2147483725" r:id="rId55"/>
    <p:sldLayoutId id="2147483726" r:id="rId56"/>
    <p:sldLayoutId id="2147483727" r:id="rId5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64" name="Shape 664"/>
        <p:cNvGrpSpPr/>
        <p:nvPr/>
      </p:nvGrpSpPr>
      <p:grpSpPr>
        <a:xfrm>
          <a:off x="0" y="0"/>
          <a:ext cx="0" cy="0"/>
          <a:chOff x="0" y="0"/>
          <a:chExt cx="0" cy="0"/>
        </a:xfrm>
      </p:grpSpPr>
      <p:sp>
        <p:nvSpPr>
          <p:cNvPr id="665" name="Google Shape;665;p83"/>
          <p:cNvSpPr txBox="1"/>
          <p:nvPr>
            <p:ph type="title"/>
          </p:nvPr>
        </p:nvSpPr>
        <p:spPr>
          <a:xfrm>
            <a:off x="415600" y="593367"/>
            <a:ext cx="11360700" cy="763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9pPr>
          </a:lstStyle>
          <a:p/>
        </p:txBody>
      </p:sp>
      <p:sp>
        <p:nvSpPr>
          <p:cNvPr id="666" name="Google Shape;666;p83"/>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42900" lvl="0" marL="457200" rtl="0">
              <a:lnSpc>
                <a:spcPct val="140000"/>
              </a:lnSpc>
              <a:spcBef>
                <a:spcPts val="0"/>
              </a:spcBef>
              <a:spcAft>
                <a:spcPts val="0"/>
              </a:spcAft>
              <a:buClr>
                <a:schemeClr val="accent1"/>
              </a:buClr>
              <a:buSzPts val="1800"/>
              <a:buFont typeface="Red Hat Display"/>
              <a:buChar char="▸"/>
              <a:defRPr sz="1800">
                <a:latin typeface="Red Hat Display"/>
                <a:ea typeface="Red Hat Display"/>
                <a:cs typeface="Red Hat Display"/>
                <a:sym typeface="Red Hat Display"/>
              </a:defRPr>
            </a:lvl1pPr>
            <a:lvl2pPr indent="-342900" lvl="1" marL="9144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2pPr>
            <a:lvl3pPr indent="-342900" lvl="2" marL="13716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3pPr>
            <a:lvl4pPr indent="-342900" lvl="3" marL="18288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4pPr>
            <a:lvl5pPr indent="-342900" lvl="4" marL="22860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5pPr>
            <a:lvl6pPr indent="-342900" lvl="5" marL="27432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6pPr>
            <a:lvl7pPr indent="-342900" lvl="6" marL="32004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7pPr>
            <a:lvl8pPr indent="-342900" lvl="7" marL="36576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8pPr>
            <a:lvl9pPr indent="-342900" lvl="8" marL="4114800" rtl="0">
              <a:lnSpc>
                <a:spcPct val="140000"/>
              </a:lnSpc>
              <a:spcBef>
                <a:spcPts val="500"/>
              </a:spcBef>
              <a:spcAft>
                <a:spcPts val="500"/>
              </a:spcAft>
              <a:buSzPts val="1800"/>
              <a:buFont typeface="Red Hat Display"/>
              <a:buChar char="･"/>
              <a:defRPr sz="1800">
                <a:latin typeface="Red Hat Display"/>
                <a:ea typeface="Red Hat Display"/>
                <a:cs typeface="Red Hat Display"/>
                <a:sym typeface="Red Hat Display"/>
              </a:defRPr>
            </a:lvl9pPr>
          </a:lstStyle>
          <a:p/>
        </p:txBody>
      </p:sp>
      <p:sp>
        <p:nvSpPr>
          <p:cNvPr id="667" name="Google Shape;667;p83"/>
          <p:cNvSpPr txBox="1"/>
          <p:nvPr/>
        </p:nvSpPr>
        <p:spPr>
          <a:xfrm>
            <a:off x="9677749" y="269825"/>
            <a:ext cx="20094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t/>
            </a:r>
            <a:endParaRPr sz="700">
              <a:latin typeface="Red Hat Text Medium"/>
              <a:ea typeface="Red Hat Text Medium"/>
              <a:cs typeface="Red Hat Text Medium"/>
              <a:sym typeface="Red Hat Text Medium"/>
            </a:endParaRPr>
          </a:p>
        </p:txBody>
      </p:sp>
      <p:sp>
        <p:nvSpPr>
          <p:cNvPr id="668" name="Google Shape;668;p83"/>
          <p:cNvSpPr txBox="1"/>
          <p:nvPr/>
        </p:nvSpPr>
        <p:spPr>
          <a:xfrm>
            <a:off x="9751000" y="6313250"/>
            <a:ext cx="731700" cy="228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800">
                <a:solidFill>
                  <a:schemeClr val="dk1"/>
                </a:solidFill>
                <a:latin typeface="Red Hat Text"/>
                <a:ea typeface="Red Hat Text"/>
                <a:cs typeface="Red Hat Text"/>
                <a:sym typeface="Red Hat Text"/>
              </a:rPr>
              <a:t>v1</a:t>
            </a:r>
            <a:endParaRPr sz="800">
              <a:solidFill>
                <a:schemeClr val="dk1"/>
              </a:solidFill>
              <a:latin typeface="Red Hat Text"/>
              <a:ea typeface="Red Hat Text"/>
              <a:cs typeface="Red Hat Text"/>
              <a:sym typeface="Red Hat Text"/>
            </a:endParaRPr>
          </a:p>
        </p:txBody>
      </p:sp>
    </p:spTree>
  </p:cSld>
  <p:clrMap accent1="accent1" accent2="accent2" accent3="accent3" accent4="accent4" accent5="accent5" accent6="accent6" bg1="lt1" bg2="dk2" tx1="dk1" tx2="lt2" folHlink="folHlink" hlink="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 id="2147483759" r:id="rId32"/>
    <p:sldLayoutId id="2147483760" r:id="rId33"/>
    <p:sldLayoutId id="2147483761" r:id="rId34"/>
    <p:sldLayoutId id="2147483762" r:id="rId35"/>
    <p:sldLayoutId id="2147483763" r:id="rId36"/>
    <p:sldLayoutId id="2147483764" r:id="rId37"/>
    <p:sldLayoutId id="2147483765" r:id="rId38"/>
    <p:sldLayoutId id="2147483766" r:id="rId39"/>
    <p:sldLayoutId id="2147483767" r:id="rId40"/>
    <p:sldLayoutId id="2147483768" r:id="rId41"/>
    <p:sldLayoutId id="2147483769" r:id="rId42"/>
    <p:sldLayoutId id="2147483770" r:id="rId43"/>
    <p:sldLayoutId id="2147483771" r:id="rId44"/>
    <p:sldLayoutId id="2147483772" r:id="rId45"/>
    <p:sldLayoutId id="2147483773" r:id="rId46"/>
    <p:sldLayoutId id="2147483774" r:id="rId47"/>
    <p:sldLayoutId id="2147483775" r:id="rId48"/>
    <p:sldLayoutId id="2147483776" r:id="rId4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441" name="Shape 1441"/>
        <p:cNvGrpSpPr/>
        <p:nvPr/>
      </p:nvGrpSpPr>
      <p:grpSpPr>
        <a:xfrm>
          <a:off x="0" y="0"/>
          <a:ext cx="0" cy="0"/>
          <a:chOff x="0" y="0"/>
          <a:chExt cx="0" cy="0"/>
        </a:xfrm>
      </p:grpSpPr>
      <p:sp>
        <p:nvSpPr>
          <p:cNvPr id="1442" name="Google Shape;1442;p133"/>
          <p:cNvSpPr txBox="1"/>
          <p:nvPr>
            <p:ph type="title"/>
          </p:nvPr>
        </p:nvSpPr>
        <p:spPr>
          <a:xfrm>
            <a:off x="415600" y="593367"/>
            <a:ext cx="11360700" cy="764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9pPr>
          </a:lstStyle>
          <a:p/>
        </p:txBody>
      </p:sp>
      <p:sp>
        <p:nvSpPr>
          <p:cNvPr id="1443" name="Google Shape;1443;p133"/>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49250" lvl="0" marL="457200" rtl="0">
              <a:lnSpc>
                <a:spcPct val="140000"/>
              </a:lnSpc>
              <a:spcBef>
                <a:spcPts val="0"/>
              </a:spcBef>
              <a:spcAft>
                <a:spcPts val="0"/>
              </a:spcAft>
              <a:buClr>
                <a:schemeClr val="accent1"/>
              </a:buClr>
              <a:buSzPts val="1900"/>
              <a:buFont typeface="Red Hat Display"/>
              <a:buChar char="▸"/>
              <a:defRPr sz="1900">
                <a:latin typeface="Red Hat Display"/>
                <a:ea typeface="Red Hat Display"/>
                <a:cs typeface="Red Hat Display"/>
                <a:sym typeface="Red Hat Display"/>
              </a:defRPr>
            </a:lvl1pPr>
            <a:lvl2pPr indent="-349250" lvl="1" marL="914400" rtl="0">
              <a:lnSpc>
                <a:spcPct val="140000"/>
              </a:lnSpc>
              <a:spcBef>
                <a:spcPts val="500"/>
              </a:spcBef>
              <a:spcAft>
                <a:spcPts val="0"/>
              </a:spcAft>
              <a:buSzPts val="1900"/>
              <a:buFont typeface="Red Hat Display"/>
              <a:buChar char="･"/>
              <a:defRPr sz="1900">
                <a:latin typeface="Red Hat Display"/>
                <a:ea typeface="Red Hat Display"/>
                <a:cs typeface="Red Hat Display"/>
                <a:sym typeface="Red Hat Display"/>
              </a:defRPr>
            </a:lvl2pPr>
            <a:lvl3pPr indent="-349250" lvl="2" marL="1371600" rtl="0">
              <a:lnSpc>
                <a:spcPct val="140000"/>
              </a:lnSpc>
              <a:spcBef>
                <a:spcPts val="500"/>
              </a:spcBef>
              <a:spcAft>
                <a:spcPts val="0"/>
              </a:spcAft>
              <a:buSzPts val="1900"/>
              <a:buFont typeface="Red Hat Display"/>
              <a:buChar char="･"/>
              <a:defRPr sz="1900">
                <a:latin typeface="Red Hat Display"/>
                <a:ea typeface="Red Hat Display"/>
                <a:cs typeface="Red Hat Display"/>
                <a:sym typeface="Red Hat Display"/>
              </a:defRPr>
            </a:lvl3pPr>
            <a:lvl4pPr indent="-349250" lvl="3" marL="1828800" rtl="0">
              <a:lnSpc>
                <a:spcPct val="140000"/>
              </a:lnSpc>
              <a:spcBef>
                <a:spcPts val="500"/>
              </a:spcBef>
              <a:spcAft>
                <a:spcPts val="0"/>
              </a:spcAft>
              <a:buSzPts val="1900"/>
              <a:buFont typeface="Red Hat Display"/>
              <a:buChar char="･"/>
              <a:defRPr sz="1900">
                <a:latin typeface="Red Hat Display"/>
                <a:ea typeface="Red Hat Display"/>
                <a:cs typeface="Red Hat Display"/>
                <a:sym typeface="Red Hat Display"/>
              </a:defRPr>
            </a:lvl4pPr>
            <a:lvl5pPr indent="-349250" lvl="4" marL="2286000" rtl="0">
              <a:lnSpc>
                <a:spcPct val="140000"/>
              </a:lnSpc>
              <a:spcBef>
                <a:spcPts val="500"/>
              </a:spcBef>
              <a:spcAft>
                <a:spcPts val="0"/>
              </a:spcAft>
              <a:buSzPts val="1900"/>
              <a:buFont typeface="Red Hat Display"/>
              <a:buChar char="･"/>
              <a:defRPr sz="1900">
                <a:latin typeface="Red Hat Display"/>
                <a:ea typeface="Red Hat Display"/>
                <a:cs typeface="Red Hat Display"/>
                <a:sym typeface="Red Hat Display"/>
              </a:defRPr>
            </a:lvl5pPr>
            <a:lvl6pPr indent="-349250" lvl="5" marL="2743200" rtl="0">
              <a:lnSpc>
                <a:spcPct val="140000"/>
              </a:lnSpc>
              <a:spcBef>
                <a:spcPts val="500"/>
              </a:spcBef>
              <a:spcAft>
                <a:spcPts val="0"/>
              </a:spcAft>
              <a:buSzPts val="1900"/>
              <a:buFont typeface="Red Hat Display"/>
              <a:buChar char="･"/>
              <a:defRPr sz="1900">
                <a:latin typeface="Red Hat Display"/>
                <a:ea typeface="Red Hat Display"/>
                <a:cs typeface="Red Hat Display"/>
                <a:sym typeface="Red Hat Display"/>
              </a:defRPr>
            </a:lvl6pPr>
            <a:lvl7pPr indent="-349250" lvl="6" marL="3200400" rtl="0">
              <a:lnSpc>
                <a:spcPct val="140000"/>
              </a:lnSpc>
              <a:spcBef>
                <a:spcPts val="500"/>
              </a:spcBef>
              <a:spcAft>
                <a:spcPts val="0"/>
              </a:spcAft>
              <a:buSzPts val="1900"/>
              <a:buFont typeface="Red Hat Display"/>
              <a:buChar char="･"/>
              <a:defRPr sz="1900">
                <a:latin typeface="Red Hat Display"/>
                <a:ea typeface="Red Hat Display"/>
                <a:cs typeface="Red Hat Display"/>
                <a:sym typeface="Red Hat Display"/>
              </a:defRPr>
            </a:lvl7pPr>
            <a:lvl8pPr indent="-349250" lvl="7" marL="3657600" rtl="0">
              <a:lnSpc>
                <a:spcPct val="140000"/>
              </a:lnSpc>
              <a:spcBef>
                <a:spcPts val="500"/>
              </a:spcBef>
              <a:spcAft>
                <a:spcPts val="0"/>
              </a:spcAft>
              <a:buSzPts val="1900"/>
              <a:buFont typeface="Red Hat Display"/>
              <a:buChar char="･"/>
              <a:defRPr sz="1900">
                <a:latin typeface="Red Hat Display"/>
                <a:ea typeface="Red Hat Display"/>
                <a:cs typeface="Red Hat Display"/>
                <a:sym typeface="Red Hat Display"/>
              </a:defRPr>
            </a:lvl8pPr>
            <a:lvl9pPr indent="-349250" lvl="8" marL="4114800" rtl="0">
              <a:lnSpc>
                <a:spcPct val="140000"/>
              </a:lnSpc>
              <a:spcBef>
                <a:spcPts val="500"/>
              </a:spcBef>
              <a:spcAft>
                <a:spcPts val="500"/>
              </a:spcAft>
              <a:buSzPts val="1900"/>
              <a:buFont typeface="Red Hat Display"/>
              <a:buChar char="･"/>
              <a:defRPr sz="1900">
                <a:latin typeface="Red Hat Display"/>
                <a:ea typeface="Red Hat Display"/>
                <a:cs typeface="Red Hat Display"/>
                <a:sym typeface="Red Hat Display"/>
              </a:defRPr>
            </a:lvl9pPr>
          </a:lstStyle>
          <a:p/>
        </p:txBody>
      </p:sp>
    </p:spTree>
  </p:cSld>
  <p:clrMap accent1="accent1" accent2="accent2" accent3="accent3" accent4="accent4" accent5="accent5" accent6="accent6" bg1="lt1" bg2="dk2" tx1="dk1" tx2="lt2" folHlink="folHlink" hlink="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793" r:id="rId17"/>
    <p:sldLayoutId id="2147483794" r:id="rId18"/>
    <p:sldLayoutId id="2147483795" r:id="rId19"/>
    <p:sldLayoutId id="2147483796" r:id="rId20"/>
    <p:sldLayoutId id="2147483797" r:id="rId21"/>
    <p:sldLayoutId id="2147483798" r:id="rId22"/>
    <p:sldLayoutId id="2147483799" r:id="rId23"/>
    <p:sldLayoutId id="2147483800" r:id="rId24"/>
    <p:sldLayoutId id="2147483801" r:id="rId25"/>
    <p:sldLayoutId id="2147483802" r:id="rId26"/>
    <p:sldLayoutId id="2147483803" r:id="rId27"/>
    <p:sldLayoutId id="2147483804" r:id="rId28"/>
    <p:sldLayoutId id="2147483805" r:id="rId29"/>
    <p:sldLayoutId id="2147483806" r:id="rId30"/>
    <p:sldLayoutId id="2147483807" r:id="rId31"/>
    <p:sldLayoutId id="2147483808" r:id="rId32"/>
    <p:sldLayoutId id="2147483809" r:id="rId33"/>
    <p:sldLayoutId id="2147483810" r:id="rId34"/>
    <p:sldLayoutId id="2147483811" r:id="rId35"/>
    <p:sldLayoutId id="2147483812" r:id="rId36"/>
    <p:sldLayoutId id="2147483813" r:id="rId37"/>
    <p:sldLayoutId id="2147483814" r:id="rId38"/>
    <p:sldLayoutId id="2147483815" r:id="rId39"/>
    <p:sldLayoutId id="2147483816" r:id="rId40"/>
    <p:sldLayoutId id="2147483817" r:id="rId41"/>
    <p:sldLayoutId id="2147483818" r:id="rId42"/>
    <p:sldLayoutId id="2147483819" r:id="rId43"/>
    <p:sldLayoutId id="2147483820" r:id="rId44"/>
    <p:sldLayoutId id="2147483821" r:id="rId45"/>
    <p:sldLayoutId id="2147483822" r:id="rId46"/>
    <p:sldLayoutId id="2147483823" r:id="rId47"/>
    <p:sldLayoutId id="2147483824" r:id="rId48"/>
    <p:sldLayoutId id="2147483825" r:id="rId49"/>
    <p:sldLayoutId id="2147483826" r:id="rId50"/>
    <p:sldLayoutId id="2147483827" r:id="rId51"/>
    <p:sldLayoutId id="2147483828" r:id="rId52"/>
    <p:sldLayoutId id="2147483829" r:id="rId53"/>
    <p:sldLayoutId id="2147483830" r:id="rId54"/>
    <p:sldLayoutId id="2147483831" r:id="rId55"/>
    <p:sldLayoutId id="2147483832" r:id="rId56"/>
    <p:sldLayoutId id="2147483833" r:id="rId57"/>
    <p:sldLayoutId id="2147483834" r:id="rId58"/>
    <p:sldLayoutId id="2147483835" r:id="rId59"/>
    <p:sldLayoutId id="2147483836" r:id="rId60"/>
    <p:sldLayoutId id="2147483837" r:id="rId61"/>
    <p:sldLayoutId id="2147483838" r:id="rId62"/>
    <p:sldLayoutId id="2147483839" r:id="rId63"/>
    <p:sldLayoutId id="2147483840" r:id="rId64"/>
    <p:sldLayoutId id="2147483841" r:id="rId65"/>
    <p:sldLayoutId id="2147483842" r:id="rId66"/>
    <p:sldLayoutId id="2147483843" r:id="rId67"/>
    <p:sldLayoutId id="2147483844" r:id="rId68"/>
    <p:sldLayoutId id="2147483845" r:id="rId69"/>
    <p:sldLayoutId id="2147483846" r:id="rId70"/>
    <p:sldLayoutId id="2147483847" r:id="rId71"/>
    <p:sldLayoutId id="2147483848" r:id="rId72"/>
    <p:sldLayoutId id="2147483849" r:id="rId73"/>
    <p:sldLayoutId id="2147483850" r:id="rId74"/>
    <p:sldLayoutId id="2147483851" r:id="rId75"/>
    <p:sldLayoutId id="2147483852" r:id="rId76"/>
    <p:sldLayoutId id="2147483853" r:id="rId77"/>
    <p:sldLayoutId id="2147483854" r:id="rId78"/>
    <p:sldLayoutId id="2147483855" r:id="rId79"/>
    <p:sldLayoutId id="2147483856" r:id="rId80"/>
    <p:sldLayoutId id="2147483857" r:id="rId81"/>
    <p:sldLayoutId id="2147483858" r:id="rId82"/>
    <p:sldLayoutId id="2147483859" r:id="rId83"/>
    <p:sldLayoutId id="2147483860" r:id="rId84"/>
    <p:sldLayoutId id="2147483861" r:id="rId85"/>
    <p:sldLayoutId id="2147483862" r:id="rId86"/>
    <p:sldLayoutId id="2147483863" r:id="rId8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10.xml"/><Relationship Id="rId3" Type="http://schemas.openxmlformats.org/officeDocument/2006/relationships/image" Target="../media/image181.png"/><Relationship Id="rId4" Type="http://schemas.openxmlformats.org/officeDocument/2006/relationships/image" Target="../media/image18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11.xml"/><Relationship Id="rId3" Type="http://schemas.openxmlformats.org/officeDocument/2006/relationships/image" Target="../media/image181.png"/><Relationship Id="rId4" Type="http://schemas.openxmlformats.org/officeDocument/2006/relationships/image" Target="../media/image19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12.xml"/><Relationship Id="rId3" Type="http://schemas.openxmlformats.org/officeDocument/2006/relationships/image" Target="../media/image18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13.xml"/><Relationship Id="rId3" Type="http://schemas.openxmlformats.org/officeDocument/2006/relationships/image" Target="../media/image181.png"/><Relationship Id="rId4" Type="http://schemas.openxmlformats.org/officeDocument/2006/relationships/image" Target="../media/image183.png"/><Relationship Id="rId5" Type="http://schemas.openxmlformats.org/officeDocument/2006/relationships/image" Target="../media/image180.png"/><Relationship Id="rId6" Type="http://schemas.openxmlformats.org/officeDocument/2006/relationships/image" Target="../media/image18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14.xml"/><Relationship Id="rId3" Type="http://schemas.openxmlformats.org/officeDocument/2006/relationships/image" Target="../media/image181.png"/><Relationship Id="rId4" Type="http://schemas.openxmlformats.org/officeDocument/2006/relationships/image" Target="../media/image192.png"/><Relationship Id="rId9" Type="http://schemas.openxmlformats.org/officeDocument/2006/relationships/image" Target="../media/image189.png"/><Relationship Id="rId5" Type="http://schemas.openxmlformats.org/officeDocument/2006/relationships/image" Target="../media/image185.png"/><Relationship Id="rId6" Type="http://schemas.openxmlformats.org/officeDocument/2006/relationships/image" Target="../media/image187.png"/><Relationship Id="rId7" Type="http://schemas.openxmlformats.org/officeDocument/2006/relationships/image" Target="../media/image186.png"/><Relationship Id="rId8" Type="http://schemas.openxmlformats.org/officeDocument/2006/relationships/image" Target="../media/image18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15.xml"/><Relationship Id="rId3" Type="http://schemas.openxmlformats.org/officeDocument/2006/relationships/image" Target="../media/image18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image" Target="../media/image201.png"/><Relationship Id="rId4" Type="http://schemas.openxmlformats.org/officeDocument/2006/relationships/image" Target="../media/image178.png"/><Relationship Id="rId5" Type="http://schemas.openxmlformats.org/officeDocument/2006/relationships/image" Target="../media/image168.png"/><Relationship Id="rId6" Type="http://schemas.openxmlformats.org/officeDocument/2006/relationships/image" Target="../media/image17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17.xml"/><Relationship Id="rId3" Type="http://schemas.openxmlformats.org/officeDocument/2006/relationships/image" Target="../media/image181.png"/><Relationship Id="rId4" Type="http://schemas.openxmlformats.org/officeDocument/2006/relationships/image" Target="../media/image183.png"/><Relationship Id="rId5" Type="http://schemas.openxmlformats.org/officeDocument/2006/relationships/image" Target="../media/image180.png"/><Relationship Id="rId6" Type="http://schemas.openxmlformats.org/officeDocument/2006/relationships/image" Target="../media/image18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18.xml"/><Relationship Id="rId3" Type="http://schemas.openxmlformats.org/officeDocument/2006/relationships/image" Target="../media/image181.png"/><Relationship Id="rId4" Type="http://schemas.openxmlformats.org/officeDocument/2006/relationships/image" Target="../media/image183.png"/><Relationship Id="rId5" Type="http://schemas.openxmlformats.org/officeDocument/2006/relationships/image" Target="../media/image19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19.xml"/><Relationship Id="rId3" Type="http://schemas.openxmlformats.org/officeDocument/2006/relationships/image" Target="../media/image18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2.xml"/><Relationship Id="rId3" Type="http://schemas.openxmlformats.org/officeDocument/2006/relationships/image" Target="../media/image167.png"/><Relationship Id="rId4" Type="http://schemas.openxmlformats.org/officeDocument/2006/relationships/image" Target="../media/image170.png"/><Relationship Id="rId5" Type="http://schemas.openxmlformats.org/officeDocument/2006/relationships/image" Target="../media/image172.png"/><Relationship Id="rId6" Type="http://schemas.openxmlformats.org/officeDocument/2006/relationships/image" Target="../media/image214.png"/><Relationship Id="rId7" Type="http://schemas.openxmlformats.org/officeDocument/2006/relationships/image" Target="../media/image17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20.xml"/><Relationship Id="rId3" Type="http://schemas.openxmlformats.org/officeDocument/2006/relationships/image" Target="../media/image181.png"/><Relationship Id="rId4" Type="http://schemas.openxmlformats.org/officeDocument/2006/relationships/image" Target="../media/image183.png"/><Relationship Id="rId5" Type="http://schemas.openxmlformats.org/officeDocument/2006/relationships/image" Target="../media/image180.png"/><Relationship Id="rId6" Type="http://schemas.openxmlformats.org/officeDocument/2006/relationships/image" Target="../media/image18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21.xml"/><Relationship Id="rId3" Type="http://schemas.openxmlformats.org/officeDocument/2006/relationships/image" Target="../media/image181.png"/><Relationship Id="rId4" Type="http://schemas.openxmlformats.org/officeDocument/2006/relationships/image" Target="../media/image183.png"/><Relationship Id="rId5" Type="http://schemas.openxmlformats.org/officeDocument/2006/relationships/image" Target="../media/image191.png"/><Relationship Id="rId6" Type="http://schemas.openxmlformats.org/officeDocument/2006/relationships/image" Target="../media/image19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22.xml"/><Relationship Id="rId3" Type="http://schemas.openxmlformats.org/officeDocument/2006/relationships/image" Target="../media/image18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23.xml"/><Relationship Id="rId3" Type="http://schemas.openxmlformats.org/officeDocument/2006/relationships/image" Target="../media/image181.png"/><Relationship Id="rId4" Type="http://schemas.openxmlformats.org/officeDocument/2006/relationships/image" Target="../media/image183.png"/><Relationship Id="rId5" Type="http://schemas.openxmlformats.org/officeDocument/2006/relationships/image" Target="../media/image180.png"/><Relationship Id="rId6" Type="http://schemas.openxmlformats.org/officeDocument/2006/relationships/image" Target="../media/image18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24.xml"/><Relationship Id="rId3" Type="http://schemas.openxmlformats.org/officeDocument/2006/relationships/image" Target="../media/image18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25.xml"/><Relationship Id="rId3" Type="http://schemas.openxmlformats.org/officeDocument/2006/relationships/image" Target="../media/image181.png"/><Relationship Id="rId4" Type="http://schemas.openxmlformats.org/officeDocument/2006/relationships/image" Target="../media/image183.png"/><Relationship Id="rId5" Type="http://schemas.openxmlformats.org/officeDocument/2006/relationships/image" Target="../media/image180.png"/><Relationship Id="rId6" Type="http://schemas.openxmlformats.org/officeDocument/2006/relationships/image" Target="../media/image18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26.xml"/><Relationship Id="rId3" Type="http://schemas.openxmlformats.org/officeDocument/2006/relationships/image" Target="../media/image18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27.xml"/><Relationship Id="rId3" Type="http://schemas.openxmlformats.org/officeDocument/2006/relationships/image" Target="../media/image181.png"/><Relationship Id="rId4" Type="http://schemas.openxmlformats.org/officeDocument/2006/relationships/image" Target="../media/image183.png"/><Relationship Id="rId5" Type="http://schemas.openxmlformats.org/officeDocument/2006/relationships/image" Target="../media/image180.png"/><Relationship Id="rId6" Type="http://schemas.openxmlformats.org/officeDocument/2006/relationships/image" Target="../media/image18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28.xml"/><Relationship Id="rId3" Type="http://schemas.openxmlformats.org/officeDocument/2006/relationships/image" Target="../media/image181.png"/><Relationship Id="rId4" Type="http://schemas.openxmlformats.org/officeDocument/2006/relationships/image" Target="../media/image183.png"/><Relationship Id="rId5" Type="http://schemas.openxmlformats.org/officeDocument/2006/relationships/image" Target="../media/image180.png"/><Relationship Id="rId6" Type="http://schemas.openxmlformats.org/officeDocument/2006/relationships/image" Target="../media/image18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29.xml"/><Relationship Id="rId3" Type="http://schemas.openxmlformats.org/officeDocument/2006/relationships/image" Target="../media/image193.jpg"/><Relationship Id="rId4" Type="http://schemas.openxmlformats.org/officeDocument/2006/relationships/image" Target="../media/image199.jpg"/><Relationship Id="rId5" Type="http://schemas.openxmlformats.org/officeDocument/2006/relationships/image" Target="../media/image195.jpg"/><Relationship Id="rId6" Type="http://schemas.openxmlformats.org/officeDocument/2006/relationships/image" Target="../media/image197.jpg"/><Relationship Id="rId7" Type="http://schemas.openxmlformats.org/officeDocument/2006/relationships/image" Target="../media/image2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7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7.xml"/><Relationship Id="rId2" Type="http://schemas.openxmlformats.org/officeDocument/2006/relationships/notesSlide" Target="../notesSlides/notesSlide30.xml"/><Relationship Id="rId3" Type="http://schemas.openxmlformats.org/officeDocument/2006/relationships/image" Target="../media/image200.jpg"/><Relationship Id="rId4" Type="http://schemas.openxmlformats.org/officeDocument/2006/relationships/image" Target="../media/image204.jpg"/><Relationship Id="rId9" Type="http://schemas.openxmlformats.org/officeDocument/2006/relationships/image" Target="../media/image207.png"/><Relationship Id="rId5" Type="http://schemas.openxmlformats.org/officeDocument/2006/relationships/image" Target="../media/image198.jpg"/><Relationship Id="rId6" Type="http://schemas.openxmlformats.org/officeDocument/2006/relationships/image" Target="../media/image205.jpg"/><Relationship Id="rId7" Type="http://schemas.openxmlformats.org/officeDocument/2006/relationships/image" Target="../media/image203.jpg"/><Relationship Id="rId8" Type="http://schemas.openxmlformats.org/officeDocument/2006/relationships/image" Target="../media/image20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7.xml"/><Relationship Id="rId2" Type="http://schemas.openxmlformats.org/officeDocument/2006/relationships/notesSlide" Target="../notesSlides/notesSlide31.xml"/><Relationship Id="rId3" Type="http://schemas.openxmlformats.org/officeDocument/2006/relationships/image" Target="../media/image200.jpg"/><Relationship Id="rId4" Type="http://schemas.openxmlformats.org/officeDocument/2006/relationships/image" Target="../media/image204.jpg"/><Relationship Id="rId5" Type="http://schemas.openxmlformats.org/officeDocument/2006/relationships/image" Target="../media/image198.jpg"/><Relationship Id="rId6" Type="http://schemas.openxmlformats.org/officeDocument/2006/relationships/image" Target="../media/image205.jpg"/><Relationship Id="rId7" Type="http://schemas.openxmlformats.org/officeDocument/2006/relationships/image" Target="../media/image203.jpg"/><Relationship Id="rId8" Type="http://schemas.openxmlformats.org/officeDocument/2006/relationships/image" Target="../media/image20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7.xml"/><Relationship Id="rId2" Type="http://schemas.openxmlformats.org/officeDocument/2006/relationships/notesSlide" Target="../notesSlides/notesSlide32.xml"/><Relationship Id="rId3" Type="http://schemas.openxmlformats.org/officeDocument/2006/relationships/image" Target="../media/image208.png"/><Relationship Id="rId4" Type="http://schemas.openxmlformats.org/officeDocument/2006/relationships/image" Target="../media/image20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33.xml"/><Relationship Id="rId3" Type="http://schemas.openxmlformats.org/officeDocument/2006/relationships/image" Target="../media/image18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 Id="rId3" Type="http://schemas.openxmlformats.org/officeDocument/2006/relationships/image" Target="../media/image201.png"/><Relationship Id="rId4" Type="http://schemas.openxmlformats.org/officeDocument/2006/relationships/image" Target="../media/image178.png"/><Relationship Id="rId5" Type="http://schemas.openxmlformats.org/officeDocument/2006/relationships/image" Target="../media/image168.png"/><Relationship Id="rId6" Type="http://schemas.openxmlformats.org/officeDocument/2006/relationships/image" Target="../media/image17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35.xml"/><Relationship Id="rId3" Type="http://schemas.openxmlformats.org/officeDocument/2006/relationships/image" Target="../media/image181.png"/><Relationship Id="rId4" Type="http://schemas.openxmlformats.org/officeDocument/2006/relationships/image" Target="../media/image183.png"/><Relationship Id="rId5" Type="http://schemas.openxmlformats.org/officeDocument/2006/relationships/image" Target="../media/image180.png"/><Relationship Id="rId6" Type="http://schemas.openxmlformats.org/officeDocument/2006/relationships/image" Target="../media/image18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36.xml"/><Relationship Id="rId3" Type="http://schemas.openxmlformats.org/officeDocument/2006/relationships/image" Target="../media/image181.png"/><Relationship Id="rId4" Type="http://schemas.openxmlformats.org/officeDocument/2006/relationships/image" Target="../media/image2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37.xml"/><Relationship Id="rId3" Type="http://schemas.openxmlformats.org/officeDocument/2006/relationships/image" Target="../media/image18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38.xml"/><Relationship Id="rId3" Type="http://schemas.openxmlformats.org/officeDocument/2006/relationships/image" Target="../media/image181.png"/><Relationship Id="rId4" Type="http://schemas.openxmlformats.org/officeDocument/2006/relationships/image" Target="../media/image183.png"/><Relationship Id="rId5" Type="http://schemas.openxmlformats.org/officeDocument/2006/relationships/image" Target="../media/image180.png"/><Relationship Id="rId6" Type="http://schemas.openxmlformats.org/officeDocument/2006/relationships/image" Target="../media/image18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39.xml"/><Relationship Id="rId3" Type="http://schemas.openxmlformats.org/officeDocument/2006/relationships/comments" Target="../comments/comment1.xml"/><Relationship Id="rId4" Type="http://schemas.openxmlformats.org/officeDocument/2006/relationships/image" Target="../media/image181.png"/><Relationship Id="rId5" Type="http://schemas.openxmlformats.org/officeDocument/2006/relationships/image" Target="../media/image183.png"/><Relationship Id="rId6" Type="http://schemas.openxmlformats.org/officeDocument/2006/relationships/image" Target="../media/image180.png"/><Relationship Id="rId7" Type="http://schemas.openxmlformats.org/officeDocument/2006/relationships/image" Target="../media/image18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1.xml"/><Relationship Id="rId2" Type="http://schemas.openxmlformats.org/officeDocument/2006/relationships/notesSlide" Target="../notesSlides/notesSlide4.xml"/><Relationship Id="rId3" Type="http://schemas.openxmlformats.org/officeDocument/2006/relationships/hyperlink" Target="https://www.redhat.com/en/topics/open-source/what-is-open-source" TargetMode="External"/><Relationship Id="rId4" Type="http://schemas.openxmlformats.org/officeDocument/2006/relationships/image" Target="../media/image171.png"/><Relationship Id="rId9" Type="http://schemas.openxmlformats.org/officeDocument/2006/relationships/image" Target="../media/image179.png"/><Relationship Id="rId5" Type="http://schemas.openxmlformats.org/officeDocument/2006/relationships/image" Target="../media/image174.jpg"/><Relationship Id="rId6" Type="http://schemas.openxmlformats.org/officeDocument/2006/relationships/hyperlink" Target="http://blog.kubernetes.io/2015/04/borg-predecessor-to-kubernetes.html" TargetMode="External"/><Relationship Id="rId7" Type="http://schemas.openxmlformats.org/officeDocument/2006/relationships/image" Target="../media/image169.png"/><Relationship Id="rId8" Type="http://schemas.openxmlformats.org/officeDocument/2006/relationships/image" Target="../media/image173.png"/><Relationship Id="rId11" Type="http://schemas.openxmlformats.org/officeDocument/2006/relationships/hyperlink" Target="https://en.wikipedia.org/wiki/Seven_of_Nine" TargetMode="External"/><Relationship Id="rId10" Type="http://schemas.openxmlformats.org/officeDocument/2006/relationships/hyperlink" Target="https://en.wikipedia.org/wiki/Borg_(Star_Trek)"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40.xml"/><Relationship Id="rId3" Type="http://schemas.openxmlformats.org/officeDocument/2006/relationships/comments" Target="../comments/comment2.xml"/><Relationship Id="rId4" Type="http://schemas.openxmlformats.org/officeDocument/2006/relationships/image" Target="../media/image181.png"/><Relationship Id="rId5" Type="http://schemas.openxmlformats.org/officeDocument/2006/relationships/image" Target="../media/image183.png"/><Relationship Id="rId6" Type="http://schemas.openxmlformats.org/officeDocument/2006/relationships/image" Target="../media/image180.png"/><Relationship Id="rId7" Type="http://schemas.openxmlformats.org/officeDocument/2006/relationships/image" Target="../media/image18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41.xml"/><Relationship Id="rId3" Type="http://schemas.openxmlformats.org/officeDocument/2006/relationships/image" Target="../media/image18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42.xml"/><Relationship Id="rId3" Type="http://schemas.openxmlformats.org/officeDocument/2006/relationships/image" Target="../media/image181.png"/><Relationship Id="rId4" Type="http://schemas.openxmlformats.org/officeDocument/2006/relationships/image" Target="../media/image183.png"/><Relationship Id="rId5" Type="http://schemas.openxmlformats.org/officeDocument/2006/relationships/image" Target="../media/image180.png"/><Relationship Id="rId6" Type="http://schemas.openxmlformats.org/officeDocument/2006/relationships/image" Target="../media/image18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43.xml"/><Relationship Id="rId3" Type="http://schemas.openxmlformats.org/officeDocument/2006/relationships/image" Target="../media/image18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44.xml"/><Relationship Id="rId3" Type="http://schemas.openxmlformats.org/officeDocument/2006/relationships/image" Target="../media/image210.png"/><Relationship Id="rId4" Type="http://schemas.openxmlformats.org/officeDocument/2006/relationships/image" Target="../media/image177.png"/><Relationship Id="rId9" Type="http://schemas.openxmlformats.org/officeDocument/2006/relationships/image" Target="../media/image211.png"/><Relationship Id="rId5" Type="http://schemas.openxmlformats.org/officeDocument/2006/relationships/image" Target="../media/image178.png"/><Relationship Id="rId6" Type="http://schemas.openxmlformats.org/officeDocument/2006/relationships/image" Target="../media/image168.png"/><Relationship Id="rId7" Type="http://schemas.openxmlformats.org/officeDocument/2006/relationships/image" Target="../media/image206.png"/><Relationship Id="rId8" Type="http://schemas.openxmlformats.org/officeDocument/2006/relationships/image" Target="../media/image213.png"/><Relationship Id="rId11" Type="http://schemas.openxmlformats.org/officeDocument/2006/relationships/image" Target="../media/image216.png"/><Relationship Id="rId10" Type="http://schemas.openxmlformats.org/officeDocument/2006/relationships/image" Target="../media/image21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5.xml"/><Relationship Id="rId3" Type="http://schemas.openxmlformats.org/officeDocument/2006/relationships/image" Target="../media/image217.png"/><Relationship Id="rId4" Type="http://schemas.openxmlformats.org/officeDocument/2006/relationships/image" Target="../media/image21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201.png"/><Relationship Id="rId4" Type="http://schemas.openxmlformats.org/officeDocument/2006/relationships/image" Target="../media/image178.png"/><Relationship Id="rId5" Type="http://schemas.openxmlformats.org/officeDocument/2006/relationships/image" Target="../media/image168.png"/><Relationship Id="rId6" Type="http://schemas.openxmlformats.org/officeDocument/2006/relationships/image" Target="../media/image17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201.png"/><Relationship Id="rId4" Type="http://schemas.openxmlformats.org/officeDocument/2006/relationships/image" Target="../media/image178.png"/><Relationship Id="rId5" Type="http://schemas.openxmlformats.org/officeDocument/2006/relationships/image" Target="../media/image168.png"/><Relationship Id="rId6" Type="http://schemas.openxmlformats.org/officeDocument/2006/relationships/image" Target="../media/image17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7.xml"/><Relationship Id="rId3" Type="http://schemas.openxmlformats.org/officeDocument/2006/relationships/image" Target="../media/image181.png"/><Relationship Id="rId4" Type="http://schemas.openxmlformats.org/officeDocument/2006/relationships/image" Target="../media/image183.png"/><Relationship Id="rId5" Type="http://schemas.openxmlformats.org/officeDocument/2006/relationships/image" Target="../media/image180.png"/><Relationship Id="rId6" Type="http://schemas.openxmlformats.org/officeDocument/2006/relationships/image" Target="../media/image18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8.xml"/><Relationship Id="rId3" Type="http://schemas.openxmlformats.org/officeDocument/2006/relationships/image" Target="../media/image18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9.xml"/><Relationship Id="rId3" Type="http://schemas.openxmlformats.org/officeDocument/2006/relationships/image" Target="../media/image181.png"/><Relationship Id="rId4" Type="http://schemas.openxmlformats.org/officeDocument/2006/relationships/image" Target="../media/image183.png"/><Relationship Id="rId5" Type="http://schemas.openxmlformats.org/officeDocument/2006/relationships/image" Target="../media/image180.png"/><Relationship Id="rId6" Type="http://schemas.openxmlformats.org/officeDocument/2006/relationships/image" Target="../media/image18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5" name="Shape 2855"/>
        <p:cNvGrpSpPr/>
        <p:nvPr/>
      </p:nvGrpSpPr>
      <p:grpSpPr>
        <a:xfrm>
          <a:off x="0" y="0"/>
          <a:ext cx="0" cy="0"/>
          <a:chOff x="0" y="0"/>
          <a:chExt cx="0" cy="0"/>
        </a:xfrm>
      </p:grpSpPr>
      <p:sp>
        <p:nvSpPr>
          <p:cNvPr id="2856" name="Google Shape;2856;p221"/>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2857" name="Google Shape;2857;p221"/>
          <p:cNvSpPr txBox="1"/>
          <p:nvPr>
            <p:ph idx="12" type="sldNum"/>
          </p:nvPr>
        </p:nvSpPr>
        <p:spPr>
          <a:xfrm>
            <a:off x="81975" y="6169556"/>
            <a:ext cx="731700" cy="14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2858" name="Google Shape;2858;p221"/>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Kubernetes Native Application</a:t>
            </a:r>
            <a:r>
              <a:rPr b="1" lang="en"/>
              <a:t> Series</a:t>
            </a:r>
            <a:endParaRPr b="1"/>
          </a:p>
        </p:txBody>
      </p:sp>
      <p:sp>
        <p:nvSpPr>
          <p:cNvPr id="2859" name="Google Shape;2859;p221"/>
          <p:cNvSpPr txBox="1"/>
          <p:nvPr>
            <p:ph idx="2" type="subTitle"/>
          </p:nvPr>
        </p:nvSpPr>
        <p:spPr>
          <a:xfrm>
            <a:off x="5660525" y="4543200"/>
            <a:ext cx="2040300" cy="60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400"/>
              <a:t>Voravit Lertgitipongpant</a:t>
            </a:r>
            <a:endParaRPr sz="1400"/>
          </a:p>
          <a:p>
            <a:pPr indent="0" lvl="0" marL="0" rtl="0" algn="l">
              <a:spcBef>
                <a:spcPts val="0"/>
              </a:spcBef>
              <a:spcAft>
                <a:spcPts val="0"/>
              </a:spcAft>
              <a:buNone/>
            </a:pPr>
            <a:r>
              <a:rPr lang="en" sz="1400"/>
              <a:t>Senior  Solution Architect</a:t>
            </a:r>
            <a:endParaRPr sz="1400"/>
          </a:p>
          <a:p>
            <a:pPr indent="0" lvl="0" marL="0" rtl="0" algn="l">
              <a:spcBef>
                <a:spcPts val="0"/>
              </a:spcBef>
              <a:spcAft>
                <a:spcPts val="0"/>
              </a:spcAft>
              <a:buNone/>
            </a:pPr>
            <a:r>
              <a:rPr lang="en" sz="1400"/>
              <a:t>Red Hat, Thailand</a:t>
            </a:r>
            <a:endParaRPr sz="1400"/>
          </a:p>
        </p:txBody>
      </p:sp>
      <p:sp>
        <p:nvSpPr>
          <p:cNvPr id="2860" name="Google Shape;2860;p221"/>
          <p:cNvSpPr txBox="1"/>
          <p:nvPr>
            <p:ph type="title"/>
          </p:nvPr>
        </p:nvSpPr>
        <p:spPr>
          <a:xfrm>
            <a:off x="5660525" y="1262675"/>
            <a:ext cx="6531600" cy="2563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4000">
                <a:latin typeface="Red Hat Display"/>
                <a:ea typeface="Red Hat Display"/>
                <a:cs typeface="Red Hat Display"/>
                <a:sym typeface="Red Hat Display"/>
              </a:rPr>
              <a:t>Best Practices for </a:t>
            </a:r>
            <a:endParaRPr sz="4000">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4000">
                <a:latin typeface="Red Hat Display"/>
                <a:ea typeface="Red Hat Display"/>
                <a:cs typeface="Red Hat Display"/>
                <a:sym typeface="Red Hat Display"/>
              </a:rPr>
              <a:t>Developing</a:t>
            </a:r>
            <a:endParaRPr sz="4000">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4000">
                <a:latin typeface="Red Hat Display"/>
                <a:ea typeface="Red Hat Display"/>
                <a:cs typeface="Red Hat Display"/>
                <a:sym typeface="Red Hat Display"/>
              </a:rPr>
              <a:t>Kubernetes Native</a:t>
            </a:r>
            <a:endParaRPr sz="4000">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4000">
                <a:latin typeface="Red Hat Display"/>
                <a:ea typeface="Red Hat Display"/>
                <a:cs typeface="Red Hat Display"/>
                <a:sym typeface="Red Hat Display"/>
              </a:rPr>
              <a:t>Applications</a:t>
            </a:r>
            <a:r>
              <a:rPr lang="en" sz="4000">
                <a:latin typeface="Red Hat Display"/>
                <a:ea typeface="Red Hat Display"/>
                <a:cs typeface="Red Hat Display"/>
                <a:sym typeface="Red Hat Display"/>
              </a:rPr>
              <a:t> </a:t>
            </a:r>
            <a:endParaRPr sz="4000">
              <a:solidFill>
                <a:schemeClr val="accent3"/>
              </a:solidFill>
              <a:latin typeface="Red Hat Display"/>
              <a:ea typeface="Red Hat Display"/>
              <a:cs typeface="Red Hat Display"/>
              <a:sym typeface="Red Hat Display"/>
            </a:endParaRPr>
          </a:p>
        </p:txBody>
      </p:sp>
      <p:sp>
        <p:nvSpPr>
          <p:cNvPr id="2861" name="Google Shape;2861;p221"/>
          <p:cNvSpPr txBox="1"/>
          <p:nvPr>
            <p:ph idx="2" type="subTitle"/>
          </p:nvPr>
        </p:nvSpPr>
        <p:spPr>
          <a:xfrm>
            <a:off x="5660525" y="5563850"/>
            <a:ext cx="2040300" cy="60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400"/>
              <a:t>Nuttee</a:t>
            </a:r>
            <a:endParaRPr sz="1400"/>
          </a:p>
          <a:p>
            <a:pPr indent="0" lvl="0" marL="0" rtl="0" algn="l">
              <a:spcBef>
                <a:spcPts val="0"/>
              </a:spcBef>
              <a:spcAft>
                <a:spcPts val="0"/>
              </a:spcAft>
              <a:buNone/>
            </a:pPr>
            <a:r>
              <a:rPr lang="en" sz="1400"/>
              <a:t>Solution Architect</a:t>
            </a:r>
            <a:endParaRPr sz="1400"/>
          </a:p>
          <a:p>
            <a:pPr indent="0" lvl="0" marL="0" rtl="0" algn="l">
              <a:spcBef>
                <a:spcPts val="0"/>
              </a:spcBef>
              <a:spcAft>
                <a:spcPts val="0"/>
              </a:spcAft>
              <a:buNone/>
            </a:pPr>
            <a:r>
              <a:rPr lang="en" sz="1400"/>
              <a:t>Red Hat, Thailand</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7" name="Shape 3007"/>
        <p:cNvGrpSpPr/>
        <p:nvPr/>
      </p:nvGrpSpPr>
      <p:grpSpPr>
        <a:xfrm>
          <a:off x="0" y="0"/>
          <a:ext cx="0" cy="0"/>
          <a:chOff x="0" y="0"/>
          <a:chExt cx="0" cy="0"/>
        </a:xfrm>
      </p:grpSpPr>
      <p:sp>
        <p:nvSpPr>
          <p:cNvPr id="3008" name="Google Shape;3008;p230"/>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#Improve Reliability</a:t>
            </a:r>
            <a:endParaRPr/>
          </a:p>
        </p:txBody>
      </p:sp>
      <p:sp>
        <p:nvSpPr>
          <p:cNvPr id="3009" name="Google Shape;3009;p230"/>
          <p:cNvSpPr txBox="1"/>
          <p:nvPr>
            <p:ph type="title"/>
          </p:nvPr>
        </p:nvSpPr>
        <p:spPr>
          <a:xfrm>
            <a:off x="1844475" y="991600"/>
            <a:ext cx="11226300" cy="1318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 sz="3300"/>
              <a:t>#2 - Quality of Service for Pod -</a:t>
            </a:r>
            <a:endParaRPr b="1" sz="3300"/>
          </a:p>
          <a:p>
            <a:pPr indent="0" lvl="0" marL="0" rtl="0" algn="l">
              <a:lnSpc>
                <a:spcPct val="115000"/>
              </a:lnSpc>
              <a:spcBef>
                <a:spcPts val="0"/>
              </a:spcBef>
              <a:spcAft>
                <a:spcPts val="0"/>
              </a:spcAft>
              <a:buNone/>
            </a:pPr>
            <a:r>
              <a:rPr b="1" lang="en" sz="3300"/>
              <a:t>scheduling and eviction priority of pods </a:t>
            </a:r>
            <a:endParaRPr b="1" sz="3300"/>
          </a:p>
          <a:p>
            <a:pPr indent="0" lvl="0" marL="0" rtl="0" algn="l">
              <a:lnSpc>
                <a:spcPct val="115000"/>
              </a:lnSpc>
              <a:spcBef>
                <a:spcPts val="0"/>
              </a:spcBef>
              <a:spcAft>
                <a:spcPts val="0"/>
              </a:spcAft>
              <a:buClr>
                <a:srgbClr val="000000"/>
              </a:buClr>
              <a:buSzPts val="1100"/>
              <a:buFont typeface="Arial"/>
              <a:buNone/>
            </a:pPr>
            <a:r>
              <a:t/>
            </a:r>
            <a:endParaRPr b="1"/>
          </a:p>
        </p:txBody>
      </p:sp>
      <p:sp>
        <p:nvSpPr>
          <p:cNvPr id="3010" name="Google Shape;3010;p23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3011" name="Google Shape;3011;p230"/>
          <p:cNvPicPr preferRelativeResize="0"/>
          <p:nvPr/>
        </p:nvPicPr>
        <p:blipFill rotWithShape="1">
          <a:blip r:embed="rId3">
            <a:alphaModFix/>
          </a:blip>
          <a:srcRect b="0" l="20767" r="20767" t="0"/>
          <a:stretch/>
        </p:blipFill>
        <p:spPr>
          <a:xfrm>
            <a:off x="4609300" y="6114575"/>
            <a:ext cx="367750" cy="629050"/>
          </a:xfrm>
          <a:prstGeom prst="rect">
            <a:avLst/>
          </a:prstGeom>
          <a:noFill/>
          <a:ln>
            <a:noFill/>
          </a:ln>
        </p:spPr>
      </p:pic>
      <p:pic>
        <p:nvPicPr>
          <p:cNvPr id="3012" name="Google Shape;3012;p230"/>
          <p:cNvPicPr preferRelativeResize="0"/>
          <p:nvPr/>
        </p:nvPicPr>
        <p:blipFill rotWithShape="1">
          <a:blip r:embed="rId4">
            <a:alphaModFix/>
          </a:blip>
          <a:srcRect b="0" l="0" r="0" t="0"/>
          <a:stretch/>
        </p:blipFill>
        <p:spPr>
          <a:xfrm>
            <a:off x="447770" y="1045482"/>
            <a:ext cx="1318950" cy="1318925"/>
          </a:xfrm>
          <a:prstGeom prst="rect">
            <a:avLst/>
          </a:prstGeom>
          <a:noFill/>
          <a:ln>
            <a:noFill/>
          </a:ln>
        </p:spPr>
      </p:pic>
      <p:graphicFrame>
        <p:nvGraphicFramePr>
          <p:cNvPr id="3013" name="Google Shape;3013;p230"/>
          <p:cNvGraphicFramePr/>
          <p:nvPr/>
        </p:nvGraphicFramePr>
        <p:xfrm>
          <a:off x="952500" y="2538125"/>
          <a:ext cx="3000000" cy="3000000"/>
        </p:xfrm>
        <a:graphic>
          <a:graphicData uri="http://schemas.openxmlformats.org/drawingml/2006/table">
            <a:tbl>
              <a:tblPr>
                <a:noFill/>
                <a:tableStyleId>{042A11F5-A23C-4F3E-97D8-1D1A0862DADB}</a:tableStyleId>
              </a:tblPr>
              <a:tblGrid>
                <a:gridCol w="3656800"/>
                <a:gridCol w="6630200"/>
              </a:tblGrid>
              <a:tr h="381000">
                <a:tc>
                  <a:txBody>
                    <a:bodyPr/>
                    <a:lstStyle/>
                    <a:p>
                      <a:pPr indent="0" lvl="0" marL="0" rtl="0" algn="l">
                        <a:spcBef>
                          <a:spcPts val="0"/>
                        </a:spcBef>
                        <a:spcAft>
                          <a:spcPts val="0"/>
                        </a:spcAft>
                        <a:buNone/>
                      </a:pPr>
                      <a:r>
                        <a:rPr b="1" lang="en" sz="2200">
                          <a:solidFill>
                            <a:srgbClr val="FFFFFF"/>
                          </a:solidFill>
                          <a:latin typeface="Red Hat Display"/>
                          <a:ea typeface="Red Hat Display"/>
                          <a:cs typeface="Red Hat Display"/>
                          <a:sym typeface="Red Hat Display"/>
                        </a:rPr>
                        <a:t>QoS Class</a:t>
                      </a:r>
                      <a:endParaRPr b="1" sz="2200">
                        <a:solidFill>
                          <a:srgbClr val="FFFFFF"/>
                        </a:solidFill>
                        <a:latin typeface="Red Hat Display"/>
                        <a:ea typeface="Red Hat Display"/>
                        <a:cs typeface="Red Hat Display"/>
                        <a:sym typeface="Red Hat Dis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sz="2200">
                          <a:solidFill>
                            <a:srgbClr val="FFFFFF"/>
                          </a:solidFill>
                          <a:latin typeface="Red Hat Display"/>
                          <a:ea typeface="Red Hat Display"/>
                          <a:cs typeface="Red Hat Display"/>
                          <a:sym typeface="Red Hat Display"/>
                        </a:rPr>
                        <a:t>Criteria</a:t>
                      </a:r>
                      <a:endParaRPr b="1" sz="2200">
                        <a:solidFill>
                          <a:srgbClr val="FFFFFF"/>
                        </a:solidFill>
                        <a:latin typeface="Red Hat Display"/>
                        <a:ea typeface="Red Hat Display"/>
                        <a:cs typeface="Red Hat Display"/>
                        <a:sym typeface="Red Hat Display"/>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90000"/>
                    </a:solidFill>
                  </a:tcPr>
                </a:tc>
              </a:tr>
              <a:tr h="381000">
                <a:tc>
                  <a:txBody>
                    <a:bodyPr/>
                    <a:lstStyle/>
                    <a:p>
                      <a:pPr indent="0" lvl="0" marL="0" rtl="0" algn="l">
                        <a:spcBef>
                          <a:spcPts val="0"/>
                        </a:spcBef>
                        <a:spcAft>
                          <a:spcPts val="0"/>
                        </a:spcAft>
                        <a:buNone/>
                      </a:pPr>
                      <a:r>
                        <a:rPr lang="en" sz="2200">
                          <a:solidFill>
                            <a:schemeClr val="dk1"/>
                          </a:solidFill>
                          <a:latin typeface="Red Hat Display"/>
                          <a:ea typeface="Red Hat Display"/>
                          <a:cs typeface="Red Hat Display"/>
                          <a:sym typeface="Red Hat Display"/>
                        </a:rPr>
                        <a:t>Guaranteed</a:t>
                      </a:r>
                      <a:endParaRPr sz="2200">
                        <a:solidFill>
                          <a:schemeClr val="dk1"/>
                        </a:solidFill>
                        <a:latin typeface="Red Hat Display"/>
                        <a:ea typeface="Red Hat Display"/>
                        <a:cs typeface="Red Hat Display"/>
                        <a:sym typeface="Red Hat Display"/>
                      </a:endParaRPr>
                    </a:p>
                  </a:txBody>
                  <a:tcPr marT="91425" marB="91425" marR="91425" marL="91425">
                    <a:lnT cap="flat" cmpd="sng" w="9525">
                      <a:solidFill>
                        <a:srgbClr val="FFFFFF"/>
                      </a:solidFill>
                      <a:prstDash val="solid"/>
                      <a:round/>
                      <a:headEnd len="sm" w="sm" type="none"/>
                      <a:tailEnd len="sm" w="sm" type="none"/>
                    </a:lnT>
                    <a:solidFill>
                      <a:srgbClr val="F4CCCC"/>
                    </a:solidFill>
                  </a:tcPr>
                </a:tc>
                <a:tc>
                  <a:txBody>
                    <a:bodyPr/>
                    <a:lstStyle/>
                    <a:p>
                      <a:pPr indent="0" lvl="0" marL="0" rtl="0" algn="l">
                        <a:lnSpc>
                          <a:spcPct val="140000"/>
                        </a:lnSpc>
                        <a:spcBef>
                          <a:spcPts val="0"/>
                        </a:spcBef>
                        <a:spcAft>
                          <a:spcPts val="500"/>
                        </a:spcAft>
                        <a:buNone/>
                      </a:pPr>
                      <a:r>
                        <a:rPr lang="en" sz="2200">
                          <a:solidFill>
                            <a:schemeClr val="dk1"/>
                          </a:solidFill>
                          <a:latin typeface="Red Hat Display"/>
                          <a:ea typeface="Red Hat Display"/>
                          <a:cs typeface="Red Hat Display"/>
                          <a:sym typeface="Red Hat Display"/>
                        </a:rPr>
                        <a:t>set request = limit in every container in that pod</a:t>
                      </a:r>
                      <a:endParaRPr sz="1700"/>
                    </a:p>
                  </a:txBody>
                  <a:tcPr marT="91425" marB="91425" marR="91425" marL="91425">
                    <a:lnT cap="flat" cmpd="sng" w="9525">
                      <a:solidFill>
                        <a:srgbClr val="FFFFFF"/>
                      </a:solidFill>
                      <a:prstDash val="solid"/>
                      <a:round/>
                      <a:headEnd len="sm" w="sm" type="none"/>
                      <a:tailEnd len="sm" w="sm" type="none"/>
                    </a:lnT>
                    <a:solidFill>
                      <a:srgbClr val="F4CCCC"/>
                    </a:solidFill>
                  </a:tcPr>
                </a:tc>
              </a:tr>
              <a:tr h="381000">
                <a:tc>
                  <a:txBody>
                    <a:bodyPr/>
                    <a:lstStyle/>
                    <a:p>
                      <a:pPr indent="0" lvl="0" marL="0" rtl="0" algn="l">
                        <a:spcBef>
                          <a:spcPts val="0"/>
                        </a:spcBef>
                        <a:spcAft>
                          <a:spcPts val="0"/>
                        </a:spcAft>
                        <a:buNone/>
                      </a:pPr>
                      <a:r>
                        <a:rPr lang="en" sz="2200">
                          <a:solidFill>
                            <a:schemeClr val="dk1"/>
                          </a:solidFill>
                          <a:latin typeface="Red Hat Display"/>
                          <a:ea typeface="Red Hat Display"/>
                          <a:cs typeface="Red Hat Display"/>
                          <a:sym typeface="Red Hat Display"/>
                        </a:rPr>
                        <a:t>Bustable</a:t>
                      </a:r>
                      <a:endParaRPr sz="2200">
                        <a:solidFill>
                          <a:schemeClr val="dk1"/>
                        </a:solidFill>
                        <a:latin typeface="Red Hat Display"/>
                        <a:ea typeface="Red Hat Display"/>
                        <a:cs typeface="Red Hat Display"/>
                        <a:sym typeface="Red Hat Display"/>
                      </a:endParaRPr>
                    </a:p>
                  </a:txBody>
                  <a:tcPr marT="91425" marB="91425" marR="91425" marL="91425">
                    <a:solidFill>
                      <a:srgbClr val="F4CCCC"/>
                    </a:solidFill>
                  </a:tcPr>
                </a:tc>
                <a:tc>
                  <a:txBody>
                    <a:bodyPr/>
                    <a:lstStyle/>
                    <a:p>
                      <a:pPr indent="0" lvl="0" marL="0" rtl="0" algn="l">
                        <a:lnSpc>
                          <a:spcPct val="140000"/>
                        </a:lnSpc>
                        <a:spcBef>
                          <a:spcPts val="0"/>
                        </a:spcBef>
                        <a:spcAft>
                          <a:spcPts val="500"/>
                        </a:spcAft>
                        <a:buNone/>
                      </a:pPr>
                      <a:r>
                        <a:rPr lang="en" sz="2200">
                          <a:solidFill>
                            <a:schemeClr val="dk1"/>
                          </a:solidFill>
                          <a:latin typeface="Red Hat Display"/>
                          <a:ea typeface="Red Hat Display"/>
                          <a:cs typeface="Red Hat Display"/>
                          <a:sym typeface="Red Hat Display"/>
                        </a:rPr>
                        <a:t>not meet Guaranteed criteria and has request configured.</a:t>
                      </a:r>
                      <a:endParaRPr sz="1700"/>
                    </a:p>
                  </a:txBody>
                  <a:tcPr marT="91425" marB="91425" marR="91425" marL="91425">
                    <a:solidFill>
                      <a:srgbClr val="F4CCCC"/>
                    </a:solidFill>
                  </a:tcPr>
                </a:tc>
              </a:tr>
              <a:tr h="381000">
                <a:tc>
                  <a:txBody>
                    <a:bodyPr/>
                    <a:lstStyle/>
                    <a:p>
                      <a:pPr indent="0" lvl="0" marL="0" rtl="0" algn="l">
                        <a:spcBef>
                          <a:spcPts val="0"/>
                        </a:spcBef>
                        <a:spcAft>
                          <a:spcPts val="0"/>
                        </a:spcAft>
                        <a:buNone/>
                      </a:pPr>
                      <a:r>
                        <a:rPr lang="en" sz="2200">
                          <a:solidFill>
                            <a:schemeClr val="dk1"/>
                          </a:solidFill>
                          <a:latin typeface="Red Hat Display"/>
                          <a:ea typeface="Red Hat Display"/>
                          <a:cs typeface="Red Hat Display"/>
                          <a:sym typeface="Red Hat Display"/>
                        </a:rPr>
                        <a:t>BestEffort</a:t>
                      </a:r>
                      <a:endParaRPr sz="2200">
                        <a:solidFill>
                          <a:schemeClr val="dk1"/>
                        </a:solidFill>
                        <a:latin typeface="Red Hat Display"/>
                        <a:ea typeface="Red Hat Display"/>
                        <a:cs typeface="Red Hat Display"/>
                        <a:sym typeface="Red Hat Display"/>
                      </a:endParaRPr>
                    </a:p>
                  </a:txBody>
                  <a:tcPr marT="91425" marB="91425" marR="91425" marL="91425">
                    <a:solidFill>
                      <a:srgbClr val="F4CCCC"/>
                    </a:solidFill>
                  </a:tcPr>
                </a:tc>
                <a:tc>
                  <a:txBody>
                    <a:bodyPr/>
                    <a:lstStyle/>
                    <a:p>
                      <a:pPr indent="0" lvl="0" marL="0" rtl="0" algn="l">
                        <a:lnSpc>
                          <a:spcPct val="140000"/>
                        </a:lnSpc>
                        <a:spcBef>
                          <a:spcPts val="0"/>
                        </a:spcBef>
                        <a:spcAft>
                          <a:spcPts val="500"/>
                        </a:spcAft>
                        <a:buNone/>
                      </a:pPr>
                      <a:r>
                        <a:rPr lang="en" sz="2200">
                          <a:solidFill>
                            <a:schemeClr val="dk1"/>
                          </a:solidFill>
                          <a:latin typeface="Red Hat Display"/>
                          <a:ea typeface="Red Hat Display"/>
                          <a:cs typeface="Red Hat Display"/>
                          <a:sym typeface="Red Hat Display"/>
                        </a:rPr>
                        <a:t>not have any request and limit configured.</a:t>
                      </a:r>
                      <a:endParaRPr sz="1700"/>
                    </a:p>
                  </a:txBody>
                  <a:tcPr marT="91425" marB="91425" marR="91425" marL="91425">
                    <a:solidFill>
                      <a:srgbClr val="F4CCCC"/>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7" name="Shape 3017"/>
        <p:cNvGrpSpPr/>
        <p:nvPr/>
      </p:nvGrpSpPr>
      <p:grpSpPr>
        <a:xfrm>
          <a:off x="0" y="0"/>
          <a:ext cx="0" cy="0"/>
          <a:chOff x="0" y="0"/>
          <a:chExt cx="0" cy="0"/>
        </a:xfrm>
      </p:grpSpPr>
      <p:sp>
        <p:nvSpPr>
          <p:cNvPr id="3018" name="Google Shape;3018;p231"/>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#Improve Reliability</a:t>
            </a:r>
            <a:endParaRPr/>
          </a:p>
        </p:txBody>
      </p:sp>
      <p:sp>
        <p:nvSpPr>
          <p:cNvPr id="3019" name="Google Shape;3019;p231"/>
          <p:cNvSpPr txBox="1"/>
          <p:nvPr>
            <p:ph type="title"/>
          </p:nvPr>
        </p:nvSpPr>
        <p:spPr>
          <a:xfrm>
            <a:off x="1636500" y="982550"/>
            <a:ext cx="3623700" cy="13254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 sz="3300"/>
              <a:t>Limit Range                               </a:t>
            </a:r>
            <a:endParaRPr b="1" sz="3300"/>
          </a:p>
          <a:p>
            <a:pPr indent="0" lvl="0" marL="0" rtl="0" algn="l">
              <a:lnSpc>
                <a:spcPct val="115000"/>
              </a:lnSpc>
              <a:spcBef>
                <a:spcPts val="0"/>
              </a:spcBef>
              <a:spcAft>
                <a:spcPts val="0"/>
              </a:spcAft>
              <a:buClr>
                <a:srgbClr val="000000"/>
              </a:buClr>
              <a:buSzPts val="1100"/>
              <a:buFont typeface="Arial"/>
              <a:buNone/>
            </a:pPr>
            <a:r>
              <a:t/>
            </a:r>
            <a:endParaRPr b="1"/>
          </a:p>
        </p:txBody>
      </p:sp>
      <p:sp>
        <p:nvSpPr>
          <p:cNvPr id="3020" name="Google Shape;3020;p23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021" name="Google Shape;3021;p231"/>
          <p:cNvSpPr txBox="1"/>
          <p:nvPr>
            <p:ph idx="4" type="subTitle"/>
          </p:nvPr>
        </p:nvSpPr>
        <p:spPr>
          <a:xfrm>
            <a:off x="6783775" y="2368700"/>
            <a:ext cx="4660800" cy="2220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900"/>
              <a:t>The VPA can determine the the right size for pods and frees the user from having to set pod resource requests and limits. </a:t>
            </a:r>
            <a:endParaRPr sz="1900"/>
          </a:p>
          <a:p>
            <a:pPr indent="0" lvl="0" marL="0" rtl="0" algn="l">
              <a:spcBef>
                <a:spcPts val="500"/>
              </a:spcBef>
              <a:spcAft>
                <a:spcPts val="0"/>
              </a:spcAft>
              <a:buNone/>
            </a:pPr>
            <a:r>
              <a:t/>
            </a:r>
            <a:endParaRPr sz="1900"/>
          </a:p>
          <a:p>
            <a:pPr indent="0" lvl="0" marL="0" rtl="0" algn="l">
              <a:spcBef>
                <a:spcPts val="500"/>
              </a:spcBef>
              <a:spcAft>
                <a:spcPts val="0"/>
              </a:spcAft>
              <a:buNone/>
            </a:pPr>
            <a:r>
              <a:t/>
            </a:r>
            <a:endParaRPr sz="1900"/>
          </a:p>
          <a:p>
            <a:pPr indent="0" lvl="0" marL="0" rtl="0" algn="l">
              <a:spcBef>
                <a:spcPts val="500"/>
              </a:spcBef>
              <a:spcAft>
                <a:spcPts val="0"/>
              </a:spcAft>
              <a:buNone/>
            </a:pPr>
            <a:r>
              <a:t/>
            </a:r>
            <a:endParaRPr sz="1900"/>
          </a:p>
          <a:p>
            <a:pPr indent="0" lvl="0" marL="0" rtl="0" algn="l">
              <a:spcBef>
                <a:spcPts val="500"/>
              </a:spcBef>
              <a:spcAft>
                <a:spcPts val="0"/>
              </a:spcAft>
              <a:buNone/>
            </a:pPr>
            <a:r>
              <a:t/>
            </a:r>
            <a:endParaRPr sz="1900"/>
          </a:p>
          <a:p>
            <a:pPr indent="0" lvl="0" marL="0" rtl="0" algn="l">
              <a:spcBef>
                <a:spcPts val="500"/>
              </a:spcBef>
              <a:spcAft>
                <a:spcPts val="0"/>
              </a:spcAft>
              <a:buNone/>
            </a:pPr>
            <a:r>
              <a:t/>
            </a:r>
            <a:endParaRPr sz="1900"/>
          </a:p>
          <a:p>
            <a:pPr indent="0" lvl="0" marL="0" rtl="0" algn="l">
              <a:spcBef>
                <a:spcPts val="500"/>
              </a:spcBef>
              <a:spcAft>
                <a:spcPts val="500"/>
              </a:spcAft>
              <a:buNone/>
            </a:pPr>
            <a:r>
              <a:t/>
            </a:r>
            <a:endParaRPr sz="1900"/>
          </a:p>
        </p:txBody>
      </p:sp>
      <p:pic>
        <p:nvPicPr>
          <p:cNvPr id="3022" name="Google Shape;3022;p231"/>
          <p:cNvPicPr preferRelativeResize="0"/>
          <p:nvPr/>
        </p:nvPicPr>
        <p:blipFill rotWithShape="1">
          <a:blip r:embed="rId3">
            <a:alphaModFix/>
          </a:blip>
          <a:srcRect b="0" l="20767" r="20767" t="0"/>
          <a:stretch/>
        </p:blipFill>
        <p:spPr>
          <a:xfrm>
            <a:off x="4609300" y="6114575"/>
            <a:ext cx="367750" cy="629050"/>
          </a:xfrm>
          <a:prstGeom prst="rect">
            <a:avLst/>
          </a:prstGeom>
          <a:noFill/>
          <a:ln>
            <a:noFill/>
          </a:ln>
        </p:spPr>
      </p:pic>
      <p:pic>
        <p:nvPicPr>
          <p:cNvPr id="3023" name="Google Shape;3023;p231"/>
          <p:cNvPicPr preferRelativeResize="0"/>
          <p:nvPr/>
        </p:nvPicPr>
        <p:blipFill>
          <a:blip r:embed="rId4">
            <a:alphaModFix/>
          </a:blip>
          <a:stretch>
            <a:fillRect/>
          </a:stretch>
        </p:blipFill>
        <p:spPr>
          <a:xfrm>
            <a:off x="447775" y="777068"/>
            <a:ext cx="1188720" cy="1188720"/>
          </a:xfrm>
          <a:prstGeom prst="rect">
            <a:avLst/>
          </a:prstGeom>
          <a:noFill/>
          <a:ln>
            <a:noFill/>
          </a:ln>
        </p:spPr>
      </p:pic>
      <p:sp>
        <p:nvSpPr>
          <p:cNvPr id="3024" name="Google Shape;3024;p231"/>
          <p:cNvSpPr txBox="1"/>
          <p:nvPr/>
        </p:nvSpPr>
        <p:spPr>
          <a:xfrm>
            <a:off x="6698713" y="3734725"/>
            <a:ext cx="4830900" cy="19827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Red Hat Display"/>
              <a:buChar char="●"/>
            </a:pPr>
            <a:r>
              <a:rPr lang="en" sz="1900">
                <a:latin typeface="Red Hat Display"/>
                <a:ea typeface="Red Hat Display"/>
                <a:cs typeface="Red Hat Display"/>
                <a:sym typeface="Red Hat Display"/>
              </a:rPr>
              <a:t>Computes historic and current CPU and memory usage </a:t>
            </a:r>
            <a:endParaRPr sz="1900">
              <a:latin typeface="Red Hat Display"/>
              <a:ea typeface="Red Hat Display"/>
              <a:cs typeface="Red Hat Display"/>
              <a:sym typeface="Red Hat Display"/>
            </a:endParaRPr>
          </a:p>
          <a:p>
            <a:pPr indent="-355600" lvl="0" marL="457200" rtl="0" algn="l">
              <a:lnSpc>
                <a:spcPct val="115000"/>
              </a:lnSpc>
              <a:spcBef>
                <a:spcPts val="0"/>
              </a:spcBef>
              <a:spcAft>
                <a:spcPts val="0"/>
              </a:spcAft>
              <a:buSzPts val="2000"/>
              <a:buFont typeface="Red Hat Display"/>
              <a:buChar char="●"/>
            </a:pPr>
            <a:r>
              <a:rPr lang="en" sz="1900">
                <a:latin typeface="Red Hat Display"/>
                <a:ea typeface="Red Hat Display"/>
                <a:cs typeface="Red Hat Display"/>
                <a:sym typeface="Red Hat Display"/>
              </a:rPr>
              <a:t>Automatically re-deploy Pods with optimized resource limits and requests </a:t>
            </a:r>
            <a:endParaRPr sz="1900">
              <a:latin typeface="Red Hat Display"/>
              <a:ea typeface="Red Hat Display"/>
              <a:cs typeface="Red Hat Display"/>
              <a:sym typeface="Red Hat Display"/>
            </a:endParaRPr>
          </a:p>
          <a:p>
            <a:pPr indent="-355600" lvl="0" marL="457200" rtl="0" algn="l">
              <a:lnSpc>
                <a:spcPct val="115000"/>
              </a:lnSpc>
              <a:spcBef>
                <a:spcPts val="0"/>
              </a:spcBef>
              <a:spcAft>
                <a:spcPts val="0"/>
              </a:spcAft>
              <a:buSzPts val="2000"/>
              <a:buFont typeface="Red Hat Display"/>
              <a:buChar char="●"/>
            </a:pPr>
            <a:r>
              <a:rPr lang="en" sz="1900">
                <a:latin typeface="Red Hat Display"/>
                <a:ea typeface="Red Hat Display"/>
                <a:cs typeface="Red Hat Display"/>
                <a:sym typeface="Red Hat Display"/>
              </a:rPr>
              <a:t>Helps to prevent Pods from reserving more CPU resources than needed.</a:t>
            </a:r>
            <a:endParaRPr sz="2000">
              <a:latin typeface="Red Hat Display"/>
              <a:ea typeface="Red Hat Display"/>
              <a:cs typeface="Red Hat Display"/>
              <a:sym typeface="Red Hat Display"/>
            </a:endParaRPr>
          </a:p>
          <a:p>
            <a:pPr indent="0" lvl="0" marL="457200" rtl="0" algn="l">
              <a:lnSpc>
                <a:spcPct val="115000"/>
              </a:lnSpc>
              <a:spcBef>
                <a:spcPts val="0"/>
              </a:spcBef>
              <a:spcAft>
                <a:spcPts val="0"/>
              </a:spcAft>
              <a:buNone/>
            </a:pPr>
            <a:r>
              <a:t/>
            </a:r>
            <a:endParaRPr sz="1600">
              <a:latin typeface="Red Hat Display"/>
              <a:ea typeface="Red Hat Display"/>
              <a:cs typeface="Red Hat Display"/>
              <a:sym typeface="Red Hat Display"/>
            </a:endParaRPr>
          </a:p>
        </p:txBody>
      </p:sp>
      <p:sp>
        <p:nvSpPr>
          <p:cNvPr id="3025" name="Google Shape;3025;p231"/>
          <p:cNvSpPr txBox="1"/>
          <p:nvPr>
            <p:ph idx="4" type="subTitle"/>
          </p:nvPr>
        </p:nvSpPr>
        <p:spPr>
          <a:xfrm>
            <a:off x="542150" y="2313763"/>
            <a:ext cx="4660800" cy="2220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900"/>
              <a:t>Limit Range is default request and limit for each namespace - default and defaultRequest</a:t>
            </a:r>
            <a:endParaRPr sz="1900"/>
          </a:p>
        </p:txBody>
      </p:sp>
      <p:sp>
        <p:nvSpPr>
          <p:cNvPr id="3026" name="Google Shape;3026;p231"/>
          <p:cNvSpPr txBox="1"/>
          <p:nvPr/>
        </p:nvSpPr>
        <p:spPr>
          <a:xfrm>
            <a:off x="363600" y="3838888"/>
            <a:ext cx="6169500" cy="19827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15000"/>
              </a:lnSpc>
              <a:spcBef>
                <a:spcPts val="0"/>
              </a:spcBef>
              <a:spcAft>
                <a:spcPts val="0"/>
              </a:spcAft>
              <a:buSzPts val="2000"/>
              <a:buFont typeface="Red Hat Display"/>
              <a:buChar char="●"/>
            </a:pPr>
            <a:r>
              <a:rPr lang="en" sz="1900">
                <a:latin typeface="Red Hat Display"/>
                <a:ea typeface="Red Hat Display"/>
                <a:cs typeface="Red Hat Display"/>
                <a:sym typeface="Red Hat Display"/>
              </a:rPr>
              <a:t>Deployment ( no request/no limit ) =&gt; default / defaultRequest</a:t>
            </a:r>
            <a:endParaRPr sz="1900">
              <a:latin typeface="Red Hat Display"/>
              <a:ea typeface="Red Hat Display"/>
              <a:cs typeface="Red Hat Display"/>
              <a:sym typeface="Red Hat Display"/>
            </a:endParaRPr>
          </a:p>
          <a:p>
            <a:pPr indent="-355600" lvl="0" marL="457200" marR="0" rtl="0" algn="l">
              <a:lnSpc>
                <a:spcPct val="115000"/>
              </a:lnSpc>
              <a:spcBef>
                <a:spcPts val="0"/>
              </a:spcBef>
              <a:spcAft>
                <a:spcPts val="0"/>
              </a:spcAft>
              <a:buSzPts val="2000"/>
              <a:buFont typeface="Red Hat Display"/>
              <a:buChar char="●"/>
            </a:pPr>
            <a:r>
              <a:rPr lang="en" sz="1900">
                <a:latin typeface="Red Hat Display"/>
                <a:ea typeface="Red Hat Display"/>
                <a:cs typeface="Red Hat Display"/>
                <a:sym typeface="Red Hat Display"/>
              </a:rPr>
              <a:t>Deployment ( no request/limit) =&gt;   limit /limit</a:t>
            </a:r>
            <a:endParaRPr sz="1900">
              <a:latin typeface="Red Hat Display"/>
              <a:ea typeface="Red Hat Display"/>
              <a:cs typeface="Red Hat Display"/>
              <a:sym typeface="Red Hat Display"/>
            </a:endParaRPr>
          </a:p>
          <a:p>
            <a:pPr indent="-355600" lvl="0" marL="457200" marR="0" rtl="0" algn="l">
              <a:lnSpc>
                <a:spcPct val="115000"/>
              </a:lnSpc>
              <a:spcBef>
                <a:spcPts val="0"/>
              </a:spcBef>
              <a:spcAft>
                <a:spcPts val="0"/>
              </a:spcAft>
              <a:buSzPts val="2000"/>
              <a:buFont typeface="Red Hat Display"/>
              <a:buChar char="●"/>
            </a:pPr>
            <a:r>
              <a:rPr lang="en" sz="1900">
                <a:latin typeface="Red Hat Display"/>
                <a:ea typeface="Red Hat Display"/>
                <a:cs typeface="Red Hat Display"/>
                <a:sym typeface="Red Hat Display"/>
              </a:rPr>
              <a:t>Deployment (request/ no limit) =&gt; request/default.</a:t>
            </a:r>
            <a:endParaRPr sz="2000">
              <a:latin typeface="Red Hat Display"/>
              <a:ea typeface="Red Hat Display"/>
              <a:cs typeface="Red Hat Display"/>
              <a:sym typeface="Red Hat Display"/>
            </a:endParaRPr>
          </a:p>
          <a:p>
            <a:pPr indent="0" lvl="0" marL="457200" rtl="0" algn="l">
              <a:lnSpc>
                <a:spcPct val="115000"/>
              </a:lnSpc>
              <a:spcBef>
                <a:spcPts val="0"/>
              </a:spcBef>
              <a:spcAft>
                <a:spcPts val="0"/>
              </a:spcAft>
              <a:buNone/>
            </a:pPr>
            <a:r>
              <a:t/>
            </a:r>
            <a:endParaRPr sz="1600">
              <a:latin typeface="Red Hat Display"/>
              <a:ea typeface="Red Hat Display"/>
              <a:cs typeface="Red Hat Display"/>
              <a:sym typeface="Red Hat Display"/>
            </a:endParaRPr>
          </a:p>
        </p:txBody>
      </p:sp>
      <p:sp>
        <p:nvSpPr>
          <p:cNvPr id="3027" name="Google Shape;3027;p231"/>
          <p:cNvSpPr txBox="1"/>
          <p:nvPr>
            <p:ph type="title"/>
          </p:nvPr>
        </p:nvSpPr>
        <p:spPr>
          <a:xfrm>
            <a:off x="7302325" y="982550"/>
            <a:ext cx="3623700" cy="13254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 sz="3300"/>
              <a:t>Vertical Pod Autoscaler (VPA)</a:t>
            </a:r>
            <a:endParaRPr b="1" sz="3300"/>
          </a:p>
          <a:p>
            <a:pPr indent="0" lvl="0" marL="0" rtl="0" algn="l">
              <a:lnSpc>
                <a:spcPct val="115000"/>
              </a:lnSpc>
              <a:spcBef>
                <a:spcPts val="0"/>
              </a:spcBef>
              <a:spcAft>
                <a:spcPts val="0"/>
              </a:spcAft>
              <a:buClr>
                <a:srgbClr val="000000"/>
              </a:buClr>
              <a:buSzPts val="1100"/>
              <a:buFont typeface="Arial"/>
              <a:buNone/>
            </a:pPr>
            <a:r>
              <a:t/>
            </a:r>
            <a:endParaRPr b="1"/>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1" name="Shape 3031"/>
        <p:cNvGrpSpPr/>
        <p:nvPr/>
      </p:nvGrpSpPr>
      <p:grpSpPr>
        <a:xfrm>
          <a:off x="0" y="0"/>
          <a:ext cx="0" cy="0"/>
          <a:chOff x="0" y="0"/>
          <a:chExt cx="0" cy="0"/>
        </a:xfrm>
      </p:grpSpPr>
      <p:sp>
        <p:nvSpPr>
          <p:cNvPr id="3032" name="Google Shape;3032;p232"/>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#Improve Reliability</a:t>
            </a:r>
            <a:endParaRPr/>
          </a:p>
        </p:txBody>
      </p:sp>
      <p:sp>
        <p:nvSpPr>
          <p:cNvPr id="3033" name="Google Shape;3033;p23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3034" name="Google Shape;3034;p232"/>
          <p:cNvPicPr preferRelativeResize="0"/>
          <p:nvPr/>
        </p:nvPicPr>
        <p:blipFill rotWithShape="1">
          <a:blip r:embed="rId3">
            <a:alphaModFix/>
          </a:blip>
          <a:srcRect b="0" l="20767" r="20767" t="0"/>
          <a:stretch/>
        </p:blipFill>
        <p:spPr>
          <a:xfrm>
            <a:off x="4609300" y="6114575"/>
            <a:ext cx="367750" cy="629050"/>
          </a:xfrm>
          <a:prstGeom prst="rect">
            <a:avLst/>
          </a:prstGeom>
          <a:noFill/>
          <a:ln>
            <a:noFill/>
          </a:ln>
        </p:spPr>
      </p:pic>
      <p:sp>
        <p:nvSpPr>
          <p:cNvPr id="3035" name="Google Shape;3035;p232"/>
          <p:cNvSpPr/>
          <p:nvPr/>
        </p:nvSpPr>
        <p:spPr>
          <a:xfrm>
            <a:off x="0" y="13200"/>
            <a:ext cx="12192000" cy="68448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9" name="Shape 3039"/>
        <p:cNvGrpSpPr/>
        <p:nvPr/>
      </p:nvGrpSpPr>
      <p:grpSpPr>
        <a:xfrm>
          <a:off x="0" y="0"/>
          <a:ext cx="0" cy="0"/>
          <a:chOff x="0" y="0"/>
          <a:chExt cx="0" cy="0"/>
        </a:xfrm>
      </p:grpSpPr>
      <p:sp>
        <p:nvSpPr>
          <p:cNvPr id="3040" name="Google Shape;3040;p233"/>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#Improve Reliability</a:t>
            </a:r>
            <a:endParaRPr/>
          </a:p>
        </p:txBody>
      </p:sp>
      <p:sp>
        <p:nvSpPr>
          <p:cNvPr id="3041" name="Google Shape;3041;p233"/>
          <p:cNvSpPr txBox="1"/>
          <p:nvPr>
            <p:ph type="title"/>
          </p:nvPr>
        </p:nvSpPr>
        <p:spPr>
          <a:xfrm>
            <a:off x="1844475" y="991600"/>
            <a:ext cx="11226300" cy="1318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 sz="3300"/>
              <a:t>#3 - Always define </a:t>
            </a:r>
            <a:endParaRPr b="1" sz="3300"/>
          </a:p>
          <a:p>
            <a:pPr indent="0" lvl="0" marL="0" rtl="0" algn="l">
              <a:lnSpc>
                <a:spcPct val="115000"/>
              </a:lnSpc>
              <a:spcBef>
                <a:spcPts val="0"/>
              </a:spcBef>
              <a:spcAft>
                <a:spcPts val="0"/>
              </a:spcAft>
              <a:buNone/>
            </a:pPr>
            <a:r>
              <a:rPr b="1" lang="en" sz="3300"/>
              <a:t>Liveness and Readiness Probe</a:t>
            </a:r>
            <a:endParaRPr b="1" sz="3300"/>
          </a:p>
          <a:p>
            <a:pPr indent="0" lvl="0" marL="0" rtl="0" algn="l">
              <a:lnSpc>
                <a:spcPct val="115000"/>
              </a:lnSpc>
              <a:spcBef>
                <a:spcPts val="0"/>
              </a:spcBef>
              <a:spcAft>
                <a:spcPts val="0"/>
              </a:spcAft>
              <a:buClr>
                <a:srgbClr val="000000"/>
              </a:buClr>
              <a:buSzPts val="1100"/>
              <a:buFont typeface="Arial"/>
              <a:buNone/>
            </a:pPr>
            <a:r>
              <a:t/>
            </a:r>
            <a:endParaRPr b="1"/>
          </a:p>
        </p:txBody>
      </p:sp>
      <p:sp>
        <p:nvSpPr>
          <p:cNvPr id="3042" name="Google Shape;3042;p23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043" name="Google Shape;3043;p233"/>
          <p:cNvSpPr txBox="1"/>
          <p:nvPr>
            <p:ph idx="4" type="subTitle"/>
          </p:nvPr>
        </p:nvSpPr>
        <p:spPr>
          <a:xfrm>
            <a:off x="691825" y="3387275"/>
            <a:ext cx="4660800" cy="2220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900"/>
              <a:t>Health check probes allow the cluster to provide basic resiliency to your application</a:t>
            </a:r>
            <a:endParaRPr sz="1900"/>
          </a:p>
        </p:txBody>
      </p:sp>
      <p:sp>
        <p:nvSpPr>
          <p:cNvPr id="3044" name="Google Shape;3044;p233"/>
          <p:cNvSpPr txBox="1"/>
          <p:nvPr>
            <p:ph idx="5" type="subTitle"/>
          </p:nvPr>
        </p:nvSpPr>
        <p:spPr>
          <a:xfrm>
            <a:off x="691825" y="2983925"/>
            <a:ext cx="4660800" cy="34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800"/>
              <a:t>Why</a:t>
            </a:r>
            <a:endParaRPr sz="3800"/>
          </a:p>
        </p:txBody>
      </p:sp>
      <p:pic>
        <p:nvPicPr>
          <p:cNvPr id="3045" name="Google Shape;3045;p233"/>
          <p:cNvPicPr preferRelativeResize="0"/>
          <p:nvPr/>
        </p:nvPicPr>
        <p:blipFill rotWithShape="1">
          <a:blip r:embed="rId3">
            <a:alphaModFix/>
          </a:blip>
          <a:srcRect b="0" l="20767" r="20767" t="0"/>
          <a:stretch/>
        </p:blipFill>
        <p:spPr>
          <a:xfrm>
            <a:off x="4609300" y="6114575"/>
            <a:ext cx="367750" cy="629050"/>
          </a:xfrm>
          <a:prstGeom prst="rect">
            <a:avLst/>
          </a:prstGeom>
          <a:noFill/>
          <a:ln>
            <a:noFill/>
          </a:ln>
        </p:spPr>
      </p:pic>
      <p:pic>
        <p:nvPicPr>
          <p:cNvPr id="3046" name="Google Shape;3046;p233"/>
          <p:cNvPicPr preferRelativeResize="0"/>
          <p:nvPr/>
        </p:nvPicPr>
        <p:blipFill rotWithShape="1">
          <a:blip r:embed="rId4">
            <a:alphaModFix/>
          </a:blip>
          <a:srcRect b="0" l="0" r="0" t="0"/>
          <a:stretch/>
        </p:blipFill>
        <p:spPr>
          <a:xfrm>
            <a:off x="447770" y="1045482"/>
            <a:ext cx="1318950" cy="1318925"/>
          </a:xfrm>
          <a:prstGeom prst="rect">
            <a:avLst/>
          </a:prstGeom>
          <a:noFill/>
          <a:ln>
            <a:noFill/>
          </a:ln>
        </p:spPr>
      </p:pic>
      <p:sp>
        <p:nvSpPr>
          <p:cNvPr id="3047" name="Google Shape;3047;p233"/>
          <p:cNvSpPr txBox="1"/>
          <p:nvPr>
            <p:ph idx="4" type="subTitle"/>
          </p:nvPr>
        </p:nvSpPr>
        <p:spPr>
          <a:xfrm>
            <a:off x="6724275" y="3387275"/>
            <a:ext cx="4660800" cy="2220300"/>
          </a:xfrm>
          <a:prstGeom prst="rect">
            <a:avLst/>
          </a:prstGeom>
        </p:spPr>
        <p:txBody>
          <a:bodyPr anchorCtr="0" anchor="t" bIns="0" lIns="0" spcFirstLastPara="1" rIns="0" wrap="square" tIns="0">
            <a:noAutofit/>
          </a:bodyPr>
          <a:lstStyle/>
          <a:p>
            <a:pPr indent="-349250" lvl="0" marL="457200" rtl="0" algn="l">
              <a:spcBef>
                <a:spcPts val="0"/>
              </a:spcBef>
              <a:spcAft>
                <a:spcPts val="0"/>
              </a:spcAft>
              <a:buSzPts val="1900"/>
              <a:buChar char="●"/>
            </a:pPr>
            <a:r>
              <a:rPr lang="en" sz="1900"/>
              <a:t>Define Liveness and Readiness check in application</a:t>
            </a:r>
            <a:endParaRPr sz="1900"/>
          </a:p>
          <a:p>
            <a:pPr indent="-349250" lvl="0" marL="457200" rtl="0" algn="l">
              <a:spcBef>
                <a:spcPts val="0"/>
              </a:spcBef>
              <a:spcAft>
                <a:spcPts val="0"/>
              </a:spcAft>
              <a:buSzPts val="1900"/>
              <a:buChar char="●"/>
            </a:pPr>
            <a:r>
              <a:rPr lang="en" sz="1900"/>
              <a:t>Define Liveness probe and Readiness probe in deployment</a:t>
            </a:r>
            <a:endParaRPr sz="1900"/>
          </a:p>
          <a:p>
            <a:pPr indent="0" lvl="0" marL="0" rtl="0" algn="l">
              <a:spcBef>
                <a:spcPts val="500"/>
              </a:spcBef>
              <a:spcAft>
                <a:spcPts val="0"/>
              </a:spcAft>
              <a:buNone/>
            </a:pPr>
            <a:r>
              <a:t/>
            </a:r>
            <a:endParaRPr sz="1900">
              <a:solidFill>
                <a:schemeClr val="dk1"/>
              </a:solidFill>
            </a:endParaRPr>
          </a:p>
          <a:p>
            <a:pPr indent="0" lvl="0" marL="0" rtl="0" algn="l">
              <a:spcBef>
                <a:spcPts val="500"/>
              </a:spcBef>
              <a:spcAft>
                <a:spcPts val="500"/>
              </a:spcAft>
              <a:buNone/>
            </a:pPr>
            <a:r>
              <a:t/>
            </a:r>
            <a:endParaRPr sz="1900"/>
          </a:p>
        </p:txBody>
      </p:sp>
      <p:sp>
        <p:nvSpPr>
          <p:cNvPr id="3048" name="Google Shape;3048;p233"/>
          <p:cNvSpPr txBox="1"/>
          <p:nvPr>
            <p:ph idx="5" type="subTitle"/>
          </p:nvPr>
        </p:nvSpPr>
        <p:spPr>
          <a:xfrm>
            <a:off x="6724275" y="2983925"/>
            <a:ext cx="4660800" cy="34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800"/>
              <a:t>How</a:t>
            </a:r>
            <a:endParaRPr sz="3800"/>
          </a:p>
        </p:txBody>
      </p:sp>
      <p:pic>
        <p:nvPicPr>
          <p:cNvPr id="3049" name="Google Shape;3049;p233"/>
          <p:cNvPicPr preferRelativeResize="0"/>
          <p:nvPr/>
        </p:nvPicPr>
        <p:blipFill rotWithShape="1">
          <a:blip r:embed="rId5">
            <a:alphaModFix/>
          </a:blip>
          <a:srcRect b="139" l="0" r="0" t="139"/>
          <a:stretch/>
        </p:blipFill>
        <p:spPr>
          <a:xfrm>
            <a:off x="7958181" y="2416843"/>
            <a:ext cx="863988" cy="863987"/>
          </a:xfrm>
          <a:prstGeom prst="rect">
            <a:avLst/>
          </a:prstGeom>
          <a:noFill/>
          <a:ln>
            <a:noFill/>
          </a:ln>
        </p:spPr>
      </p:pic>
      <p:pic>
        <p:nvPicPr>
          <p:cNvPr id="3050" name="Google Shape;3050;p233"/>
          <p:cNvPicPr preferRelativeResize="0"/>
          <p:nvPr/>
        </p:nvPicPr>
        <p:blipFill rotWithShape="1">
          <a:blip r:embed="rId6">
            <a:alphaModFix/>
          </a:blip>
          <a:srcRect b="0" l="139" r="139" t="0"/>
          <a:stretch/>
        </p:blipFill>
        <p:spPr>
          <a:xfrm>
            <a:off x="1709408" y="2538134"/>
            <a:ext cx="864000" cy="864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3"/>
                                        </p:tgtEl>
                                        <p:attrNameLst>
                                          <p:attrName>style.visibility</p:attrName>
                                        </p:attrNameLst>
                                      </p:cBhvr>
                                      <p:to>
                                        <p:strVal val="visible"/>
                                      </p:to>
                                    </p:set>
                                    <p:animEffect filter="fade" transition="in">
                                      <p:cBhvr>
                                        <p:cTn dur="1000"/>
                                        <p:tgtEl>
                                          <p:spTgt spid="30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7"/>
                                        </p:tgtEl>
                                        <p:attrNameLst>
                                          <p:attrName>style.visibility</p:attrName>
                                        </p:attrNameLst>
                                      </p:cBhvr>
                                      <p:to>
                                        <p:strVal val="visible"/>
                                      </p:to>
                                    </p:set>
                                    <p:animEffect filter="fade" transition="in">
                                      <p:cBhvr>
                                        <p:cTn dur="1000"/>
                                        <p:tgtEl>
                                          <p:spTgt spid="30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4" name="Shape 3054"/>
        <p:cNvGrpSpPr/>
        <p:nvPr/>
      </p:nvGrpSpPr>
      <p:grpSpPr>
        <a:xfrm>
          <a:off x="0" y="0"/>
          <a:ext cx="0" cy="0"/>
          <a:chOff x="0" y="0"/>
          <a:chExt cx="0" cy="0"/>
        </a:xfrm>
      </p:grpSpPr>
      <p:sp>
        <p:nvSpPr>
          <p:cNvPr id="3055" name="Google Shape;3055;p234"/>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#Improve Reliability</a:t>
            </a:r>
            <a:endParaRPr/>
          </a:p>
        </p:txBody>
      </p:sp>
      <p:sp>
        <p:nvSpPr>
          <p:cNvPr id="3056" name="Google Shape;3056;p234"/>
          <p:cNvSpPr txBox="1"/>
          <p:nvPr>
            <p:ph type="title"/>
          </p:nvPr>
        </p:nvSpPr>
        <p:spPr>
          <a:xfrm>
            <a:off x="813675" y="871750"/>
            <a:ext cx="11226300" cy="1318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 sz="3300"/>
              <a:t>Liveness and Readiness </a:t>
            </a:r>
            <a:r>
              <a:rPr b="1" lang="en" sz="3300"/>
              <a:t>Probe</a:t>
            </a:r>
            <a:endParaRPr b="1" sz="3300"/>
          </a:p>
          <a:p>
            <a:pPr indent="0" lvl="0" marL="0" rtl="0" algn="l">
              <a:lnSpc>
                <a:spcPct val="115000"/>
              </a:lnSpc>
              <a:spcBef>
                <a:spcPts val="0"/>
              </a:spcBef>
              <a:spcAft>
                <a:spcPts val="0"/>
              </a:spcAft>
              <a:buClr>
                <a:srgbClr val="000000"/>
              </a:buClr>
              <a:buSzPts val="1100"/>
              <a:buFont typeface="Arial"/>
              <a:buNone/>
            </a:pPr>
            <a:r>
              <a:t/>
            </a:r>
            <a:endParaRPr b="1"/>
          </a:p>
        </p:txBody>
      </p:sp>
      <p:sp>
        <p:nvSpPr>
          <p:cNvPr id="3057" name="Google Shape;3057;p23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3058" name="Google Shape;3058;p234"/>
          <p:cNvPicPr preferRelativeResize="0"/>
          <p:nvPr/>
        </p:nvPicPr>
        <p:blipFill rotWithShape="1">
          <a:blip r:embed="rId3">
            <a:alphaModFix/>
          </a:blip>
          <a:srcRect b="0" l="20767" r="20767" t="0"/>
          <a:stretch/>
        </p:blipFill>
        <p:spPr>
          <a:xfrm>
            <a:off x="4609300" y="6114575"/>
            <a:ext cx="367750" cy="629050"/>
          </a:xfrm>
          <a:prstGeom prst="rect">
            <a:avLst/>
          </a:prstGeom>
          <a:noFill/>
          <a:ln>
            <a:noFill/>
          </a:ln>
        </p:spPr>
      </p:pic>
      <p:pic>
        <p:nvPicPr>
          <p:cNvPr id="3059" name="Google Shape;3059;p234"/>
          <p:cNvPicPr preferRelativeResize="0"/>
          <p:nvPr/>
        </p:nvPicPr>
        <p:blipFill rotWithShape="1">
          <a:blip r:embed="rId4">
            <a:alphaModFix/>
          </a:blip>
          <a:srcRect b="0" l="0" r="0" t="0"/>
          <a:stretch/>
        </p:blipFill>
        <p:spPr>
          <a:xfrm>
            <a:off x="2000945" y="2651833"/>
            <a:ext cx="1151985" cy="1151982"/>
          </a:xfrm>
          <a:prstGeom prst="rect">
            <a:avLst/>
          </a:prstGeom>
          <a:noFill/>
          <a:ln>
            <a:noFill/>
          </a:ln>
        </p:spPr>
      </p:pic>
      <p:pic>
        <p:nvPicPr>
          <p:cNvPr id="3060" name="Google Shape;3060;p234"/>
          <p:cNvPicPr preferRelativeResize="0"/>
          <p:nvPr/>
        </p:nvPicPr>
        <p:blipFill rotWithShape="1">
          <a:blip r:embed="rId5">
            <a:alphaModFix/>
          </a:blip>
          <a:srcRect b="0" l="0" r="0" t="0"/>
          <a:stretch/>
        </p:blipFill>
        <p:spPr>
          <a:xfrm>
            <a:off x="2000945" y="4964467"/>
            <a:ext cx="1151985" cy="1151982"/>
          </a:xfrm>
          <a:prstGeom prst="rect">
            <a:avLst/>
          </a:prstGeom>
          <a:noFill/>
          <a:ln>
            <a:noFill/>
          </a:ln>
        </p:spPr>
      </p:pic>
      <p:pic>
        <p:nvPicPr>
          <p:cNvPr id="3061" name="Google Shape;3061;p234"/>
          <p:cNvPicPr preferRelativeResize="0"/>
          <p:nvPr/>
        </p:nvPicPr>
        <p:blipFill rotWithShape="1">
          <a:blip r:embed="rId6">
            <a:alphaModFix/>
          </a:blip>
          <a:srcRect b="139" l="0" r="0" t="139"/>
          <a:stretch/>
        </p:blipFill>
        <p:spPr>
          <a:xfrm>
            <a:off x="8777279" y="2753450"/>
            <a:ext cx="1151985" cy="1151983"/>
          </a:xfrm>
          <a:prstGeom prst="rect">
            <a:avLst/>
          </a:prstGeom>
          <a:noFill/>
          <a:ln>
            <a:noFill/>
          </a:ln>
        </p:spPr>
      </p:pic>
      <p:pic>
        <p:nvPicPr>
          <p:cNvPr id="3062" name="Google Shape;3062;p234"/>
          <p:cNvPicPr preferRelativeResize="0"/>
          <p:nvPr/>
        </p:nvPicPr>
        <p:blipFill>
          <a:blip r:embed="rId7">
            <a:alphaModFix/>
          </a:blip>
          <a:stretch>
            <a:fillRect/>
          </a:stretch>
        </p:blipFill>
        <p:spPr>
          <a:xfrm>
            <a:off x="5389104" y="5472478"/>
            <a:ext cx="1152000" cy="1152000"/>
          </a:xfrm>
          <a:prstGeom prst="rect">
            <a:avLst/>
          </a:prstGeom>
          <a:noFill/>
          <a:ln>
            <a:noFill/>
          </a:ln>
        </p:spPr>
      </p:pic>
      <p:pic>
        <p:nvPicPr>
          <p:cNvPr id="3063" name="Google Shape;3063;p234"/>
          <p:cNvPicPr preferRelativeResize="0"/>
          <p:nvPr/>
        </p:nvPicPr>
        <p:blipFill>
          <a:blip r:embed="rId8">
            <a:alphaModFix/>
          </a:blip>
          <a:stretch>
            <a:fillRect/>
          </a:stretch>
        </p:blipFill>
        <p:spPr>
          <a:xfrm>
            <a:off x="5389104" y="2245433"/>
            <a:ext cx="1152000" cy="1152000"/>
          </a:xfrm>
          <a:prstGeom prst="rect">
            <a:avLst/>
          </a:prstGeom>
          <a:noFill/>
          <a:ln>
            <a:noFill/>
          </a:ln>
        </p:spPr>
      </p:pic>
      <p:sp>
        <p:nvSpPr>
          <p:cNvPr id="3064" name="Google Shape;3064;p234"/>
          <p:cNvSpPr txBox="1"/>
          <p:nvPr/>
        </p:nvSpPr>
        <p:spPr>
          <a:xfrm>
            <a:off x="1840737" y="5988217"/>
            <a:ext cx="1472400" cy="4263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latin typeface="Red Hat Text"/>
                <a:ea typeface="Red Hat Text"/>
                <a:cs typeface="Red Hat Text"/>
                <a:sym typeface="Red Hat Text"/>
              </a:rPr>
              <a:t>ready?</a:t>
            </a:r>
            <a:endParaRPr sz="1900">
              <a:latin typeface="Red Hat Text"/>
              <a:ea typeface="Red Hat Text"/>
              <a:cs typeface="Red Hat Text"/>
              <a:sym typeface="Red Hat Text"/>
            </a:endParaRPr>
          </a:p>
        </p:txBody>
      </p:sp>
      <p:sp>
        <p:nvSpPr>
          <p:cNvPr id="3065" name="Google Shape;3065;p234"/>
          <p:cNvSpPr txBox="1"/>
          <p:nvPr/>
        </p:nvSpPr>
        <p:spPr>
          <a:xfrm>
            <a:off x="1840737" y="3651417"/>
            <a:ext cx="1472400" cy="4263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latin typeface="Red Hat Text"/>
                <a:ea typeface="Red Hat Text"/>
                <a:cs typeface="Red Hat Text"/>
                <a:sym typeface="Red Hat Text"/>
              </a:rPr>
              <a:t>alive?</a:t>
            </a:r>
            <a:endParaRPr sz="1900">
              <a:latin typeface="Red Hat Text"/>
              <a:ea typeface="Red Hat Text"/>
              <a:cs typeface="Red Hat Text"/>
              <a:sym typeface="Red Hat Text"/>
            </a:endParaRPr>
          </a:p>
        </p:txBody>
      </p:sp>
      <p:pic>
        <p:nvPicPr>
          <p:cNvPr id="3066" name="Google Shape;3066;p234"/>
          <p:cNvPicPr preferRelativeResize="0"/>
          <p:nvPr/>
        </p:nvPicPr>
        <p:blipFill rotWithShape="1">
          <a:blip r:embed="rId9">
            <a:alphaModFix/>
          </a:blip>
          <a:srcRect b="0" l="0" r="0" t="0"/>
          <a:stretch/>
        </p:blipFill>
        <p:spPr>
          <a:xfrm>
            <a:off x="8777279" y="4964483"/>
            <a:ext cx="1151985" cy="1151982"/>
          </a:xfrm>
          <a:prstGeom prst="rect">
            <a:avLst/>
          </a:prstGeom>
          <a:noFill/>
          <a:ln>
            <a:noFill/>
          </a:ln>
        </p:spPr>
      </p:pic>
      <p:pic>
        <p:nvPicPr>
          <p:cNvPr id="3067" name="Google Shape;3067;p234"/>
          <p:cNvPicPr preferRelativeResize="0"/>
          <p:nvPr/>
        </p:nvPicPr>
        <p:blipFill>
          <a:blip r:embed="rId8">
            <a:alphaModFix/>
          </a:blip>
          <a:stretch>
            <a:fillRect/>
          </a:stretch>
        </p:blipFill>
        <p:spPr>
          <a:xfrm>
            <a:off x="5389104" y="4582233"/>
            <a:ext cx="1152000" cy="1152000"/>
          </a:xfrm>
          <a:prstGeom prst="rect">
            <a:avLst/>
          </a:prstGeom>
          <a:noFill/>
          <a:ln>
            <a:noFill/>
          </a:ln>
        </p:spPr>
      </p:pic>
      <p:pic>
        <p:nvPicPr>
          <p:cNvPr id="3068" name="Google Shape;3068;p234"/>
          <p:cNvPicPr preferRelativeResize="0"/>
          <p:nvPr/>
        </p:nvPicPr>
        <p:blipFill>
          <a:blip r:embed="rId7">
            <a:alphaModFix/>
          </a:blip>
          <a:stretch>
            <a:fillRect/>
          </a:stretch>
        </p:blipFill>
        <p:spPr>
          <a:xfrm>
            <a:off x="5389104" y="3135678"/>
            <a:ext cx="1152000" cy="1152000"/>
          </a:xfrm>
          <a:prstGeom prst="rect">
            <a:avLst/>
          </a:prstGeom>
          <a:noFill/>
          <a:ln>
            <a:noFill/>
          </a:ln>
        </p:spPr>
      </p:pic>
      <p:cxnSp>
        <p:nvCxnSpPr>
          <p:cNvPr id="3069" name="Google Shape;3069;p234"/>
          <p:cNvCxnSpPr>
            <a:stCxn id="3059" idx="3"/>
            <a:endCxn id="3063" idx="1"/>
          </p:cNvCxnSpPr>
          <p:nvPr/>
        </p:nvCxnSpPr>
        <p:spPr>
          <a:xfrm flipH="1" rot="10800000">
            <a:off x="3152930" y="2821324"/>
            <a:ext cx="2236200" cy="406500"/>
          </a:xfrm>
          <a:prstGeom prst="bentConnector3">
            <a:avLst>
              <a:gd fmla="val 49999" name="adj1"/>
            </a:avLst>
          </a:prstGeom>
          <a:noFill/>
          <a:ln cap="flat" cmpd="sng" w="19050">
            <a:solidFill>
              <a:schemeClr val="dk2"/>
            </a:solidFill>
            <a:prstDash val="solid"/>
            <a:round/>
            <a:headEnd len="med" w="med" type="none"/>
            <a:tailEnd len="med" w="med" type="triangle"/>
          </a:ln>
        </p:spPr>
      </p:cxnSp>
      <p:cxnSp>
        <p:nvCxnSpPr>
          <p:cNvPr id="3070" name="Google Shape;3070;p234"/>
          <p:cNvCxnSpPr>
            <a:stCxn id="3063" idx="0"/>
            <a:endCxn id="3059" idx="0"/>
          </p:cNvCxnSpPr>
          <p:nvPr/>
        </p:nvCxnSpPr>
        <p:spPr>
          <a:xfrm rot="5400000">
            <a:off x="4067754" y="754583"/>
            <a:ext cx="406500" cy="3388200"/>
          </a:xfrm>
          <a:prstGeom prst="bentConnector3">
            <a:avLst>
              <a:gd fmla="val -58579" name="adj1"/>
            </a:avLst>
          </a:prstGeom>
          <a:noFill/>
          <a:ln cap="flat" cmpd="sng" w="19050">
            <a:solidFill>
              <a:schemeClr val="dk2"/>
            </a:solidFill>
            <a:prstDash val="solid"/>
            <a:round/>
            <a:headEnd len="med" w="med" type="none"/>
            <a:tailEnd len="med" w="med" type="triangle"/>
          </a:ln>
        </p:spPr>
      </p:cxnSp>
      <p:cxnSp>
        <p:nvCxnSpPr>
          <p:cNvPr id="3071" name="Google Shape;3071;p234"/>
          <p:cNvCxnSpPr>
            <a:stCxn id="3059" idx="3"/>
            <a:endCxn id="3068" idx="1"/>
          </p:cNvCxnSpPr>
          <p:nvPr/>
        </p:nvCxnSpPr>
        <p:spPr>
          <a:xfrm>
            <a:off x="3152930" y="3227824"/>
            <a:ext cx="2236200" cy="483900"/>
          </a:xfrm>
          <a:prstGeom prst="bentConnector3">
            <a:avLst>
              <a:gd fmla="val 49999" name="adj1"/>
            </a:avLst>
          </a:prstGeom>
          <a:noFill/>
          <a:ln cap="flat" cmpd="sng" w="19050">
            <a:solidFill>
              <a:schemeClr val="dk2"/>
            </a:solidFill>
            <a:prstDash val="solid"/>
            <a:round/>
            <a:headEnd len="med" w="med" type="none"/>
            <a:tailEnd len="med" w="med" type="triangle"/>
          </a:ln>
        </p:spPr>
      </p:cxnSp>
      <p:cxnSp>
        <p:nvCxnSpPr>
          <p:cNvPr id="3072" name="Google Shape;3072;p234"/>
          <p:cNvCxnSpPr>
            <a:endCxn id="3061" idx="1"/>
          </p:cNvCxnSpPr>
          <p:nvPr/>
        </p:nvCxnSpPr>
        <p:spPr>
          <a:xfrm flipH="1" rot="10800000">
            <a:off x="6541379" y="3329441"/>
            <a:ext cx="2235900" cy="382500"/>
          </a:xfrm>
          <a:prstGeom prst="bentConnector3">
            <a:avLst>
              <a:gd fmla="val 50000" name="adj1"/>
            </a:avLst>
          </a:prstGeom>
          <a:noFill/>
          <a:ln cap="flat" cmpd="sng" w="19050">
            <a:solidFill>
              <a:schemeClr val="dk2"/>
            </a:solidFill>
            <a:prstDash val="solid"/>
            <a:round/>
            <a:headEnd len="med" w="med" type="none"/>
            <a:tailEnd len="med" w="med" type="triangle"/>
          </a:ln>
        </p:spPr>
      </p:cxnSp>
      <p:cxnSp>
        <p:nvCxnSpPr>
          <p:cNvPr id="3073" name="Google Shape;3073;p234"/>
          <p:cNvCxnSpPr>
            <a:endCxn id="3067" idx="1"/>
          </p:cNvCxnSpPr>
          <p:nvPr/>
        </p:nvCxnSpPr>
        <p:spPr>
          <a:xfrm flipH="1" rot="10800000">
            <a:off x="3153204" y="5158233"/>
            <a:ext cx="2235900" cy="382500"/>
          </a:xfrm>
          <a:prstGeom prst="bentConnector3">
            <a:avLst>
              <a:gd fmla="val 50000" name="adj1"/>
            </a:avLst>
          </a:prstGeom>
          <a:noFill/>
          <a:ln cap="flat" cmpd="sng" w="19050">
            <a:solidFill>
              <a:schemeClr val="dk2"/>
            </a:solidFill>
            <a:prstDash val="solid"/>
            <a:round/>
            <a:headEnd len="med" w="med" type="none"/>
            <a:tailEnd len="med" w="med" type="triangle"/>
          </a:ln>
        </p:spPr>
      </p:cxnSp>
      <p:cxnSp>
        <p:nvCxnSpPr>
          <p:cNvPr id="3074" name="Google Shape;3074;p234"/>
          <p:cNvCxnSpPr>
            <a:endCxn id="3062" idx="1"/>
          </p:cNvCxnSpPr>
          <p:nvPr/>
        </p:nvCxnSpPr>
        <p:spPr>
          <a:xfrm>
            <a:off x="3153204" y="5540578"/>
            <a:ext cx="2235900" cy="507900"/>
          </a:xfrm>
          <a:prstGeom prst="bentConnector3">
            <a:avLst>
              <a:gd fmla="val 50000" name="adj1"/>
            </a:avLst>
          </a:prstGeom>
          <a:noFill/>
          <a:ln cap="flat" cmpd="sng" w="19050">
            <a:solidFill>
              <a:schemeClr val="dk2"/>
            </a:solidFill>
            <a:prstDash val="solid"/>
            <a:round/>
            <a:headEnd len="med" w="med" type="none"/>
            <a:tailEnd len="med" w="med" type="triangle"/>
          </a:ln>
        </p:spPr>
      </p:cxnSp>
      <p:cxnSp>
        <p:nvCxnSpPr>
          <p:cNvPr id="3075" name="Google Shape;3075;p234"/>
          <p:cNvCxnSpPr>
            <a:stCxn id="3067" idx="0"/>
            <a:endCxn id="3060" idx="0"/>
          </p:cNvCxnSpPr>
          <p:nvPr/>
        </p:nvCxnSpPr>
        <p:spPr>
          <a:xfrm rot="5400000">
            <a:off x="4079904" y="3079233"/>
            <a:ext cx="382200" cy="3388200"/>
          </a:xfrm>
          <a:prstGeom prst="bentConnector3">
            <a:avLst>
              <a:gd fmla="val -62304" name="adj1"/>
            </a:avLst>
          </a:prstGeom>
          <a:noFill/>
          <a:ln cap="flat" cmpd="sng" w="19050">
            <a:solidFill>
              <a:schemeClr val="dk2"/>
            </a:solidFill>
            <a:prstDash val="solid"/>
            <a:round/>
            <a:headEnd len="med" w="med" type="none"/>
            <a:tailEnd len="med" w="med" type="triangle"/>
          </a:ln>
        </p:spPr>
      </p:cxnSp>
      <p:cxnSp>
        <p:nvCxnSpPr>
          <p:cNvPr id="3076" name="Google Shape;3076;p234"/>
          <p:cNvCxnSpPr>
            <a:endCxn id="3066" idx="1"/>
          </p:cNvCxnSpPr>
          <p:nvPr/>
        </p:nvCxnSpPr>
        <p:spPr>
          <a:xfrm flipH="1" rot="10800000">
            <a:off x="6541379" y="5540474"/>
            <a:ext cx="2235900" cy="507900"/>
          </a:xfrm>
          <a:prstGeom prst="bentConnector3">
            <a:avLst>
              <a:gd fmla="val 50000" name="adj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0" name="Shape 3080"/>
        <p:cNvGrpSpPr/>
        <p:nvPr/>
      </p:nvGrpSpPr>
      <p:grpSpPr>
        <a:xfrm>
          <a:off x="0" y="0"/>
          <a:ext cx="0" cy="0"/>
          <a:chOff x="0" y="0"/>
          <a:chExt cx="0" cy="0"/>
        </a:xfrm>
      </p:grpSpPr>
      <p:sp>
        <p:nvSpPr>
          <p:cNvPr id="3081" name="Google Shape;3081;p235"/>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#Improve Reliability</a:t>
            </a:r>
            <a:endParaRPr/>
          </a:p>
        </p:txBody>
      </p:sp>
      <p:sp>
        <p:nvSpPr>
          <p:cNvPr id="3082" name="Google Shape;3082;p23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3083" name="Google Shape;3083;p235"/>
          <p:cNvPicPr preferRelativeResize="0"/>
          <p:nvPr/>
        </p:nvPicPr>
        <p:blipFill rotWithShape="1">
          <a:blip r:embed="rId3">
            <a:alphaModFix/>
          </a:blip>
          <a:srcRect b="0" l="20767" r="20767" t="0"/>
          <a:stretch/>
        </p:blipFill>
        <p:spPr>
          <a:xfrm>
            <a:off x="4609300" y="6114575"/>
            <a:ext cx="367750" cy="629050"/>
          </a:xfrm>
          <a:prstGeom prst="rect">
            <a:avLst/>
          </a:prstGeom>
          <a:noFill/>
          <a:ln>
            <a:noFill/>
          </a:ln>
        </p:spPr>
      </p:pic>
      <p:sp>
        <p:nvSpPr>
          <p:cNvPr id="3084" name="Google Shape;3084;p235"/>
          <p:cNvSpPr/>
          <p:nvPr/>
        </p:nvSpPr>
        <p:spPr>
          <a:xfrm>
            <a:off x="0" y="13200"/>
            <a:ext cx="12192000" cy="68448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8" name="Shape 3088"/>
        <p:cNvGrpSpPr/>
        <p:nvPr/>
      </p:nvGrpSpPr>
      <p:grpSpPr>
        <a:xfrm>
          <a:off x="0" y="0"/>
          <a:ext cx="0" cy="0"/>
          <a:chOff x="0" y="0"/>
          <a:chExt cx="0" cy="0"/>
        </a:xfrm>
      </p:grpSpPr>
      <p:pic>
        <p:nvPicPr>
          <p:cNvPr id="3089" name="Google Shape;3089;p236"/>
          <p:cNvPicPr preferRelativeResize="0"/>
          <p:nvPr/>
        </p:nvPicPr>
        <p:blipFill>
          <a:blip r:embed="rId3">
            <a:alphaModFix/>
          </a:blip>
          <a:stretch>
            <a:fillRect/>
          </a:stretch>
        </p:blipFill>
        <p:spPr>
          <a:xfrm>
            <a:off x="885050" y="1488325"/>
            <a:ext cx="10421743" cy="4180452"/>
          </a:xfrm>
          <a:prstGeom prst="rect">
            <a:avLst/>
          </a:prstGeom>
          <a:noFill/>
          <a:ln>
            <a:noFill/>
          </a:ln>
        </p:spPr>
      </p:pic>
      <p:sp>
        <p:nvSpPr>
          <p:cNvPr id="3090" name="Google Shape;3090;p236"/>
          <p:cNvSpPr/>
          <p:nvPr/>
        </p:nvSpPr>
        <p:spPr>
          <a:xfrm rot="-5400000">
            <a:off x="-921525" y="3476450"/>
            <a:ext cx="3183900" cy="286500"/>
          </a:xfrm>
          <a:prstGeom prst="homePlate">
            <a:avLst>
              <a:gd fmla="val 0" name="adj"/>
            </a:avLst>
          </a:prstGeom>
          <a:noFill/>
          <a:ln>
            <a:noFill/>
          </a:ln>
        </p:spPr>
        <p:txBody>
          <a:bodyPr anchorCtr="0" anchor="ctr" bIns="91425" lIns="0" spcFirstLastPara="1" rIns="0" wrap="square" tIns="45700">
            <a:noAutofit/>
          </a:bodyPr>
          <a:lstStyle/>
          <a:p>
            <a:pPr indent="0" lvl="0" marL="0" rtl="0" algn="ctr">
              <a:spcBef>
                <a:spcPts val="0"/>
              </a:spcBef>
              <a:spcAft>
                <a:spcPts val="0"/>
              </a:spcAft>
              <a:buNone/>
            </a:pPr>
            <a:r>
              <a:rPr lang="en" sz="1500">
                <a:solidFill>
                  <a:srgbClr val="EE0000"/>
                </a:solidFill>
                <a:latin typeface="Red Hat Text"/>
                <a:ea typeface="Red Hat Text"/>
                <a:cs typeface="Red Hat Text"/>
                <a:sym typeface="Red Hat Text"/>
              </a:rPr>
              <a:t>Highly Kubernetes Native</a:t>
            </a:r>
            <a:endParaRPr sz="1500">
              <a:solidFill>
                <a:srgbClr val="EE0000"/>
              </a:solidFill>
              <a:latin typeface="Red Hat Text"/>
              <a:ea typeface="Red Hat Text"/>
              <a:cs typeface="Red Hat Text"/>
              <a:sym typeface="Red Hat Text"/>
            </a:endParaRPr>
          </a:p>
        </p:txBody>
      </p:sp>
      <p:sp>
        <p:nvSpPr>
          <p:cNvPr id="3091" name="Google Shape;3091;p236"/>
          <p:cNvSpPr/>
          <p:nvPr/>
        </p:nvSpPr>
        <p:spPr>
          <a:xfrm>
            <a:off x="7632204" y="5753075"/>
            <a:ext cx="3674700" cy="349500"/>
          </a:xfrm>
          <a:prstGeom prst="homePlate">
            <a:avLst>
              <a:gd fmla="val 0" name="adj"/>
            </a:avLst>
          </a:prstGeom>
          <a:solidFill>
            <a:schemeClr val="accent4"/>
          </a:solidFill>
          <a:ln cap="flat" cmpd="sng" w="9525">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500">
                <a:solidFill>
                  <a:srgbClr val="FFFFFF"/>
                </a:solidFill>
                <a:latin typeface="Red Hat Text Medium"/>
                <a:ea typeface="Red Hat Text Medium"/>
                <a:cs typeface="Red Hat Text Medium"/>
                <a:sym typeface="Red Hat Text Medium"/>
              </a:rPr>
              <a:t>Shift Left Security</a:t>
            </a:r>
            <a:endParaRPr sz="1500">
              <a:solidFill>
                <a:srgbClr val="FFFFFF"/>
              </a:solidFill>
              <a:latin typeface="Red Hat Text Medium"/>
              <a:ea typeface="Red Hat Text Medium"/>
              <a:cs typeface="Red Hat Text Medium"/>
              <a:sym typeface="Red Hat Text Medium"/>
            </a:endParaRPr>
          </a:p>
        </p:txBody>
      </p:sp>
      <p:sp>
        <p:nvSpPr>
          <p:cNvPr id="3092" name="Google Shape;3092;p236"/>
          <p:cNvSpPr/>
          <p:nvPr/>
        </p:nvSpPr>
        <p:spPr>
          <a:xfrm>
            <a:off x="4186041" y="5753075"/>
            <a:ext cx="3674700" cy="349500"/>
          </a:xfrm>
          <a:prstGeom prst="homePlate">
            <a:avLst>
              <a:gd fmla="val 37495" name="adj"/>
            </a:avLst>
          </a:prstGeom>
          <a:solidFill>
            <a:schemeClr val="accent3"/>
          </a:solidFill>
          <a:ln cap="flat" cmpd="sng" w="9525">
            <a:solidFill>
              <a:schemeClr val="accent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500">
                <a:solidFill>
                  <a:srgbClr val="FFFFFF"/>
                </a:solidFill>
                <a:latin typeface="Red Hat Text Medium"/>
                <a:ea typeface="Red Hat Text Medium"/>
                <a:cs typeface="Red Hat Text Medium"/>
                <a:sym typeface="Red Hat Text Medium"/>
              </a:rPr>
              <a:t>Visibility and Reliability</a:t>
            </a:r>
            <a:endParaRPr sz="1500">
              <a:solidFill>
                <a:srgbClr val="FFFFFF"/>
              </a:solidFill>
              <a:latin typeface="Red Hat Text Medium"/>
              <a:ea typeface="Red Hat Text Medium"/>
              <a:cs typeface="Red Hat Text Medium"/>
              <a:sym typeface="Red Hat Text Medium"/>
            </a:endParaRPr>
          </a:p>
        </p:txBody>
      </p:sp>
      <p:sp>
        <p:nvSpPr>
          <p:cNvPr id="3093" name="Google Shape;3093;p236"/>
          <p:cNvSpPr/>
          <p:nvPr/>
        </p:nvSpPr>
        <p:spPr>
          <a:xfrm>
            <a:off x="885125" y="5752550"/>
            <a:ext cx="3460500" cy="349500"/>
          </a:xfrm>
          <a:prstGeom prst="homePlate">
            <a:avLst>
              <a:gd fmla="val 47460" name="adj"/>
            </a:avLst>
          </a:prstGeom>
          <a:solidFill>
            <a:srgbClr val="EE0000"/>
          </a:solidFill>
          <a:ln cap="flat" cmpd="sng" w="9525">
            <a:solidFill>
              <a:srgbClr val="EE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500">
                <a:solidFill>
                  <a:srgbClr val="FFFFFF"/>
                </a:solidFill>
                <a:latin typeface="Red Hat Text Medium"/>
                <a:ea typeface="Red Hat Text Medium"/>
                <a:cs typeface="Red Hat Text Medium"/>
                <a:sym typeface="Red Hat Text Medium"/>
              </a:rPr>
              <a:t>Resources Management</a:t>
            </a:r>
            <a:endParaRPr sz="1500">
              <a:solidFill>
                <a:srgbClr val="FFFFFF"/>
              </a:solidFill>
              <a:latin typeface="Red Hat Text Medium"/>
              <a:ea typeface="Red Hat Text Medium"/>
              <a:cs typeface="Red Hat Text Medium"/>
              <a:sym typeface="Red Hat Text Medium"/>
            </a:endParaRPr>
          </a:p>
        </p:txBody>
      </p:sp>
      <p:sp>
        <p:nvSpPr>
          <p:cNvPr id="3094" name="Google Shape;3094;p236"/>
          <p:cNvSpPr txBox="1"/>
          <p:nvPr>
            <p:ph type="title"/>
          </p:nvPr>
        </p:nvSpPr>
        <p:spPr>
          <a:xfrm>
            <a:off x="885028" y="566950"/>
            <a:ext cx="104217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3100">
                <a:latin typeface="Red Hat Display Medium"/>
                <a:ea typeface="Red Hat Display Medium"/>
                <a:cs typeface="Red Hat Display Medium"/>
                <a:sym typeface="Red Hat Display Medium"/>
              </a:rPr>
              <a:t>Road to Kubernetes Native Application</a:t>
            </a:r>
            <a:endParaRPr sz="3100">
              <a:latin typeface="Red Hat Display Medium"/>
              <a:ea typeface="Red Hat Display Medium"/>
              <a:cs typeface="Red Hat Display Medium"/>
              <a:sym typeface="Red Hat Display Medium"/>
            </a:endParaRPr>
          </a:p>
        </p:txBody>
      </p:sp>
      <p:sp>
        <p:nvSpPr>
          <p:cNvPr id="3095" name="Google Shape;3095;p236"/>
          <p:cNvSpPr txBox="1"/>
          <p:nvPr>
            <p:ph idx="12" type="sldNum"/>
          </p:nvPr>
        </p:nvSpPr>
        <p:spPr>
          <a:xfrm>
            <a:off x="81973"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096" name="Google Shape;3096;p236"/>
          <p:cNvSpPr/>
          <p:nvPr/>
        </p:nvSpPr>
        <p:spPr>
          <a:xfrm>
            <a:off x="890550" y="1488400"/>
            <a:ext cx="10422953" cy="4180610"/>
          </a:xfrm>
          <a:custGeom>
            <a:rect b="b" l="l" r="r" t="t"/>
            <a:pathLst>
              <a:path extrusionOk="0" h="127955" w="416460">
                <a:moveTo>
                  <a:pt x="0" y="0"/>
                </a:moveTo>
                <a:lnTo>
                  <a:pt x="0" y="127955"/>
                </a:lnTo>
                <a:lnTo>
                  <a:pt x="416460" y="127955"/>
                </a:lnTo>
              </a:path>
            </a:pathLst>
          </a:custGeom>
          <a:noFill/>
          <a:ln cap="flat" cmpd="sng" w="9525">
            <a:solidFill>
              <a:srgbClr val="D9D9D9"/>
            </a:solidFill>
            <a:prstDash val="solid"/>
            <a:round/>
            <a:headEnd len="med" w="med" type="triangle"/>
            <a:tailEnd len="med" w="med" type="triangle"/>
          </a:ln>
        </p:spPr>
      </p:sp>
      <p:cxnSp>
        <p:nvCxnSpPr>
          <p:cNvPr id="3097" name="Google Shape;3097;p236"/>
          <p:cNvCxnSpPr/>
          <p:nvPr/>
        </p:nvCxnSpPr>
        <p:spPr>
          <a:xfrm rot="10800000">
            <a:off x="4181480" y="1789925"/>
            <a:ext cx="0" cy="3513900"/>
          </a:xfrm>
          <a:prstGeom prst="straightConnector1">
            <a:avLst/>
          </a:prstGeom>
          <a:noFill/>
          <a:ln cap="flat" cmpd="sng" w="9525">
            <a:solidFill>
              <a:schemeClr val="dk2"/>
            </a:solidFill>
            <a:prstDash val="dot"/>
            <a:round/>
            <a:headEnd len="med" w="med" type="none"/>
            <a:tailEnd len="med" w="med" type="none"/>
          </a:ln>
        </p:spPr>
      </p:cxnSp>
      <p:cxnSp>
        <p:nvCxnSpPr>
          <p:cNvPr id="3098" name="Google Shape;3098;p236"/>
          <p:cNvCxnSpPr/>
          <p:nvPr/>
        </p:nvCxnSpPr>
        <p:spPr>
          <a:xfrm rot="10800000">
            <a:off x="7728536" y="2685725"/>
            <a:ext cx="0" cy="2618100"/>
          </a:xfrm>
          <a:prstGeom prst="straightConnector1">
            <a:avLst/>
          </a:prstGeom>
          <a:noFill/>
          <a:ln cap="flat" cmpd="sng" w="9525">
            <a:solidFill>
              <a:schemeClr val="dk2"/>
            </a:solidFill>
            <a:prstDash val="dot"/>
            <a:round/>
            <a:headEnd len="med" w="med" type="none"/>
            <a:tailEnd len="med" w="med" type="none"/>
          </a:ln>
        </p:spPr>
      </p:cxnSp>
      <p:grpSp>
        <p:nvGrpSpPr>
          <p:cNvPr id="3099" name="Google Shape;3099;p236"/>
          <p:cNvGrpSpPr/>
          <p:nvPr/>
        </p:nvGrpSpPr>
        <p:grpSpPr>
          <a:xfrm>
            <a:off x="956487" y="4221750"/>
            <a:ext cx="3810113" cy="1489824"/>
            <a:chOff x="956487" y="4221750"/>
            <a:chExt cx="3810113" cy="1489824"/>
          </a:xfrm>
        </p:grpSpPr>
        <p:sp>
          <p:nvSpPr>
            <p:cNvPr id="3100" name="Google Shape;3100;p236"/>
            <p:cNvSpPr txBox="1"/>
            <p:nvPr/>
          </p:nvSpPr>
          <p:spPr>
            <a:xfrm>
              <a:off x="1508125" y="5129519"/>
              <a:ext cx="2140800" cy="548700"/>
            </a:xfrm>
            <a:prstGeom prst="rect">
              <a:avLst/>
            </a:prstGeom>
            <a:noFill/>
            <a:ln>
              <a:noFill/>
            </a:ln>
          </p:spPr>
          <p:txBody>
            <a:bodyPr anchorCtr="0" anchor="b" bIns="45700" lIns="0" spcFirstLastPara="1" rIns="0" wrap="square" tIns="0">
              <a:noAutofit/>
            </a:bodyPr>
            <a:lstStyle/>
            <a:p>
              <a:pPr indent="0" lvl="0" marL="0" rtl="0" algn="l">
                <a:lnSpc>
                  <a:spcPct val="115000"/>
                </a:lnSpc>
                <a:spcBef>
                  <a:spcPts val="0"/>
                </a:spcBef>
                <a:spcAft>
                  <a:spcPts val="0"/>
                </a:spcAft>
                <a:buNone/>
              </a:pPr>
              <a:r>
                <a:rPr lang="en" sz="1900">
                  <a:solidFill>
                    <a:srgbClr val="EE0000"/>
                  </a:solidFill>
                  <a:latin typeface="Red Hat Text"/>
                  <a:ea typeface="Red Hat Text"/>
                  <a:cs typeface="Red Hat Text"/>
                  <a:sym typeface="Red Hat Text"/>
                </a:rPr>
                <a:t>Configmap/Secrets</a:t>
              </a:r>
              <a:endParaRPr sz="1900">
                <a:solidFill>
                  <a:srgbClr val="EE0000"/>
                </a:solidFill>
                <a:latin typeface="Red Hat Text"/>
                <a:ea typeface="Red Hat Text"/>
                <a:cs typeface="Red Hat Text"/>
                <a:sym typeface="Red Hat Text"/>
              </a:endParaRPr>
            </a:p>
          </p:txBody>
        </p:sp>
        <p:pic>
          <p:nvPicPr>
            <p:cNvPr id="3101" name="Google Shape;3101;p236"/>
            <p:cNvPicPr preferRelativeResize="0"/>
            <p:nvPr/>
          </p:nvPicPr>
          <p:blipFill>
            <a:blip r:embed="rId4">
              <a:alphaModFix/>
            </a:blip>
            <a:stretch>
              <a:fillRect/>
            </a:stretch>
          </p:blipFill>
          <p:spPr>
            <a:xfrm>
              <a:off x="956487" y="5158388"/>
              <a:ext cx="551650" cy="553186"/>
            </a:xfrm>
            <a:prstGeom prst="rect">
              <a:avLst/>
            </a:prstGeom>
            <a:noFill/>
            <a:ln>
              <a:noFill/>
            </a:ln>
          </p:spPr>
        </p:pic>
        <p:sp>
          <p:nvSpPr>
            <p:cNvPr id="3102" name="Google Shape;3102;p236"/>
            <p:cNvSpPr txBox="1"/>
            <p:nvPr/>
          </p:nvSpPr>
          <p:spPr>
            <a:xfrm>
              <a:off x="1868325" y="4662956"/>
              <a:ext cx="2140800" cy="548700"/>
            </a:xfrm>
            <a:prstGeom prst="rect">
              <a:avLst/>
            </a:prstGeom>
            <a:noFill/>
            <a:ln>
              <a:noFill/>
            </a:ln>
          </p:spPr>
          <p:txBody>
            <a:bodyPr anchorCtr="0" anchor="b" bIns="45700" lIns="0" spcFirstLastPara="1" rIns="0" wrap="square" tIns="0">
              <a:noAutofit/>
            </a:bodyPr>
            <a:lstStyle/>
            <a:p>
              <a:pPr indent="0" lvl="0" marL="0" rtl="0" algn="l">
                <a:lnSpc>
                  <a:spcPct val="115000"/>
                </a:lnSpc>
                <a:spcBef>
                  <a:spcPts val="0"/>
                </a:spcBef>
                <a:spcAft>
                  <a:spcPts val="0"/>
                </a:spcAft>
                <a:buNone/>
              </a:pPr>
              <a:r>
                <a:rPr lang="en" sz="1900">
                  <a:solidFill>
                    <a:srgbClr val="EE0000"/>
                  </a:solidFill>
                  <a:latin typeface="Red Hat Text"/>
                  <a:ea typeface="Red Hat Text"/>
                  <a:cs typeface="Red Hat Text"/>
                  <a:sym typeface="Red Hat Text"/>
                </a:rPr>
                <a:t>Request/Limit</a:t>
              </a:r>
              <a:endParaRPr sz="1900">
                <a:solidFill>
                  <a:srgbClr val="EE0000"/>
                </a:solidFill>
                <a:latin typeface="Red Hat Text"/>
                <a:ea typeface="Red Hat Text"/>
                <a:cs typeface="Red Hat Text"/>
                <a:sym typeface="Red Hat Text"/>
              </a:endParaRPr>
            </a:p>
          </p:txBody>
        </p:sp>
        <p:pic>
          <p:nvPicPr>
            <p:cNvPr id="3103" name="Google Shape;3103;p236"/>
            <p:cNvPicPr preferRelativeResize="0"/>
            <p:nvPr/>
          </p:nvPicPr>
          <p:blipFill>
            <a:blip r:embed="rId5">
              <a:alphaModFix/>
            </a:blip>
            <a:stretch>
              <a:fillRect/>
            </a:stretch>
          </p:blipFill>
          <p:spPr>
            <a:xfrm>
              <a:off x="1315328" y="4731450"/>
              <a:ext cx="480189" cy="480189"/>
            </a:xfrm>
            <a:prstGeom prst="rect">
              <a:avLst/>
            </a:prstGeom>
            <a:noFill/>
            <a:ln>
              <a:noFill/>
            </a:ln>
          </p:spPr>
        </p:pic>
        <p:pic>
          <p:nvPicPr>
            <p:cNvPr id="3104" name="Google Shape;3104;p236"/>
            <p:cNvPicPr preferRelativeResize="0"/>
            <p:nvPr/>
          </p:nvPicPr>
          <p:blipFill>
            <a:blip r:embed="rId6">
              <a:alphaModFix/>
            </a:blip>
            <a:stretch>
              <a:fillRect/>
            </a:stretch>
          </p:blipFill>
          <p:spPr>
            <a:xfrm>
              <a:off x="1653420" y="4306278"/>
              <a:ext cx="462888" cy="464181"/>
            </a:xfrm>
            <a:prstGeom prst="rect">
              <a:avLst/>
            </a:prstGeom>
            <a:noFill/>
            <a:ln>
              <a:noFill/>
            </a:ln>
          </p:spPr>
        </p:pic>
        <p:sp>
          <p:nvSpPr>
            <p:cNvPr id="3105" name="Google Shape;3105;p236"/>
            <p:cNvSpPr txBox="1"/>
            <p:nvPr/>
          </p:nvSpPr>
          <p:spPr>
            <a:xfrm>
              <a:off x="2155100" y="4221750"/>
              <a:ext cx="2611500" cy="548700"/>
            </a:xfrm>
            <a:prstGeom prst="rect">
              <a:avLst/>
            </a:prstGeom>
            <a:noFill/>
            <a:ln>
              <a:noFill/>
            </a:ln>
          </p:spPr>
          <p:txBody>
            <a:bodyPr anchorCtr="0" anchor="b" bIns="45700" lIns="0" spcFirstLastPara="1" rIns="0" wrap="square" tIns="0">
              <a:noAutofit/>
            </a:bodyPr>
            <a:lstStyle/>
            <a:p>
              <a:pPr indent="0" lvl="0" marL="0" rtl="0" algn="l">
                <a:lnSpc>
                  <a:spcPct val="115000"/>
                </a:lnSpc>
                <a:spcBef>
                  <a:spcPts val="0"/>
                </a:spcBef>
                <a:spcAft>
                  <a:spcPts val="0"/>
                </a:spcAft>
                <a:buNone/>
              </a:pPr>
              <a:r>
                <a:rPr lang="en" sz="1900">
                  <a:solidFill>
                    <a:srgbClr val="EE0000"/>
                  </a:solidFill>
                  <a:latin typeface="Red Hat Text"/>
                  <a:ea typeface="Red Hat Text"/>
                  <a:cs typeface="Red Hat Text"/>
                  <a:sym typeface="Red Hat Text"/>
                </a:rPr>
                <a:t>Liveness/Readiness</a:t>
              </a:r>
              <a:endParaRPr sz="1900">
                <a:solidFill>
                  <a:srgbClr val="EE0000"/>
                </a:solidFill>
                <a:latin typeface="Red Hat Text"/>
                <a:ea typeface="Red Hat Text"/>
                <a:cs typeface="Red Hat Text"/>
                <a:sym typeface="Red Hat Text"/>
              </a:endParaRPr>
            </a:p>
          </p:txBody>
        </p:sp>
      </p:grpSp>
      <p:sp>
        <p:nvSpPr>
          <p:cNvPr id="3106" name="Google Shape;3106;p236"/>
          <p:cNvSpPr txBox="1"/>
          <p:nvPr/>
        </p:nvSpPr>
        <p:spPr>
          <a:xfrm>
            <a:off x="10642050" y="6186650"/>
            <a:ext cx="1437900" cy="548700"/>
          </a:xfrm>
          <a:prstGeom prst="rect">
            <a:avLst/>
          </a:prstGeom>
          <a:solidFill>
            <a:srgbClr val="FFFFFF"/>
          </a:solidFill>
          <a:ln>
            <a:noFill/>
          </a:ln>
        </p:spPr>
        <p:txBody>
          <a:bodyPr anchorCtr="0" anchor="b" bIns="45700" lIns="0" spcFirstLastPara="1" rIns="0" wrap="square" tIns="0">
            <a:noAutofit/>
          </a:bodyPr>
          <a:lstStyle/>
          <a:p>
            <a:pPr indent="0" lvl="0" marL="0" rtl="0" algn="l">
              <a:lnSpc>
                <a:spcPct val="115000"/>
              </a:lnSpc>
              <a:spcBef>
                <a:spcPts val="0"/>
              </a:spcBef>
              <a:spcAft>
                <a:spcPts val="0"/>
              </a:spcAft>
              <a:buNone/>
            </a:pPr>
            <a:r>
              <a:t/>
            </a:r>
            <a:endParaRPr sz="1900">
              <a:solidFill>
                <a:srgbClr val="EE0000"/>
              </a:solidFill>
              <a:latin typeface="Red Hat Text"/>
              <a:ea typeface="Red Hat Text"/>
              <a:cs typeface="Red Hat Text"/>
              <a:sym typeface="Red Hat Text"/>
            </a:endParaRPr>
          </a:p>
        </p:txBody>
      </p:sp>
      <p:grpSp>
        <p:nvGrpSpPr>
          <p:cNvPr id="3107" name="Google Shape;3107;p236"/>
          <p:cNvGrpSpPr/>
          <p:nvPr/>
        </p:nvGrpSpPr>
        <p:grpSpPr>
          <a:xfrm>
            <a:off x="4390808" y="2497650"/>
            <a:ext cx="4094317" cy="1935059"/>
            <a:chOff x="4390808" y="2497650"/>
            <a:chExt cx="4094317" cy="1935059"/>
          </a:xfrm>
        </p:grpSpPr>
        <p:grpSp>
          <p:nvGrpSpPr>
            <p:cNvPr id="3108" name="Google Shape;3108;p236"/>
            <p:cNvGrpSpPr/>
            <p:nvPr/>
          </p:nvGrpSpPr>
          <p:grpSpPr>
            <a:xfrm>
              <a:off x="4390808" y="2971800"/>
              <a:ext cx="3837630" cy="1460909"/>
              <a:chOff x="4390808" y="2971800"/>
              <a:chExt cx="3837630" cy="1460909"/>
            </a:xfrm>
          </p:grpSpPr>
          <p:pic>
            <p:nvPicPr>
              <p:cNvPr id="3109" name="Google Shape;3109;p236"/>
              <p:cNvPicPr preferRelativeResize="0"/>
              <p:nvPr/>
            </p:nvPicPr>
            <p:blipFill>
              <a:blip r:embed="rId6">
                <a:alphaModFix/>
              </a:blip>
              <a:stretch>
                <a:fillRect/>
              </a:stretch>
            </p:blipFill>
            <p:spPr>
              <a:xfrm>
                <a:off x="4390808" y="3968528"/>
                <a:ext cx="462888" cy="464181"/>
              </a:xfrm>
              <a:prstGeom prst="rect">
                <a:avLst/>
              </a:prstGeom>
              <a:noFill/>
              <a:ln>
                <a:noFill/>
              </a:ln>
            </p:spPr>
          </p:pic>
          <p:sp>
            <p:nvSpPr>
              <p:cNvPr id="3110" name="Google Shape;3110;p236"/>
              <p:cNvSpPr txBox="1"/>
              <p:nvPr/>
            </p:nvSpPr>
            <p:spPr>
              <a:xfrm>
                <a:off x="4892488" y="3883994"/>
                <a:ext cx="2140800" cy="548700"/>
              </a:xfrm>
              <a:prstGeom prst="rect">
                <a:avLst/>
              </a:prstGeom>
              <a:noFill/>
              <a:ln>
                <a:noFill/>
              </a:ln>
            </p:spPr>
            <p:txBody>
              <a:bodyPr anchorCtr="0" anchor="b" bIns="45700" lIns="0" spcFirstLastPara="1" rIns="0" wrap="square" tIns="0">
                <a:noAutofit/>
              </a:bodyPr>
              <a:lstStyle/>
              <a:p>
                <a:pPr indent="0" lvl="0" marL="0" rtl="0" algn="l">
                  <a:lnSpc>
                    <a:spcPct val="115000"/>
                  </a:lnSpc>
                  <a:spcBef>
                    <a:spcPts val="0"/>
                  </a:spcBef>
                  <a:spcAft>
                    <a:spcPts val="0"/>
                  </a:spcAft>
                  <a:buNone/>
                </a:pPr>
                <a:r>
                  <a:rPr lang="en" sz="1900">
                    <a:solidFill>
                      <a:srgbClr val="EE0000"/>
                    </a:solidFill>
                    <a:latin typeface="Red Hat Text"/>
                    <a:ea typeface="Red Hat Text"/>
                    <a:cs typeface="Red Hat Text"/>
                    <a:sym typeface="Red Hat Text"/>
                  </a:rPr>
                  <a:t>Disruption Budget</a:t>
                </a:r>
                <a:endParaRPr sz="1900">
                  <a:solidFill>
                    <a:srgbClr val="EE0000"/>
                  </a:solidFill>
                  <a:latin typeface="Red Hat Text"/>
                  <a:ea typeface="Red Hat Text"/>
                  <a:cs typeface="Red Hat Text"/>
                  <a:sym typeface="Red Hat Text"/>
                </a:endParaRPr>
              </a:p>
            </p:txBody>
          </p:sp>
          <p:sp>
            <p:nvSpPr>
              <p:cNvPr id="3111" name="Google Shape;3111;p236"/>
              <p:cNvSpPr txBox="1"/>
              <p:nvPr/>
            </p:nvSpPr>
            <p:spPr>
              <a:xfrm>
                <a:off x="5616938" y="2971800"/>
                <a:ext cx="2611500" cy="548700"/>
              </a:xfrm>
              <a:prstGeom prst="rect">
                <a:avLst/>
              </a:prstGeom>
              <a:noFill/>
              <a:ln>
                <a:noFill/>
              </a:ln>
            </p:spPr>
            <p:txBody>
              <a:bodyPr anchorCtr="0" anchor="b" bIns="45700" lIns="0" spcFirstLastPara="1" rIns="0" wrap="square" tIns="0">
                <a:noAutofit/>
              </a:bodyPr>
              <a:lstStyle/>
              <a:p>
                <a:pPr indent="0" lvl="0" marL="0" rtl="0" algn="l">
                  <a:lnSpc>
                    <a:spcPct val="115000"/>
                  </a:lnSpc>
                  <a:spcBef>
                    <a:spcPts val="0"/>
                  </a:spcBef>
                  <a:spcAft>
                    <a:spcPts val="0"/>
                  </a:spcAft>
                  <a:buNone/>
                </a:pPr>
                <a:r>
                  <a:rPr lang="en" sz="1900">
                    <a:solidFill>
                      <a:srgbClr val="EE0000"/>
                    </a:solidFill>
                    <a:latin typeface="Red Hat Text"/>
                    <a:ea typeface="Red Hat Text"/>
                    <a:cs typeface="Red Hat Text"/>
                    <a:sym typeface="Red Hat Text"/>
                  </a:rPr>
                  <a:t>Logs/Monitoring/Alerts</a:t>
                </a:r>
                <a:endParaRPr sz="1900">
                  <a:solidFill>
                    <a:srgbClr val="EE0000"/>
                  </a:solidFill>
                  <a:latin typeface="Red Hat Text"/>
                  <a:ea typeface="Red Hat Text"/>
                  <a:cs typeface="Red Hat Text"/>
                  <a:sym typeface="Red Hat Text"/>
                </a:endParaRPr>
              </a:p>
            </p:txBody>
          </p:sp>
          <p:pic>
            <p:nvPicPr>
              <p:cNvPr id="3112" name="Google Shape;3112;p236"/>
              <p:cNvPicPr preferRelativeResize="0"/>
              <p:nvPr/>
            </p:nvPicPr>
            <p:blipFill>
              <a:blip r:embed="rId4">
                <a:alphaModFix/>
              </a:blip>
              <a:stretch>
                <a:fillRect/>
              </a:stretch>
            </p:blipFill>
            <p:spPr>
              <a:xfrm>
                <a:off x="5065300" y="2987608"/>
                <a:ext cx="551650" cy="553186"/>
              </a:xfrm>
              <a:prstGeom prst="rect">
                <a:avLst/>
              </a:prstGeom>
              <a:noFill/>
              <a:ln>
                <a:noFill/>
              </a:ln>
            </p:spPr>
          </p:pic>
          <p:sp>
            <p:nvSpPr>
              <p:cNvPr id="3113" name="Google Shape;3113;p236"/>
              <p:cNvSpPr txBox="1"/>
              <p:nvPr/>
            </p:nvSpPr>
            <p:spPr>
              <a:xfrm>
                <a:off x="5299738" y="3414800"/>
                <a:ext cx="2439900" cy="548700"/>
              </a:xfrm>
              <a:prstGeom prst="rect">
                <a:avLst/>
              </a:prstGeom>
              <a:noFill/>
              <a:ln>
                <a:noFill/>
              </a:ln>
            </p:spPr>
            <p:txBody>
              <a:bodyPr anchorCtr="0" anchor="b" bIns="45700" lIns="0" spcFirstLastPara="1" rIns="0" wrap="square" tIns="0">
                <a:noAutofit/>
              </a:bodyPr>
              <a:lstStyle/>
              <a:p>
                <a:pPr indent="0" lvl="0" marL="0" rtl="0" algn="l">
                  <a:lnSpc>
                    <a:spcPct val="115000"/>
                  </a:lnSpc>
                  <a:spcBef>
                    <a:spcPts val="0"/>
                  </a:spcBef>
                  <a:spcAft>
                    <a:spcPts val="0"/>
                  </a:spcAft>
                  <a:buNone/>
                </a:pPr>
                <a:r>
                  <a:rPr lang="en" sz="1900">
                    <a:solidFill>
                      <a:srgbClr val="EE0000"/>
                    </a:solidFill>
                    <a:latin typeface="Red Hat Text"/>
                    <a:ea typeface="Red Hat Text"/>
                    <a:cs typeface="Red Hat Text"/>
                    <a:sym typeface="Red Hat Text"/>
                  </a:rPr>
                  <a:t>Graceful Termination</a:t>
                </a:r>
                <a:endParaRPr sz="1900">
                  <a:solidFill>
                    <a:srgbClr val="EE0000"/>
                  </a:solidFill>
                  <a:latin typeface="Red Hat Text"/>
                  <a:ea typeface="Red Hat Text"/>
                  <a:cs typeface="Red Hat Text"/>
                  <a:sym typeface="Red Hat Text"/>
                </a:endParaRPr>
              </a:p>
            </p:txBody>
          </p:sp>
          <p:pic>
            <p:nvPicPr>
              <p:cNvPr id="3114" name="Google Shape;3114;p236"/>
              <p:cNvPicPr preferRelativeResize="0"/>
              <p:nvPr/>
            </p:nvPicPr>
            <p:blipFill>
              <a:blip r:embed="rId5">
                <a:alphaModFix/>
              </a:blip>
              <a:stretch>
                <a:fillRect/>
              </a:stretch>
            </p:blipFill>
            <p:spPr>
              <a:xfrm>
                <a:off x="4746741" y="3483288"/>
                <a:ext cx="480189" cy="480189"/>
              </a:xfrm>
              <a:prstGeom prst="rect">
                <a:avLst/>
              </a:prstGeom>
              <a:noFill/>
              <a:ln>
                <a:noFill/>
              </a:ln>
            </p:spPr>
          </p:pic>
        </p:grpSp>
        <p:sp>
          <p:nvSpPr>
            <p:cNvPr id="3115" name="Google Shape;3115;p236"/>
            <p:cNvSpPr txBox="1"/>
            <p:nvPr/>
          </p:nvSpPr>
          <p:spPr>
            <a:xfrm>
              <a:off x="5873625" y="2497650"/>
              <a:ext cx="2611500" cy="548700"/>
            </a:xfrm>
            <a:prstGeom prst="rect">
              <a:avLst/>
            </a:prstGeom>
            <a:noFill/>
            <a:ln>
              <a:noFill/>
            </a:ln>
          </p:spPr>
          <p:txBody>
            <a:bodyPr anchorCtr="0" anchor="b" bIns="45700" lIns="0" spcFirstLastPara="1" rIns="0" wrap="square" tIns="0">
              <a:noAutofit/>
            </a:bodyPr>
            <a:lstStyle/>
            <a:p>
              <a:pPr indent="0" lvl="0" marL="0" rtl="0" algn="l">
                <a:lnSpc>
                  <a:spcPct val="115000"/>
                </a:lnSpc>
                <a:spcBef>
                  <a:spcPts val="0"/>
                </a:spcBef>
                <a:spcAft>
                  <a:spcPts val="0"/>
                </a:spcAft>
                <a:buNone/>
              </a:pPr>
              <a:r>
                <a:rPr lang="en" sz="1900">
                  <a:solidFill>
                    <a:srgbClr val="EE0000"/>
                  </a:solidFill>
                  <a:latin typeface="Red Hat Text"/>
                  <a:ea typeface="Red Hat Text"/>
                  <a:cs typeface="Red Hat Text"/>
                  <a:sym typeface="Red Hat Text"/>
                </a:rPr>
                <a:t>App Resiliency</a:t>
              </a:r>
              <a:endParaRPr sz="1900">
                <a:solidFill>
                  <a:srgbClr val="EE0000"/>
                </a:solidFill>
                <a:latin typeface="Red Hat Text"/>
                <a:ea typeface="Red Hat Text"/>
                <a:cs typeface="Red Hat Text"/>
                <a:sym typeface="Red Hat Text"/>
              </a:endParaRPr>
            </a:p>
          </p:txBody>
        </p:sp>
        <p:pic>
          <p:nvPicPr>
            <p:cNvPr id="3116" name="Google Shape;3116;p236"/>
            <p:cNvPicPr preferRelativeResize="0"/>
            <p:nvPr/>
          </p:nvPicPr>
          <p:blipFill>
            <a:blip r:embed="rId4">
              <a:alphaModFix/>
            </a:blip>
            <a:stretch>
              <a:fillRect/>
            </a:stretch>
          </p:blipFill>
          <p:spPr>
            <a:xfrm>
              <a:off x="5321987" y="2513458"/>
              <a:ext cx="551650" cy="553186"/>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7"/>
                                        </p:tgtEl>
                                        <p:attrNameLst>
                                          <p:attrName>style.visibility</p:attrName>
                                        </p:attrNameLst>
                                      </p:cBhvr>
                                      <p:to>
                                        <p:strVal val="visible"/>
                                      </p:to>
                                    </p:set>
                                    <p:animEffect filter="fade" transition="in">
                                      <p:cBhvr>
                                        <p:cTn dur="1000"/>
                                        <p:tgtEl>
                                          <p:spTgt spid="31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0" name="Shape 3120"/>
        <p:cNvGrpSpPr/>
        <p:nvPr/>
      </p:nvGrpSpPr>
      <p:grpSpPr>
        <a:xfrm>
          <a:off x="0" y="0"/>
          <a:ext cx="0" cy="0"/>
          <a:chOff x="0" y="0"/>
          <a:chExt cx="0" cy="0"/>
        </a:xfrm>
      </p:grpSpPr>
      <p:sp>
        <p:nvSpPr>
          <p:cNvPr id="3121" name="Google Shape;3121;p237"/>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#Improve Reliability</a:t>
            </a:r>
            <a:endParaRPr/>
          </a:p>
        </p:txBody>
      </p:sp>
      <p:sp>
        <p:nvSpPr>
          <p:cNvPr id="3122" name="Google Shape;3122;p237"/>
          <p:cNvSpPr txBox="1"/>
          <p:nvPr>
            <p:ph type="title"/>
          </p:nvPr>
        </p:nvSpPr>
        <p:spPr>
          <a:xfrm>
            <a:off x="1844475" y="991600"/>
            <a:ext cx="11226300" cy="1318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 sz="3300"/>
              <a:t>#4 - Protect Application with </a:t>
            </a:r>
            <a:endParaRPr b="1" sz="3300"/>
          </a:p>
          <a:p>
            <a:pPr indent="0" lvl="0" marL="0" rtl="0" algn="l">
              <a:lnSpc>
                <a:spcPct val="115000"/>
              </a:lnSpc>
              <a:spcBef>
                <a:spcPts val="0"/>
              </a:spcBef>
              <a:spcAft>
                <a:spcPts val="0"/>
              </a:spcAft>
              <a:buNone/>
            </a:pPr>
            <a:r>
              <a:rPr b="1" lang="en" sz="3300"/>
              <a:t>Pod Disruption Budget</a:t>
            </a:r>
            <a:endParaRPr b="1" sz="3300"/>
          </a:p>
          <a:p>
            <a:pPr indent="0" lvl="0" marL="0" rtl="0" algn="l">
              <a:lnSpc>
                <a:spcPct val="115000"/>
              </a:lnSpc>
              <a:spcBef>
                <a:spcPts val="0"/>
              </a:spcBef>
              <a:spcAft>
                <a:spcPts val="0"/>
              </a:spcAft>
              <a:buClr>
                <a:srgbClr val="000000"/>
              </a:buClr>
              <a:buSzPts val="1100"/>
              <a:buFont typeface="Arial"/>
              <a:buNone/>
            </a:pPr>
            <a:r>
              <a:t/>
            </a:r>
            <a:endParaRPr b="1"/>
          </a:p>
        </p:txBody>
      </p:sp>
      <p:sp>
        <p:nvSpPr>
          <p:cNvPr id="3123" name="Google Shape;3123;p23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124" name="Google Shape;3124;p237"/>
          <p:cNvSpPr txBox="1"/>
          <p:nvPr>
            <p:ph idx="4" type="subTitle"/>
          </p:nvPr>
        </p:nvSpPr>
        <p:spPr>
          <a:xfrm>
            <a:off x="691825" y="3387275"/>
            <a:ext cx="4660800" cy="2220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900"/>
              <a:t>To ensure that your application remains available in case of pod need to be evicted from node.</a:t>
            </a:r>
            <a:endParaRPr sz="1900"/>
          </a:p>
        </p:txBody>
      </p:sp>
      <p:sp>
        <p:nvSpPr>
          <p:cNvPr id="3125" name="Google Shape;3125;p237"/>
          <p:cNvSpPr txBox="1"/>
          <p:nvPr>
            <p:ph idx="5" type="subTitle"/>
          </p:nvPr>
        </p:nvSpPr>
        <p:spPr>
          <a:xfrm>
            <a:off x="691825" y="2983925"/>
            <a:ext cx="4660800" cy="34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800"/>
              <a:t>Why</a:t>
            </a:r>
            <a:endParaRPr sz="3800"/>
          </a:p>
        </p:txBody>
      </p:sp>
      <p:pic>
        <p:nvPicPr>
          <p:cNvPr id="3126" name="Google Shape;3126;p237"/>
          <p:cNvPicPr preferRelativeResize="0"/>
          <p:nvPr/>
        </p:nvPicPr>
        <p:blipFill rotWithShape="1">
          <a:blip r:embed="rId3">
            <a:alphaModFix/>
          </a:blip>
          <a:srcRect b="0" l="20767" r="20767" t="0"/>
          <a:stretch/>
        </p:blipFill>
        <p:spPr>
          <a:xfrm>
            <a:off x="4609300" y="6114575"/>
            <a:ext cx="367750" cy="629050"/>
          </a:xfrm>
          <a:prstGeom prst="rect">
            <a:avLst/>
          </a:prstGeom>
          <a:noFill/>
          <a:ln>
            <a:noFill/>
          </a:ln>
        </p:spPr>
      </p:pic>
      <p:pic>
        <p:nvPicPr>
          <p:cNvPr id="3127" name="Google Shape;3127;p237"/>
          <p:cNvPicPr preferRelativeResize="0"/>
          <p:nvPr/>
        </p:nvPicPr>
        <p:blipFill rotWithShape="1">
          <a:blip r:embed="rId4">
            <a:alphaModFix/>
          </a:blip>
          <a:srcRect b="0" l="0" r="0" t="0"/>
          <a:stretch/>
        </p:blipFill>
        <p:spPr>
          <a:xfrm>
            <a:off x="447770" y="1045482"/>
            <a:ext cx="1318950" cy="1318925"/>
          </a:xfrm>
          <a:prstGeom prst="rect">
            <a:avLst/>
          </a:prstGeom>
          <a:noFill/>
          <a:ln>
            <a:noFill/>
          </a:ln>
        </p:spPr>
      </p:pic>
      <p:sp>
        <p:nvSpPr>
          <p:cNvPr id="3128" name="Google Shape;3128;p237"/>
          <p:cNvSpPr txBox="1"/>
          <p:nvPr>
            <p:ph idx="4" type="subTitle"/>
          </p:nvPr>
        </p:nvSpPr>
        <p:spPr>
          <a:xfrm>
            <a:off x="6724275" y="3387275"/>
            <a:ext cx="4660800" cy="2220300"/>
          </a:xfrm>
          <a:prstGeom prst="rect">
            <a:avLst/>
          </a:prstGeom>
        </p:spPr>
        <p:txBody>
          <a:bodyPr anchorCtr="0" anchor="t" bIns="0" lIns="0" spcFirstLastPara="1" rIns="0" wrap="square" tIns="0">
            <a:noAutofit/>
          </a:bodyPr>
          <a:lstStyle/>
          <a:p>
            <a:pPr indent="-349250" lvl="0" marL="457200" rtl="0" algn="l">
              <a:spcBef>
                <a:spcPts val="0"/>
              </a:spcBef>
              <a:spcAft>
                <a:spcPts val="0"/>
              </a:spcAft>
              <a:buSzPts val="1900"/>
              <a:buChar char="●"/>
            </a:pPr>
            <a:r>
              <a:rPr lang="en" sz="1900"/>
              <a:t>Define acceptable toleration level for your application</a:t>
            </a:r>
            <a:endParaRPr sz="1900"/>
          </a:p>
          <a:p>
            <a:pPr indent="-349250" lvl="0" marL="457200" rtl="0" algn="l">
              <a:spcBef>
                <a:spcPts val="0"/>
              </a:spcBef>
              <a:spcAft>
                <a:spcPts val="0"/>
              </a:spcAft>
              <a:buSzPts val="1900"/>
              <a:buChar char="●"/>
            </a:pPr>
            <a:r>
              <a:rPr lang="en" sz="1900"/>
              <a:t>Config PodDisruptionBudget </a:t>
            </a:r>
            <a:endParaRPr sz="1900"/>
          </a:p>
          <a:p>
            <a:pPr indent="0" lvl="0" marL="0" rtl="0" algn="l">
              <a:spcBef>
                <a:spcPts val="500"/>
              </a:spcBef>
              <a:spcAft>
                <a:spcPts val="0"/>
              </a:spcAft>
              <a:buNone/>
            </a:pPr>
            <a:r>
              <a:t/>
            </a:r>
            <a:endParaRPr sz="1900">
              <a:solidFill>
                <a:schemeClr val="dk1"/>
              </a:solidFill>
            </a:endParaRPr>
          </a:p>
          <a:p>
            <a:pPr indent="0" lvl="0" marL="0" rtl="0" algn="l">
              <a:spcBef>
                <a:spcPts val="500"/>
              </a:spcBef>
              <a:spcAft>
                <a:spcPts val="500"/>
              </a:spcAft>
              <a:buNone/>
            </a:pPr>
            <a:r>
              <a:t/>
            </a:r>
            <a:endParaRPr sz="1900"/>
          </a:p>
        </p:txBody>
      </p:sp>
      <p:sp>
        <p:nvSpPr>
          <p:cNvPr id="3129" name="Google Shape;3129;p237"/>
          <p:cNvSpPr txBox="1"/>
          <p:nvPr>
            <p:ph idx="5" type="subTitle"/>
          </p:nvPr>
        </p:nvSpPr>
        <p:spPr>
          <a:xfrm>
            <a:off x="6724275" y="2983925"/>
            <a:ext cx="4660800" cy="34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800"/>
              <a:t>How</a:t>
            </a:r>
            <a:endParaRPr sz="3800"/>
          </a:p>
        </p:txBody>
      </p:sp>
      <p:pic>
        <p:nvPicPr>
          <p:cNvPr id="3130" name="Google Shape;3130;p237"/>
          <p:cNvPicPr preferRelativeResize="0"/>
          <p:nvPr/>
        </p:nvPicPr>
        <p:blipFill rotWithShape="1">
          <a:blip r:embed="rId5">
            <a:alphaModFix/>
          </a:blip>
          <a:srcRect b="139" l="0" r="0" t="139"/>
          <a:stretch/>
        </p:blipFill>
        <p:spPr>
          <a:xfrm>
            <a:off x="7958181" y="2416843"/>
            <a:ext cx="863988" cy="863987"/>
          </a:xfrm>
          <a:prstGeom prst="rect">
            <a:avLst/>
          </a:prstGeom>
          <a:noFill/>
          <a:ln>
            <a:noFill/>
          </a:ln>
        </p:spPr>
      </p:pic>
      <p:pic>
        <p:nvPicPr>
          <p:cNvPr id="3131" name="Google Shape;3131;p237"/>
          <p:cNvPicPr preferRelativeResize="0"/>
          <p:nvPr/>
        </p:nvPicPr>
        <p:blipFill rotWithShape="1">
          <a:blip r:embed="rId6">
            <a:alphaModFix/>
          </a:blip>
          <a:srcRect b="0" l="139" r="139" t="0"/>
          <a:stretch/>
        </p:blipFill>
        <p:spPr>
          <a:xfrm>
            <a:off x="1709408" y="2538134"/>
            <a:ext cx="864000" cy="864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4"/>
                                        </p:tgtEl>
                                        <p:attrNameLst>
                                          <p:attrName>style.visibility</p:attrName>
                                        </p:attrNameLst>
                                      </p:cBhvr>
                                      <p:to>
                                        <p:strVal val="visible"/>
                                      </p:to>
                                    </p:set>
                                    <p:animEffect filter="fade" transition="in">
                                      <p:cBhvr>
                                        <p:cTn dur="1000"/>
                                        <p:tgtEl>
                                          <p:spTgt spid="31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8"/>
                                        </p:tgtEl>
                                        <p:attrNameLst>
                                          <p:attrName>style.visibility</p:attrName>
                                        </p:attrNameLst>
                                      </p:cBhvr>
                                      <p:to>
                                        <p:strVal val="visible"/>
                                      </p:to>
                                    </p:set>
                                    <p:animEffect filter="fade" transition="in">
                                      <p:cBhvr>
                                        <p:cTn dur="1000"/>
                                        <p:tgtEl>
                                          <p:spTgt spid="31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5" name="Shape 3135"/>
        <p:cNvGrpSpPr/>
        <p:nvPr/>
      </p:nvGrpSpPr>
      <p:grpSpPr>
        <a:xfrm>
          <a:off x="0" y="0"/>
          <a:ext cx="0" cy="0"/>
          <a:chOff x="0" y="0"/>
          <a:chExt cx="0" cy="0"/>
        </a:xfrm>
      </p:grpSpPr>
      <p:sp>
        <p:nvSpPr>
          <p:cNvPr id="3136" name="Google Shape;3136;p238"/>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#Improve Reliability</a:t>
            </a:r>
            <a:endParaRPr/>
          </a:p>
        </p:txBody>
      </p:sp>
      <p:sp>
        <p:nvSpPr>
          <p:cNvPr id="3137" name="Google Shape;3137;p238"/>
          <p:cNvSpPr txBox="1"/>
          <p:nvPr>
            <p:ph type="title"/>
          </p:nvPr>
        </p:nvSpPr>
        <p:spPr>
          <a:xfrm>
            <a:off x="1844475" y="991600"/>
            <a:ext cx="11226300" cy="1318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 sz="3300"/>
              <a:t>#4 - Pod Disruption Budget - Example</a:t>
            </a:r>
            <a:endParaRPr b="1"/>
          </a:p>
        </p:txBody>
      </p:sp>
      <p:sp>
        <p:nvSpPr>
          <p:cNvPr id="3138" name="Google Shape;3138;p23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3139" name="Google Shape;3139;p238"/>
          <p:cNvPicPr preferRelativeResize="0"/>
          <p:nvPr/>
        </p:nvPicPr>
        <p:blipFill rotWithShape="1">
          <a:blip r:embed="rId3">
            <a:alphaModFix/>
          </a:blip>
          <a:srcRect b="0" l="20767" r="20767" t="0"/>
          <a:stretch/>
        </p:blipFill>
        <p:spPr>
          <a:xfrm>
            <a:off x="4609300" y="6114575"/>
            <a:ext cx="367750" cy="629050"/>
          </a:xfrm>
          <a:prstGeom prst="rect">
            <a:avLst/>
          </a:prstGeom>
          <a:noFill/>
          <a:ln>
            <a:noFill/>
          </a:ln>
        </p:spPr>
      </p:pic>
      <p:pic>
        <p:nvPicPr>
          <p:cNvPr id="3140" name="Google Shape;3140;p238"/>
          <p:cNvPicPr preferRelativeResize="0"/>
          <p:nvPr/>
        </p:nvPicPr>
        <p:blipFill rotWithShape="1">
          <a:blip r:embed="rId4">
            <a:alphaModFix/>
          </a:blip>
          <a:srcRect b="0" l="0" r="0" t="0"/>
          <a:stretch/>
        </p:blipFill>
        <p:spPr>
          <a:xfrm>
            <a:off x="447770" y="871757"/>
            <a:ext cx="1318950" cy="1318925"/>
          </a:xfrm>
          <a:prstGeom prst="rect">
            <a:avLst/>
          </a:prstGeom>
          <a:noFill/>
          <a:ln>
            <a:noFill/>
          </a:ln>
        </p:spPr>
      </p:pic>
      <p:pic>
        <p:nvPicPr>
          <p:cNvPr id="3141" name="Google Shape;3141;p238"/>
          <p:cNvPicPr preferRelativeResize="0"/>
          <p:nvPr/>
        </p:nvPicPr>
        <p:blipFill>
          <a:blip r:embed="rId5">
            <a:alphaModFix/>
          </a:blip>
          <a:stretch>
            <a:fillRect/>
          </a:stretch>
        </p:blipFill>
        <p:spPr>
          <a:xfrm>
            <a:off x="6313325" y="2187824"/>
            <a:ext cx="5878675" cy="4670175"/>
          </a:xfrm>
          <a:prstGeom prst="rect">
            <a:avLst/>
          </a:prstGeom>
          <a:noFill/>
          <a:ln>
            <a:noFill/>
          </a:ln>
        </p:spPr>
      </p:pic>
      <p:sp>
        <p:nvSpPr>
          <p:cNvPr id="3142" name="Google Shape;3142;p238"/>
          <p:cNvSpPr txBox="1"/>
          <p:nvPr>
            <p:ph idx="4" type="subTitle"/>
          </p:nvPr>
        </p:nvSpPr>
        <p:spPr>
          <a:xfrm>
            <a:off x="813675" y="2187825"/>
            <a:ext cx="5437800" cy="447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900"/>
              <a:t>Set Pod Disruption Budget</a:t>
            </a:r>
            <a:endParaRPr sz="1900"/>
          </a:p>
          <a:p>
            <a:pPr indent="-349250" lvl="0" marL="457200" rtl="0" algn="l">
              <a:spcBef>
                <a:spcPts val="500"/>
              </a:spcBef>
              <a:spcAft>
                <a:spcPts val="0"/>
              </a:spcAft>
              <a:buSzPts val="1900"/>
              <a:buChar char="●"/>
            </a:pPr>
            <a:r>
              <a:rPr lang="en" sz="1900"/>
              <a:t>Match label app = demo</a:t>
            </a:r>
            <a:endParaRPr sz="1900"/>
          </a:p>
          <a:p>
            <a:pPr indent="-349250" lvl="0" marL="457200" rtl="0" algn="l">
              <a:spcBef>
                <a:spcPts val="0"/>
              </a:spcBef>
              <a:spcAft>
                <a:spcPts val="0"/>
              </a:spcAft>
              <a:buSzPts val="1900"/>
              <a:buChar char="●"/>
            </a:pPr>
            <a:r>
              <a:rPr lang="en" sz="1900"/>
              <a:t>Maximum number of unavailable is 40%</a:t>
            </a:r>
            <a:endParaRPr sz="1900"/>
          </a:p>
          <a:p>
            <a:pPr indent="-349250" lvl="0" marL="457200" rtl="0" algn="l">
              <a:spcBef>
                <a:spcPts val="0"/>
              </a:spcBef>
              <a:spcAft>
                <a:spcPts val="0"/>
              </a:spcAft>
              <a:buSzPts val="1900"/>
              <a:buChar char="●"/>
            </a:pPr>
            <a:r>
              <a:rPr lang="en" sz="1900"/>
              <a:t>You can also specify with minAvailable</a:t>
            </a:r>
            <a:endParaRPr sz="1900"/>
          </a:p>
          <a:p>
            <a:pPr indent="-349250" lvl="0" marL="457200" rtl="0" algn="l">
              <a:spcBef>
                <a:spcPts val="0"/>
              </a:spcBef>
              <a:spcAft>
                <a:spcPts val="0"/>
              </a:spcAft>
              <a:buSzPts val="1900"/>
              <a:buChar char="●"/>
            </a:pPr>
            <a:r>
              <a:rPr lang="en" sz="1900"/>
              <a:t>Number can be percentage or absolute value</a:t>
            </a:r>
            <a:endParaRPr sz="19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6" name="Shape 3146"/>
        <p:cNvGrpSpPr/>
        <p:nvPr/>
      </p:nvGrpSpPr>
      <p:grpSpPr>
        <a:xfrm>
          <a:off x="0" y="0"/>
          <a:ext cx="0" cy="0"/>
          <a:chOff x="0" y="0"/>
          <a:chExt cx="0" cy="0"/>
        </a:xfrm>
      </p:grpSpPr>
      <p:sp>
        <p:nvSpPr>
          <p:cNvPr id="3147" name="Google Shape;3147;p239"/>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#Improve Reliability</a:t>
            </a:r>
            <a:endParaRPr/>
          </a:p>
        </p:txBody>
      </p:sp>
      <p:sp>
        <p:nvSpPr>
          <p:cNvPr id="3148" name="Google Shape;3148;p23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3149" name="Google Shape;3149;p239"/>
          <p:cNvPicPr preferRelativeResize="0"/>
          <p:nvPr/>
        </p:nvPicPr>
        <p:blipFill rotWithShape="1">
          <a:blip r:embed="rId3">
            <a:alphaModFix/>
          </a:blip>
          <a:srcRect b="0" l="20767" r="20767" t="0"/>
          <a:stretch/>
        </p:blipFill>
        <p:spPr>
          <a:xfrm>
            <a:off x="4609300" y="6114575"/>
            <a:ext cx="367750" cy="629050"/>
          </a:xfrm>
          <a:prstGeom prst="rect">
            <a:avLst/>
          </a:prstGeom>
          <a:noFill/>
          <a:ln>
            <a:noFill/>
          </a:ln>
        </p:spPr>
      </p:pic>
      <p:sp>
        <p:nvSpPr>
          <p:cNvPr id="3150" name="Google Shape;3150;p239"/>
          <p:cNvSpPr/>
          <p:nvPr/>
        </p:nvSpPr>
        <p:spPr>
          <a:xfrm>
            <a:off x="0" y="13200"/>
            <a:ext cx="12192000" cy="68448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5" name="Shape 2865"/>
        <p:cNvGrpSpPr/>
        <p:nvPr/>
      </p:nvGrpSpPr>
      <p:grpSpPr>
        <a:xfrm>
          <a:off x="0" y="0"/>
          <a:ext cx="0" cy="0"/>
          <a:chOff x="0" y="0"/>
          <a:chExt cx="0" cy="0"/>
        </a:xfrm>
      </p:grpSpPr>
      <p:sp>
        <p:nvSpPr>
          <p:cNvPr id="2866" name="Google Shape;2866;p22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867" name="Google Shape;2867;p222"/>
          <p:cNvSpPr/>
          <p:nvPr/>
        </p:nvSpPr>
        <p:spPr>
          <a:xfrm>
            <a:off x="4100225" y="1441171"/>
            <a:ext cx="92400" cy="2988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222"/>
          <p:cNvSpPr/>
          <p:nvPr/>
        </p:nvSpPr>
        <p:spPr>
          <a:xfrm>
            <a:off x="4100225" y="3088627"/>
            <a:ext cx="92400" cy="2988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222"/>
          <p:cNvSpPr/>
          <p:nvPr/>
        </p:nvSpPr>
        <p:spPr>
          <a:xfrm>
            <a:off x="4100225" y="4743208"/>
            <a:ext cx="92400" cy="2988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70" name="Google Shape;2870;p222"/>
          <p:cNvPicPr preferRelativeResize="0"/>
          <p:nvPr/>
        </p:nvPicPr>
        <p:blipFill rotWithShape="1">
          <a:blip r:embed="rId3">
            <a:alphaModFix/>
          </a:blip>
          <a:srcRect b="0" l="20767" r="20767" t="0"/>
          <a:stretch/>
        </p:blipFill>
        <p:spPr>
          <a:xfrm>
            <a:off x="97350" y="3019675"/>
            <a:ext cx="386950" cy="661875"/>
          </a:xfrm>
          <a:prstGeom prst="rect">
            <a:avLst/>
          </a:prstGeom>
          <a:noFill/>
          <a:ln>
            <a:noFill/>
          </a:ln>
        </p:spPr>
      </p:pic>
      <p:sp>
        <p:nvSpPr>
          <p:cNvPr id="2871" name="Google Shape;2871;p222"/>
          <p:cNvSpPr txBox="1"/>
          <p:nvPr>
            <p:ph idx="3" type="subTitle"/>
          </p:nvPr>
        </p:nvSpPr>
        <p:spPr>
          <a:xfrm>
            <a:off x="4347900" y="5347050"/>
            <a:ext cx="3357300" cy="6456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sz="1900">
                <a:latin typeface="Red Hat Display Medium"/>
                <a:ea typeface="Red Hat Display Medium"/>
                <a:cs typeface="Red Hat Display Medium"/>
                <a:sym typeface="Red Hat Display Medium"/>
              </a:rPr>
              <a:t>Enhance your microservice  on Kubernetes with Event Driven Architecture</a:t>
            </a:r>
            <a:endParaRPr sz="1900">
              <a:latin typeface="Red Hat Display Medium"/>
              <a:ea typeface="Red Hat Display Medium"/>
              <a:cs typeface="Red Hat Display Medium"/>
              <a:sym typeface="Red Hat Display Medium"/>
            </a:endParaRPr>
          </a:p>
          <a:p>
            <a:pPr indent="0" lvl="0" marL="0" rtl="0" algn="ctr">
              <a:spcBef>
                <a:spcPts val="0"/>
              </a:spcBef>
              <a:spcAft>
                <a:spcPts val="0"/>
              </a:spcAft>
              <a:buNone/>
            </a:pPr>
            <a:r>
              <a:t/>
            </a:r>
            <a:endParaRPr sz="1800"/>
          </a:p>
        </p:txBody>
      </p:sp>
      <p:sp>
        <p:nvSpPr>
          <p:cNvPr id="2872" name="Google Shape;2872;p222"/>
          <p:cNvSpPr txBox="1"/>
          <p:nvPr/>
        </p:nvSpPr>
        <p:spPr>
          <a:xfrm>
            <a:off x="81975" y="1617450"/>
            <a:ext cx="4018200" cy="42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Red Hat Text"/>
                <a:ea typeface="Red Hat Text"/>
                <a:cs typeface="Red Hat Text"/>
                <a:sym typeface="Red Hat Text"/>
              </a:rPr>
              <a:t>Best practices &amp; guidelines to develop Kube-Native Increasing reliability and better security</a:t>
            </a:r>
            <a:endParaRPr sz="3000">
              <a:solidFill>
                <a:schemeClr val="dk1"/>
              </a:solidFill>
              <a:latin typeface="Red Hat Text"/>
              <a:ea typeface="Red Hat Text"/>
              <a:cs typeface="Red Hat Text"/>
              <a:sym typeface="Red Hat Text"/>
            </a:endParaRPr>
          </a:p>
          <a:p>
            <a:pPr indent="0" lvl="0" marL="0" rtl="0" algn="l">
              <a:spcBef>
                <a:spcPts val="0"/>
              </a:spcBef>
              <a:spcAft>
                <a:spcPts val="0"/>
              </a:spcAft>
              <a:buNone/>
            </a:pPr>
            <a:r>
              <a:t/>
            </a:r>
            <a:endParaRPr sz="3000">
              <a:solidFill>
                <a:schemeClr val="dk1"/>
              </a:solidFill>
              <a:latin typeface="Red Hat Text"/>
              <a:ea typeface="Red Hat Text"/>
              <a:cs typeface="Red Hat Text"/>
              <a:sym typeface="Red Hat Text"/>
            </a:endParaRPr>
          </a:p>
        </p:txBody>
      </p:sp>
      <p:pic>
        <p:nvPicPr>
          <p:cNvPr id="2873" name="Google Shape;2873;p222"/>
          <p:cNvPicPr preferRelativeResize="0"/>
          <p:nvPr/>
        </p:nvPicPr>
        <p:blipFill rotWithShape="1">
          <a:blip r:embed="rId4">
            <a:alphaModFix/>
          </a:blip>
          <a:srcRect b="42700" l="38072" r="37696" t="20663"/>
          <a:stretch/>
        </p:blipFill>
        <p:spPr>
          <a:xfrm>
            <a:off x="9756865" y="931900"/>
            <a:ext cx="995674" cy="1114200"/>
          </a:xfrm>
          <a:prstGeom prst="rect">
            <a:avLst/>
          </a:prstGeom>
          <a:noFill/>
          <a:ln>
            <a:noFill/>
          </a:ln>
        </p:spPr>
      </p:pic>
      <p:sp>
        <p:nvSpPr>
          <p:cNvPr id="2874" name="Google Shape;2874;p222"/>
          <p:cNvSpPr txBox="1"/>
          <p:nvPr>
            <p:ph idx="3" type="subTitle"/>
          </p:nvPr>
        </p:nvSpPr>
        <p:spPr>
          <a:xfrm>
            <a:off x="8235000" y="5423250"/>
            <a:ext cx="3702600" cy="645600"/>
          </a:xfrm>
          <a:prstGeom prst="rect">
            <a:avLst/>
          </a:prstGeom>
        </p:spPr>
        <p:txBody>
          <a:bodyPr anchorCtr="0" anchor="t" bIns="0" lIns="0" spcFirstLastPara="1" rIns="0" wrap="square" tIns="0">
            <a:noAutofit/>
          </a:bodyPr>
          <a:lstStyle/>
          <a:p>
            <a:pPr indent="0" lvl="0" marL="0" marR="0" rtl="0" algn="ctr">
              <a:lnSpc>
                <a:spcPct val="115000"/>
              </a:lnSpc>
              <a:spcBef>
                <a:spcPts val="0"/>
              </a:spcBef>
              <a:spcAft>
                <a:spcPts val="0"/>
              </a:spcAft>
              <a:buNone/>
            </a:pPr>
            <a:r>
              <a:rPr lang="en" sz="1900">
                <a:latin typeface="Red Hat Display Medium"/>
                <a:ea typeface="Red Hat Display Medium"/>
                <a:cs typeface="Red Hat Display Medium"/>
                <a:sym typeface="Red Hat Display Medium"/>
              </a:rPr>
              <a:t>Secure Kubernetes Native Application by OpenID with Keycloak </a:t>
            </a:r>
            <a:endParaRPr sz="1900">
              <a:latin typeface="Red Hat Display Medium"/>
              <a:ea typeface="Red Hat Display Medium"/>
              <a:cs typeface="Red Hat Display Medium"/>
              <a:sym typeface="Red Hat Display Medium"/>
            </a:endParaRPr>
          </a:p>
          <a:p>
            <a:pPr indent="0" lvl="0" marL="0" rtl="0" algn="ctr">
              <a:spcBef>
                <a:spcPts val="0"/>
              </a:spcBef>
              <a:spcAft>
                <a:spcPts val="0"/>
              </a:spcAft>
              <a:buNone/>
            </a:pPr>
            <a:r>
              <a:t/>
            </a:r>
            <a:endParaRPr sz="1800"/>
          </a:p>
        </p:txBody>
      </p:sp>
      <p:sp>
        <p:nvSpPr>
          <p:cNvPr id="2875" name="Google Shape;2875;p222"/>
          <p:cNvSpPr txBox="1"/>
          <p:nvPr>
            <p:ph idx="4" type="subTitle"/>
          </p:nvPr>
        </p:nvSpPr>
        <p:spPr>
          <a:xfrm>
            <a:off x="608150" y="470200"/>
            <a:ext cx="3415800" cy="1238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solidFill>
                  <a:srgbClr val="CC0000"/>
                </a:solidFill>
              </a:rPr>
              <a:t>Best Practices for Developing Kube- Native Application</a:t>
            </a:r>
            <a:endParaRPr sz="2200">
              <a:solidFill>
                <a:srgbClr val="CC0000"/>
              </a:solidFill>
            </a:endParaRPr>
          </a:p>
          <a:p>
            <a:pPr indent="0" lvl="0" marL="0" rtl="0" algn="l">
              <a:spcBef>
                <a:spcPts val="0"/>
              </a:spcBef>
              <a:spcAft>
                <a:spcPts val="0"/>
              </a:spcAft>
              <a:buNone/>
            </a:pPr>
            <a:r>
              <a:t/>
            </a:r>
            <a:endParaRPr sz="2200">
              <a:solidFill>
                <a:srgbClr val="CC0000"/>
              </a:solidFill>
            </a:endParaRPr>
          </a:p>
          <a:p>
            <a:pPr indent="0" lvl="0" marL="0" rtl="0" algn="l">
              <a:spcBef>
                <a:spcPts val="0"/>
              </a:spcBef>
              <a:spcAft>
                <a:spcPts val="0"/>
              </a:spcAft>
              <a:buNone/>
            </a:pPr>
            <a:r>
              <a:t/>
            </a:r>
            <a:endParaRPr sz="2200">
              <a:solidFill>
                <a:srgbClr val="CC0000"/>
              </a:solidFill>
            </a:endParaRPr>
          </a:p>
        </p:txBody>
      </p:sp>
      <p:sp>
        <p:nvSpPr>
          <p:cNvPr id="2876" name="Google Shape;2876;p222"/>
          <p:cNvSpPr txBox="1"/>
          <p:nvPr>
            <p:ph idx="3" type="subTitle"/>
          </p:nvPr>
        </p:nvSpPr>
        <p:spPr>
          <a:xfrm>
            <a:off x="8541563" y="2440988"/>
            <a:ext cx="3357300" cy="6456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sz="1700">
                <a:latin typeface="Red Hat Display Medium"/>
                <a:ea typeface="Red Hat Display Medium"/>
                <a:cs typeface="Red Hat Display Medium"/>
                <a:sym typeface="Red Hat Display Medium"/>
              </a:rPr>
              <a:t>Kubernetes Native Java for Spring Developer</a:t>
            </a:r>
            <a:endParaRPr/>
          </a:p>
        </p:txBody>
      </p:sp>
      <p:sp>
        <p:nvSpPr>
          <p:cNvPr id="2877" name="Google Shape;2877;p222"/>
          <p:cNvSpPr txBox="1"/>
          <p:nvPr>
            <p:ph idx="3" type="subTitle"/>
          </p:nvPr>
        </p:nvSpPr>
        <p:spPr>
          <a:xfrm>
            <a:off x="8555325" y="155000"/>
            <a:ext cx="3357300" cy="6456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sz="1800"/>
              <a:t>Date &amp; Time</a:t>
            </a:r>
            <a:endParaRPr sz="1800"/>
          </a:p>
          <a:p>
            <a:pPr indent="0" lvl="0" marL="0" rtl="0" algn="ctr">
              <a:spcBef>
                <a:spcPts val="0"/>
              </a:spcBef>
              <a:spcAft>
                <a:spcPts val="0"/>
              </a:spcAft>
              <a:buClr>
                <a:schemeClr val="dk1"/>
              </a:buClr>
              <a:buSzPts val="1100"/>
              <a:buFont typeface="Arial"/>
              <a:buNone/>
            </a:pPr>
            <a:r>
              <a:t/>
            </a:r>
            <a:endParaRPr sz="1800"/>
          </a:p>
        </p:txBody>
      </p:sp>
      <p:sp>
        <p:nvSpPr>
          <p:cNvPr id="2878" name="Google Shape;2878;p222"/>
          <p:cNvSpPr txBox="1"/>
          <p:nvPr>
            <p:ph idx="3" type="subTitle"/>
          </p:nvPr>
        </p:nvSpPr>
        <p:spPr>
          <a:xfrm>
            <a:off x="4444950" y="3487200"/>
            <a:ext cx="3357300" cy="6456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sz="1800"/>
              <a:t>Date &amp; Time</a:t>
            </a:r>
            <a:endParaRPr sz="1800"/>
          </a:p>
          <a:p>
            <a:pPr indent="0" lvl="0" marL="0" rtl="0" algn="ctr">
              <a:spcBef>
                <a:spcPts val="0"/>
              </a:spcBef>
              <a:spcAft>
                <a:spcPts val="0"/>
              </a:spcAft>
              <a:buClr>
                <a:schemeClr val="dk1"/>
              </a:buClr>
              <a:buSzPts val="1100"/>
              <a:buFont typeface="Arial"/>
              <a:buNone/>
            </a:pPr>
            <a:r>
              <a:t/>
            </a:r>
            <a:endParaRPr sz="1800"/>
          </a:p>
        </p:txBody>
      </p:sp>
      <p:sp>
        <p:nvSpPr>
          <p:cNvPr id="2879" name="Google Shape;2879;p222"/>
          <p:cNvSpPr txBox="1"/>
          <p:nvPr>
            <p:ph idx="3" type="subTitle"/>
          </p:nvPr>
        </p:nvSpPr>
        <p:spPr>
          <a:xfrm>
            <a:off x="8331150" y="3487200"/>
            <a:ext cx="3357300" cy="6456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sz="1800"/>
              <a:t>Date &amp; Time</a:t>
            </a:r>
            <a:endParaRPr sz="1800"/>
          </a:p>
          <a:p>
            <a:pPr indent="0" lvl="0" marL="0" rtl="0" algn="ctr">
              <a:spcBef>
                <a:spcPts val="0"/>
              </a:spcBef>
              <a:spcAft>
                <a:spcPts val="0"/>
              </a:spcAft>
              <a:buClr>
                <a:schemeClr val="dk1"/>
              </a:buClr>
              <a:buSzPts val="1100"/>
              <a:buFont typeface="Arial"/>
              <a:buNone/>
            </a:pPr>
            <a:r>
              <a:t/>
            </a:r>
            <a:endParaRPr sz="1800"/>
          </a:p>
        </p:txBody>
      </p:sp>
      <p:pic>
        <p:nvPicPr>
          <p:cNvPr id="2880" name="Google Shape;2880;p222"/>
          <p:cNvPicPr preferRelativeResize="0"/>
          <p:nvPr/>
        </p:nvPicPr>
        <p:blipFill>
          <a:blip r:embed="rId5">
            <a:alphaModFix/>
          </a:blip>
          <a:stretch>
            <a:fillRect/>
          </a:stretch>
        </p:blipFill>
        <p:spPr>
          <a:xfrm>
            <a:off x="8541579" y="4371950"/>
            <a:ext cx="3146884" cy="708050"/>
          </a:xfrm>
          <a:prstGeom prst="rect">
            <a:avLst/>
          </a:prstGeom>
          <a:noFill/>
          <a:ln>
            <a:noFill/>
          </a:ln>
        </p:spPr>
      </p:pic>
      <p:pic>
        <p:nvPicPr>
          <p:cNvPr id="2881" name="Google Shape;2881;p222"/>
          <p:cNvPicPr preferRelativeResize="0"/>
          <p:nvPr/>
        </p:nvPicPr>
        <p:blipFill>
          <a:blip r:embed="rId6">
            <a:alphaModFix/>
          </a:blip>
          <a:stretch>
            <a:fillRect/>
          </a:stretch>
        </p:blipFill>
        <p:spPr>
          <a:xfrm>
            <a:off x="5568475" y="4224887"/>
            <a:ext cx="1268077" cy="1002173"/>
          </a:xfrm>
          <a:prstGeom prst="rect">
            <a:avLst/>
          </a:prstGeom>
          <a:noFill/>
          <a:ln>
            <a:noFill/>
          </a:ln>
        </p:spPr>
      </p:pic>
      <p:cxnSp>
        <p:nvCxnSpPr>
          <p:cNvPr id="2882" name="Google Shape;2882;p222"/>
          <p:cNvCxnSpPr/>
          <p:nvPr/>
        </p:nvCxnSpPr>
        <p:spPr>
          <a:xfrm>
            <a:off x="4188950" y="3286900"/>
            <a:ext cx="8056500" cy="0"/>
          </a:xfrm>
          <a:prstGeom prst="straightConnector1">
            <a:avLst/>
          </a:prstGeom>
          <a:noFill/>
          <a:ln cap="flat" cmpd="sng" w="9525">
            <a:solidFill>
              <a:srgbClr val="CCCCCC"/>
            </a:solidFill>
            <a:prstDash val="solid"/>
            <a:round/>
            <a:headEnd len="med" w="med" type="none"/>
            <a:tailEnd len="med" w="med" type="none"/>
          </a:ln>
        </p:spPr>
      </p:cxnSp>
      <p:sp>
        <p:nvSpPr>
          <p:cNvPr id="2883" name="Google Shape;2883;p222"/>
          <p:cNvSpPr txBox="1"/>
          <p:nvPr>
            <p:ph idx="3" type="subTitle"/>
          </p:nvPr>
        </p:nvSpPr>
        <p:spPr>
          <a:xfrm>
            <a:off x="4516975" y="2494538"/>
            <a:ext cx="3357300" cy="645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700">
                <a:latin typeface="Red Hat Display Medium"/>
                <a:ea typeface="Red Hat Display Medium"/>
                <a:cs typeface="Red Hat Display Medium"/>
                <a:sym typeface="Red Hat Display Medium"/>
              </a:rPr>
              <a:t>Best Practices for Developing Kube- Native Application</a:t>
            </a:r>
            <a:endParaRPr/>
          </a:p>
        </p:txBody>
      </p:sp>
      <p:sp>
        <p:nvSpPr>
          <p:cNvPr id="2884" name="Google Shape;2884;p222"/>
          <p:cNvSpPr txBox="1"/>
          <p:nvPr>
            <p:ph idx="3" type="subTitle"/>
          </p:nvPr>
        </p:nvSpPr>
        <p:spPr>
          <a:xfrm>
            <a:off x="4523850" y="155000"/>
            <a:ext cx="3357300" cy="645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800"/>
              <a:t>Date &amp; Time</a:t>
            </a:r>
            <a:endParaRPr sz="1800">
              <a:solidFill>
                <a:schemeClr val="dk1"/>
              </a:solidFill>
            </a:endParaRPr>
          </a:p>
        </p:txBody>
      </p:sp>
      <p:pic>
        <p:nvPicPr>
          <p:cNvPr id="2885" name="Google Shape;2885;p222"/>
          <p:cNvPicPr preferRelativeResize="0"/>
          <p:nvPr/>
        </p:nvPicPr>
        <p:blipFill rotWithShape="1">
          <a:blip r:embed="rId7">
            <a:alphaModFix/>
          </a:blip>
          <a:srcRect b="0" l="0" r="0" t="0"/>
          <a:stretch/>
        </p:blipFill>
        <p:spPr>
          <a:xfrm>
            <a:off x="5697787" y="991161"/>
            <a:ext cx="995675" cy="995675"/>
          </a:xfrm>
          <a:prstGeom prst="rect">
            <a:avLst/>
          </a:prstGeom>
          <a:noFill/>
          <a:ln>
            <a:noFill/>
          </a:ln>
        </p:spPr>
      </p:pic>
      <p:sp>
        <p:nvSpPr>
          <p:cNvPr id="2886" name="Google Shape;2886;p222"/>
          <p:cNvSpPr txBox="1"/>
          <p:nvPr/>
        </p:nvSpPr>
        <p:spPr>
          <a:xfrm>
            <a:off x="10651525" y="6240150"/>
            <a:ext cx="1540500" cy="6177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ed Hat Display"/>
              <a:ea typeface="Red Hat Display"/>
              <a:cs typeface="Red Hat Display"/>
              <a:sym typeface="Red Hat Displ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4" name="Shape 3154"/>
        <p:cNvGrpSpPr/>
        <p:nvPr/>
      </p:nvGrpSpPr>
      <p:grpSpPr>
        <a:xfrm>
          <a:off x="0" y="0"/>
          <a:ext cx="0" cy="0"/>
          <a:chOff x="0" y="0"/>
          <a:chExt cx="0" cy="0"/>
        </a:xfrm>
      </p:grpSpPr>
      <p:sp>
        <p:nvSpPr>
          <p:cNvPr id="3155" name="Google Shape;3155;p240"/>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#Improve Reliability</a:t>
            </a:r>
            <a:endParaRPr/>
          </a:p>
        </p:txBody>
      </p:sp>
      <p:sp>
        <p:nvSpPr>
          <p:cNvPr id="3156" name="Google Shape;3156;p240"/>
          <p:cNvSpPr txBox="1"/>
          <p:nvPr>
            <p:ph type="title"/>
          </p:nvPr>
        </p:nvSpPr>
        <p:spPr>
          <a:xfrm>
            <a:off x="1844475" y="662138"/>
            <a:ext cx="11226300" cy="1318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 sz="3300"/>
              <a:t>#5 - Ensure that Pods </a:t>
            </a:r>
            <a:endParaRPr b="1" sz="3300"/>
          </a:p>
          <a:p>
            <a:pPr indent="0" lvl="0" marL="0" rtl="0" algn="l">
              <a:lnSpc>
                <a:spcPct val="115000"/>
              </a:lnSpc>
              <a:spcBef>
                <a:spcPts val="0"/>
              </a:spcBef>
              <a:spcAft>
                <a:spcPts val="0"/>
              </a:spcAft>
              <a:buNone/>
            </a:pPr>
            <a:r>
              <a:rPr b="1" lang="en" sz="3300"/>
              <a:t>Terminate Gracefully</a:t>
            </a:r>
            <a:endParaRPr b="1" sz="3300"/>
          </a:p>
          <a:p>
            <a:pPr indent="0" lvl="0" marL="0" rtl="0" algn="l">
              <a:lnSpc>
                <a:spcPct val="115000"/>
              </a:lnSpc>
              <a:spcBef>
                <a:spcPts val="0"/>
              </a:spcBef>
              <a:spcAft>
                <a:spcPts val="0"/>
              </a:spcAft>
              <a:buClr>
                <a:srgbClr val="000000"/>
              </a:buClr>
              <a:buSzPts val="1100"/>
              <a:buFont typeface="Arial"/>
              <a:buNone/>
            </a:pPr>
            <a:r>
              <a:t/>
            </a:r>
            <a:endParaRPr b="1"/>
          </a:p>
        </p:txBody>
      </p:sp>
      <p:sp>
        <p:nvSpPr>
          <p:cNvPr id="3157" name="Google Shape;3157;p24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158" name="Google Shape;3158;p240"/>
          <p:cNvSpPr txBox="1"/>
          <p:nvPr>
            <p:ph idx="4" type="subTitle"/>
          </p:nvPr>
        </p:nvSpPr>
        <p:spPr>
          <a:xfrm>
            <a:off x="691825" y="3057813"/>
            <a:ext cx="4660800" cy="2220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900"/>
              <a:t>Pod should complete all in-flight requests and terminate existing connections gracefully.</a:t>
            </a:r>
            <a:endParaRPr sz="1900"/>
          </a:p>
          <a:p>
            <a:pPr indent="0" lvl="0" marL="0" rtl="0" algn="l">
              <a:spcBef>
                <a:spcPts val="500"/>
              </a:spcBef>
              <a:spcAft>
                <a:spcPts val="500"/>
              </a:spcAft>
              <a:buNone/>
            </a:pPr>
            <a:r>
              <a:rPr lang="en" sz="1900"/>
              <a:t>This allows for restarting the pod without end-users noticing</a:t>
            </a:r>
            <a:endParaRPr sz="1900"/>
          </a:p>
        </p:txBody>
      </p:sp>
      <p:sp>
        <p:nvSpPr>
          <p:cNvPr id="3159" name="Google Shape;3159;p240"/>
          <p:cNvSpPr txBox="1"/>
          <p:nvPr>
            <p:ph idx="5" type="subTitle"/>
          </p:nvPr>
        </p:nvSpPr>
        <p:spPr>
          <a:xfrm>
            <a:off x="691825" y="2654463"/>
            <a:ext cx="4660800" cy="34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800"/>
              <a:t>Why</a:t>
            </a:r>
            <a:endParaRPr sz="3800"/>
          </a:p>
        </p:txBody>
      </p:sp>
      <p:pic>
        <p:nvPicPr>
          <p:cNvPr id="3160" name="Google Shape;3160;p240"/>
          <p:cNvPicPr preferRelativeResize="0"/>
          <p:nvPr/>
        </p:nvPicPr>
        <p:blipFill rotWithShape="1">
          <a:blip r:embed="rId3">
            <a:alphaModFix/>
          </a:blip>
          <a:srcRect b="0" l="20767" r="20767" t="0"/>
          <a:stretch/>
        </p:blipFill>
        <p:spPr>
          <a:xfrm>
            <a:off x="4609300" y="6114575"/>
            <a:ext cx="367750" cy="629050"/>
          </a:xfrm>
          <a:prstGeom prst="rect">
            <a:avLst/>
          </a:prstGeom>
          <a:noFill/>
          <a:ln>
            <a:noFill/>
          </a:ln>
        </p:spPr>
      </p:pic>
      <p:pic>
        <p:nvPicPr>
          <p:cNvPr id="3161" name="Google Shape;3161;p240"/>
          <p:cNvPicPr preferRelativeResize="0"/>
          <p:nvPr/>
        </p:nvPicPr>
        <p:blipFill rotWithShape="1">
          <a:blip r:embed="rId4">
            <a:alphaModFix/>
          </a:blip>
          <a:srcRect b="0" l="0" r="0" t="0"/>
          <a:stretch/>
        </p:blipFill>
        <p:spPr>
          <a:xfrm>
            <a:off x="447770" y="716019"/>
            <a:ext cx="1318950" cy="1318925"/>
          </a:xfrm>
          <a:prstGeom prst="rect">
            <a:avLst/>
          </a:prstGeom>
          <a:noFill/>
          <a:ln>
            <a:noFill/>
          </a:ln>
        </p:spPr>
      </p:pic>
      <p:sp>
        <p:nvSpPr>
          <p:cNvPr id="3162" name="Google Shape;3162;p240"/>
          <p:cNvSpPr txBox="1"/>
          <p:nvPr>
            <p:ph idx="4" type="subTitle"/>
          </p:nvPr>
        </p:nvSpPr>
        <p:spPr>
          <a:xfrm>
            <a:off x="6724275" y="3057813"/>
            <a:ext cx="4660800" cy="2220300"/>
          </a:xfrm>
          <a:prstGeom prst="rect">
            <a:avLst/>
          </a:prstGeom>
        </p:spPr>
        <p:txBody>
          <a:bodyPr anchorCtr="0" anchor="t" bIns="0" lIns="0" spcFirstLastPara="1" rIns="0" wrap="square" tIns="0">
            <a:noAutofit/>
          </a:bodyPr>
          <a:lstStyle/>
          <a:p>
            <a:pPr indent="-349250" lvl="0" marL="457200" rtl="0" algn="l">
              <a:spcBef>
                <a:spcPts val="0"/>
              </a:spcBef>
              <a:spcAft>
                <a:spcPts val="0"/>
              </a:spcAft>
              <a:buSzPts val="1900"/>
              <a:buChar char="●"/>
            </a:pPr>
            <a:r>
              <a:rPr lang="en" sz="1900"/>
              <a:t>Find out how long your application (pod) need before it shutdown gracefully.</a:t>
            </a:r>
            <a:endParaRPr sz="1900"/>
          </a:p>
          <a:p>
            <a:pPr indent="-349250" lvl="0" marL="457200" rtl="0" algn="l">
              <a:spcBef>
                <a:spcPts val="0"/>
              </a:spcBef>
              <a:spcAft>
                <a:spcPts val="0"/>
              </a:spcAft>
              <a:buSzPts val="1900"/>
              <a:buChar char="●"/>
            </a:pPr>
            <a:r>
              <a:rPr lang="en" sz="1900"/>
              <a:t>Default grace period is 30 sec (</a:t>
            </a:r>
            <a:r>
              <a:rPr lang="en" sz="1900"/>
              <a:t>terminationGracePeriodSeconds</a:t>
            </a:r>
            <a:r>
              <a:rPr lang="en" sz="1900"/>
              <a:t>)</a:t>
            </a:r>
            <a:endParaRPr sz="1900"/>
          </a:p>
          <a:p>
            <a:pPr indent="-349250" lvl="0" marL="457200" rtl="0" algn="l">
              <a:spcBef>
                <a:spcPts val="0"/>
              </a:spcBef>
              <a:spcAft>
                <a:spcPts val="0"/>
              </a:spcAft>
              <a:buSzPts val="1900"/>
              <a:buChar char="●"/>
            </a:pPr>
            <a:r>
              <a:rPr lang="en" sz="1900"/>
              <a:t>Use preStop hook to delay before grace period (SIGTERM) or if you need custom tasks</a:t>
            </a:r>
            <a:endParaRPr sz="1900"/>
          </a:p>
          <a:p>
            <a:pPr indent="0" lvl="0" marL="0" rtl="0" algn="l">
              <a:spcBef>
                <a:spcPts val="500"/>
              </a:spcBef>
              <a:spcAft>
                <a:spcPts val="0"/>
              </a:spcAft>
              <a:buNone/>
            </a:pPr>
            <a:r>
              <a:t/>
            </a:r>
            <a:endParaRPr sz="1900">
              <a:solidFill>
                <a:schemeClr val="dk1"/>
              </a:solidFill>
            </a:endParaRPr>
          </a:p>
          <a:p>
            <a:pPr indent="0" lvl="0" marL="0" rtl="0" algn="l">
              <a:spcBef>
                <a:spcPts val="500"/>
              </a:spcBef>
              <a:spcAft>
                <a:spcPts val="500"/>
              </a:spcAft>
              <a:buNone/>
            </a:pPr>
            <a:r>
              <a:t/>
            </a:r>
            <a:endParaRPr sz="1900"/>
          </a:p>
        </p:txBody>
      </p:sp>
      <p:sp>
        <p:nvSpPr>
          <p:cNvPr id="3163" name="Google Shape;3163;p240"/>
          <p:cNvSpPr txBox="1"/>
          <p:nvPr>
            <p:ph idx="5" type="subTitle"/>
          </p:nvPr>
        </p:nvSpPr>
        <p:spPr>
          <a:xfrm>
            <a:off x="6724275" y="2531900"/>
            <a:ext cx="4660800" cy="34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800"/>
              <a:t>How</a:t>
            </a:r>
            <a:endParaRPr sz="3800"/>
          </a:p>
        </p:txBody>
      </p:sp>
      <p:pic>
        <p:nvPicPr>
          <p:cNvPr id="3164" name="Google Shape;3164;p240"/>
          <p:cNvPicPr preferRelativeResize="0"/>
          <p:nvPr/>
        </p:nvPicPr>
        <p:blipFill rotWithShape="1">
          <a:blip r:embed="rId5">
            <a:alphaModFix/>
          </a:blip>
          <a:srcRect b="139" l="0" r="0" t="139"/>
          <a:stretch/>
        </p:blipFill>
        <p:spPr>
          <a:xfrm>
            <a:off x="7958181" y="2087381"/>
            <a:ext cx="863988" cy="863987"/>
          </a:xfrm>
          <a:prstGeom prst="rect">
            <a:avLst/>
          </a:prstGeom>
          <a:noFill/>
          <a:ln>
            <a:noFill/>
          </a:ln>
        </p:spPr>
      </p:pic>
      <p:pic>
        <p:nvPicPr>
          <p:cNvPr id="3165" name="Google Shape;3165;p240"/>
          <p:cNvPicPr preferRelativeResize="0"/>
          <p:nvPr/>
        </p:nvPicPr>
        <p:blipFill rotWithShape="1">
          <a:blip r:embed="rId6">
            <a:alphaModFix/>
          </a:blip>
          <a:srcRect b="0" l="139" r="139" t="0"/>
          <a:stretch/>
        </p:blipFill>
        <p:spPr>
          <a:xfrm>
            <a:off x="1709408" y="2193834"/>
            <a:ext cx="864000" cy="864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8"/>
                                        </p:tgtEl>
                                        <p:attrNameLst>
                                          <p:attrName>style.visibility</p:attrName>
                                        </p:attrNameLst>
                                      </p:cBhvr>
                                      <p:to>
                                        <p:strVal val="visible"/>
                                      </p:to>
                                    </p:set>
                                    <p:animEffect filter="fade" transition="in">
                                      <p:cBhvr>
                                        <p:cTn dur="1000"/>
                                        <p:tgtEl>
                                          <p:spTgt spid="31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2"/>
                                        </p:tgtEl>
                                        <p:attrNameLst>
                                          <p:attrName>style.visibility</p:attrName>
                                        </p:attrNameLst>
                                      </p:cBhvr>
                                      <p:to>
                                        <p:strVal val="visible"/>
                                      </p:to>
                                    </p:set>
                                    <p:animEffect filter="fade" transition="in">
                                      <p:cBhvr>
                                        <p:cTn dur="1000"/>
                                        <p:tgtEl>
                                          <p:spTgt spid="31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9" name="Shape 3169"/>
        <p:cNvGrpSpPr/>
        <p:nvPr/>
      </p:nvGrpSpPr>
      <p:grpSpPr>
        <a:xfrm>
          <a:off x="0" y="0"/>
          <a:ext cx="0" cy="0"/>
          <a:chOff x="0" y="0"/>
          <a:chExt cx="0" cy="0"/>
        </a:xfrm>
      </p:grpSpPr>
      <p:sp>
        <p:nvSpPr>
          <p:cNvPr id="3170" name="Google Shape;3170;p241"/>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#Improve Reliability</a:t>
            </a:r>
            <a:endParaRPr/>
          </a:p>
        </p:txBody>
      </p:sp>
      <p:sp>
        <p:nvSpPr>
          <p:cNvPr id="3171" name="Google Shape;3171;p241"/>
          <p:cNvSpPr txBox="1"/>
          <p:nvPr>
            <p:ph type="title"/>
          </p:nvPr>
        </p:nvSpPr>
        <p:spPr>
          <a:xfrm>
            <a:off x="1844475" y="991600"/>
            <a:ext cx="11226300" cy="1318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 sz="3300"/>
              <a:t>What happened when pod is terminate?</a:t>
            </a:r>
            <a:endParaRPr b="1" sz="3300"/>
          </a:p>
          <a:p>
            <a:pPr indent="0" lvl="0" marL="0" rtl="0" algn="l">
              <a:lnSpc>
                <a:spcPct val="115000"/>
              </a:lnSpc>
              <a:spcBef>
                <a:spcPts val="0"/>
              </a:spcBef>
              <a:spcAft>
                <a:spcPts val="0"/>
              </a:spcAft>
              <a:buClr>
                <a:srgbClr val="000000"/>
              </a:buClr>
              <a:buSzPts val="1100"/>
              <a:buFont typeface="Arial"/>
              <a:buNone/>
            </a:pPr>
            <a:r>
              <a:t/>
            </a:r>
            <a:endParaRPr b="1"/>
          </a:p>
        </p:txBody>
      </p:sp>
      <p:sp>
        <p:nvSpPr>
          <p:cNvPr id="3172" name="Google Shape;3172;p241"/>
          <p:cNvSpPr txBox="1"/>
          <p:nvPr>
            <p:ph idx="12" type="sldNum"/>
          </p:nvPr>
        </p:nvSpPr>
        <p:spPr>
          <a:xfrm>
            <a:off x="-128075" y="5996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3173" name="Google Shape;3173;p241"/>
          <p:cNvPicPr preferRelativeResize="0"/>
          <p:nvPr/>
        </p:nvPicPr>
        <p:blipFill rotWithShape="1">
          <a:blip r:embed="rId3">
            <a:alphaModFix/>
          </a:blip>
          <a:srcRect b="0" l="20767" r="20767" t="0"/>
          <a:stretch/>
        </p:blipFill>
        <p:spPr>
          <a:xfrm>
            <a:off x="4399250" y="5941575"/>
            <a:ext cx="367750" cy="629050"/>
          </a:xfrm>
          <a:prstGeom prst="rect">
            <a:avLst/>
          </a:prstGeom>
          <a:noFill/>
          <a:ln>
            <a:noFill/>
          </a:ln>
        </p:spPr>
      </p:pic>
      <p:pic>
        <p:nvPicPr>
          <p:cNvPr id="3174" name="Google Shape;3174;p241"/>
          <p:cNvPicPr preferRelativeResize="0"/>
          <p:nvPr/>
        </p:nvPicPr>
        <p:blipFill rotWithShape="1">
          <a:blip r:embed="rId4">
            <a:alphaModFix/>
          </a:blip>
          <a:srcRect b="0" l="0" r="0" t="0"/>
          <a:stretch/>
        </p:blipFill>
        <p:spPr>
          <a:xfrm>
            <a:off x="395845" y="991532"/>
            <a:ext cx="1318950" cy="1318925"/>
          </a:xfrm>
          <a:prstGeom prst="rect">
            <a:avLst/>
          </a:prstGeom>
          <a:noFill/>
          <a:ln>
            <a:noFill/>
          </a:ln>
        </p:spPr>
      </p:pic>
      <p:sp>
        <p:nvSpPr>
          <p:cNvPr id="3175" name="Google Shape;3175;p241"/>
          <p:cNvSpPr/>
          <p:nvPr/>
        </p:nvSpPr>
        <p:spPr>
          <a:xfrm>
            <a:off x="507050" y="2747500"/>
            <a:ext cx="2098500" cy="1200300"/>
          </a:xfrm>
          <a:prstGeom prst="rect">
            <a:avLst/>
          </a:prstGeom>
          <a:solidFill>
            <a:srgbClr val="FFFFFF"/>
          </a:solidFill>
          <a:ln cap="flat" cmpd="sng" w="38100">
            <a:solidFill>
              <a:srgbClr val="3C8FF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latin typeface="Red Hat Text"/>
                <a:ea typeface="Red Hat Text"/>
                <a:cs typeface="Red Hat Text"/>
                <a:sym typeface="Red Hat Text"/>
              </a:rPr>
              <a:t>Pod is set to “terminating”</a:t>
            </a:r>
            <a:endParaRPr sz="1900">
              <a:latin typeface="Red Hat Text"/>
              <a:ea typeface="Red Hat Text"/>
              <a:cs typeface="Red Hat Text"/>
              <a:sym typeface="Red Hat Text"/>
            </a:endParaRPr>
          </a:p>
          <a:p>
            <a:pPr indent="0" lvl="0" marL="0" rtl="0" algn="ctr">
              <a:spcBef>
                <a:spcPts val="0"/>
              </a:spcBef>
              <a:spcAft>
                <a:spcPts val="0"/>
              </a:spcAft>
              <a:buNone/>
            </a:pPr>
            <a:r>
              <a:rPr lang="en" sz="1900">
                <a:latin typeface="Red Hat Text"/>
                <a:ea typeface="Red Hat Text"/>
                <a:cs typeface="Red Hat Text"/>
                <a:sym typeface="Red Hat Text"/>
              </a:rPr>
              <a:t>state</a:t>
            </a:r>
            <a:endParaRPr sz="1900">
              <a:latin typeface="Red Hat Text"/>
              <a:ea typeface="Red Hat Text"/>
              <a:cs typeface="Red Hat Text"/>
              <a:sym typeface="Red Hat Text"/>
            </a:endParaRPr>
          </a:p>
        </p:txBody>
      </p:sp>
      <p:sp>
        <p:nvSpPr>
          <p:cNvPr id="3176" name="Google Shape;3176;p241"/>
          <p:cNvSpPr/>
          <p:nvPr/>
        </p:nvSpPr>
        <p:spPr>
          <a:xfrm>
            <a:off x="3393494" y="2747500"/>
            <a:ext cx="2098500" cy="1200300"/>
          </a:xfrm>
          <a:prstGeom prst="rect">
            <a:avLst/>
          </a:prstGeom>
          <a:solidFill>
            <a:srgbClr val="FFFFFF"/>
          </a:solidFill>
          <a:ln cap="flat" cmpd="sng" w="38100">
            <a:solidFill>
              <a:srgbClr val="3C8FF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latin typeface="Red Hat Text"/>
                <a:ea typeface="Red Hat Text"/>
                <a:cs typeface="Red Hat Text"/>
                <a:sym typeface="Red Hat Text"/>
              </a:rPr>
              <a:t>Execute preStop</a:t>
            </a:r>
            <a:endParaRPr sz="1900">
              <a:latin typeface="Red Hat Text"/>
              <a:ea typeface="Red Hat Text"/>
              <a:cs typeface="Red Hat Text"/>
              <a:sym typeface="Red Hat Text"/>
            </a:endParaRPr>
          </a:p>
          <a:p>
            <a:pPr indent="0" lvl="0" marL="0" rtl="0" algn="ctr">
              <a:spcBef>
                <a:spcPts val="0"/>
              </a:spcBef>
              <a:spcAft>
                <a:spcPts val="0"/>
              </a:spcAft>
              <a:buNone/>
            </a:pPr>
            <a:r>
              <a:rPr lang="en" sz="1900">
                <a:latin typeface="Red Hat Text"/>
                <a:ea typeface="Red Hat Text"/>
                <a:cs typeface="Red Hat Text"/>
                <a:sym typeface="Red Hat Text"/>
              </a:rPr>
              <a:t>Hook</a:t>
            </a:r>
            <a:endParaRPr sz="1900">
              <a:latin typeface="Red Hat Text"/>
              <a:ea typeface="Red Hat Text"/>
              <a:cs typeface="Red Hat Text"/>
              <a:sym typeface="Red Hat Text"/>
            </a:endParaRPr>
          </a:p>
          <a:p>
            <a:pPr indent="0" lvl="0" marL="0" rtl="0" algn="ctr">
              <a:spcBef>
                <a:spcPts val="0"/>
              </a:spcBef>
              <a:spcAft>
                <a:spcPts val="0"/>
              </a:spcAft>
              <a:buNone/>
            </a:pPr>
            <a:r>
              <a:rPr lang="en" sz="1600">
                <a:latin typeface="Red Hat Text"/>
                <a:ea typeface="Red Hat Text"/>
                <a:cs typeface="Red Hat Text"/>
                <a:sym typeface="Red Hat Text"/>
              </a:rPr>
              <a:t>(if available)</a:t>
            </a:r>
            <a:endParaRPr sz="1600">
              <a:latin typeface="Red Hat Text"/>
              <a:ea typeface="Red Hat Text"/>
              <a:cs typeface="Red Hat Text"/>
              <a:sym typeface="Red Hat Text"/>
            </a:endParaRPr>
          </a:p>
        </p:txBody>
      </p:sp>
      <p:sp>
        <p:nvSpPr>
          <p:cNvPr id="3177" name="Google Shape;3177;p241"/>
          <p:cNvSpPr/>
          <p:nvPr/>
        </p:nvSpPr>
        <p:spPr>
          <a:xfrm>
            <a:off x="6279929" y="2747500"/>
            <a:ext cx="2098500" cy="1200300"/>
          </a:xfrm>
          <a:prstGeom prst="rect">
            <a:avLst/>
          </a:prstGeom>
          <a:solidFill>
            <a:srgbClr val="FFFFFF"/>
          </a:solidFill>
          <a:ln cap="flat" cmpd="sng" w="38100">
            <a:solidFill>
              <a:srgbClr val="3C8FF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latin typeface="Red Hat Text"/>
                <a:ea typeface="Red Hat Text"/>
                <a:cs typeface="Red Hat Text"/>
                <a:sym typeface="Red Hat Text"/>
              </a:rPr>
              <a:t>SIGTERM is sent to pod</a:t>
            </a:r>
            <a:endParaRPr sz="1900">
              <a:latin typeface="Red Hat Text"/>
              <a:ea typeface="Red Hat Text"/>
              <a:cs typeface="Red Hat Text"/>
              <a:sym typeface="Red Hat Text"/>
            </a:endParaRPr>
          </a:p>
        </p:txBody>
      </p:sp>
      <p:sp>
        <p:nvSpPr>
          <p:cNvPr id="3178" name="Google Shape;3178;p241"/>
          <p:cNvSpPr/>
          <p:nvPr/>
        </p:nvSpPr>
        <p:spPr>
          <a:xfrm>
            <a:off x="6279929" y="4939950"/>
            <a:ext cx="2098500" cy="1200300"/>
          </a:xfrm>
          <a:prstGeom prst="rect">
            <a:avLst/>
          </a:prstGeom>
          <a:solidFill>
            <a:srgbClr val="FFFFFF"/>
          </a:solidFill>
          <a:ln cap="flat" cmpd="sng" w="38100">
            <a:solidFill>
              <a:srgbClr val="3C8FF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latin typeface="Red Hat Text"/>
                <a:ea typeface="Red Hat Text"/>
                <a:cs typeface="Red Hat Text"/>
                <a:sym typeface="Red Hat Text"/>
              </a:rPr>
              <a:t>SIGKILL is sent to pod</a:t>
            </a:r>
            <a:endParaRPr sz="1900">
              <a:latin typeface="Red Hat Text"/>
              <a:ea typeface="Red Hat Text"/>
              <a:cs typeface="Red Hat Text"/>
              <a:sym typeface="Red Hat Text"/>
            </a:endParaRPr>
          </a:p>
        </p:txBody>
      </p:sp>
      <p:cxnSp>
        <p:nvCxnSpPr>
          <p:cNvPr id="3179" name="Google Shape;3179;p241"/>
          <p:cNvCxnSpPr>
            <a:stCxn id="3175" idx="3"/>
            <a:endCxn id="3176" idx="1"/>
          </p:cNvCxnSpPr>
          <p:nvPr/>
        </p:nvCxnSpPr>
        <p:spPr>
          <a:xfrm>
            <a:off x="2605550" y="3347650"/>
            <a:ext cx="787800" cy="0"/>
          </a:xfrm>
          <a:prstGeom prst="straightConnector1">
            <a:avLst/>
          </a:prstGeom>
          <a:noFill/>
          <a:ln cap="flat" cmpd="sng" w="19050">
            <a:solidFill>
              <a:srgbClr val="595959"/>
            </a:solidFill>
            <a:prstDash val="solid"/>
            <a:round/>
            <a:headEnd len="med" w="med" type="none"/>
            <a:tailEnd len="med" w="med" type="triangle"/>
          </a:ln>
        </p:spPr>
      </p:cxnSp>
      <p:cxnSp>
        <p:nvCxnSpPr>
          <p:cNvPr id="3180" name="Google Shape;3180;p241"/>
          <p:cNvCxnSpPr>
            <a:stCxn id="3176" idx="3"/>
            <a:endCxn id="3177" idx="1"/>
          </p:cNvCxnSpPr>
          <p:nvPr/>
        </p:nvCxnSpPr>
        <p:spPr>
          <a:xfrm>
            <a:off x="5491994" y="3347650"/>
            <a:ext cx="787800" cy="0"/>
          </a:xfrm>
          <a:prstGeom prst="straightConnector1">
            <a:avLst/>
          </a:prstGeom>
          <a:noFill/>
          <a:ln cap="flat" cmpd="sng" w="19050">
            <a:solidFill>
              <a:srgbClr val="595959"/>
            </a:solidFill>
            <a:prstDash val="solid"/>
            <a:round/>
            <a:headEnd len="med" w="med" type="none"/>
            <a:tailEnd len="med" w="med" type="triangle"/>
          </a:ln>
        </p:spPr>
      </p:cxnSp>
      <p:cxnSp>
        <p:nvCxnSpPr>
          <p:cNvPr id="3181" name="Google Shape;3181;p241"/>
          <p:cNvCxnSpPr>
            <a:stCxn id="3177" idx="2"/>
            <a:endCxn id="3178" idx="0"/>
          </p:cNvCxnSpPr>
          <p:nvPr/>
        </p:nvCxnSpPr>
        <p:spPr>
          <a:xfrm>
            <a:off x="7329179" y="3947800"/>
            <a:ext cx="0" cy="992100"/>
          </a:xfrm>
          <a:prstGeom prst="straightConnector1">
            <a:avLst/>
          </a:prstGeom>
          <a:noFill/>
          <a:ln cap="flat" cmpd="sng" w="19050">
            <a:solidFill>
              <a:srgbClr val="595959"/>
            </a:solidFill>
            <a:prstDash val="solid"/>
            <a:round/>
            <a:headEnd len="med" w="med" type="none"/>
            <a:tailEnd len="med" w="med" type="triangle"/>
          </a:ln>
        </p:spPr>
      </p:cxnSp>
      <p:pic>
        <p:nvPicPr>
          <p:cNvPr id="3182" name="Google Shape;3182;p241"/>
          <p:cNvPicPr preferRelativeResize="0"/>
          <p:nvPr/>
        </p:nvPicPr>
        <p:blipFill rotWithShape="1">
          <a:blip r:embed="rId5">
            <a:alphaModFix/>
          </a:blip>
          <a:srcRect b="0" l="0" r="0" t="0"/>
          <a:stretch/>
        </p:blipFill>
        <p:spPr>
          <a:xfrm>
            <a:off x="7329177" y="4102054"/>
            <a:ext cx="535400" cy="535400"/>
          </a:xfrm>
          <a:prstGeom prst="rect">
            <a:avLst/>
          </a:prstGeom>
          <a:noFill/>
          <a:ln>
            <a:noFill/>
          </a:ln>
        </p:spPr>
      </p:pic>
      <p:sp>
        <p:nvSpPr>
          <p:cNvPr id="3183" name="Google Shape;3183;p241"/>
          <p:cNvSpPr txBox="1"/>
          <p:nvPr/>
        </p:nvSpPr>
        <p:spPr>
          <a:xfrm>
            <a:off x="8983275" y="3846400"/>
            <a:ext cx="3208800" cy="1046700"/>
          </a:xfrm>
          <a:prstGeom prst="rect">
            <a:avLst/>
          </a:prstGeom>
          <a:solidFill>
            <a:srgbClr val="F3F3F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ed Hat Display"/>
                <a:ea typeface="Red Hat Display"/>
                <a:cs typeface="Red Hat Display"/>
                <a:sym typeface="Red Hat Display"/>
              </a:rPr>
              <a:t>Wait for graceful period</a:t>
            </a:r>
            <a:endParaRPr>
              <a:latin typeface="Red Hat Display"/>
              <a:ea typeface="Red Hat Display"/>
              <a:cs typeface="Red Hat Display"/>
              <a:sym typeface="Red Hat Display"/>
            </a:endParaRPr>
          </a:p>
          <a:p>
            <a:pPr indent="0" lvl="0" marL="0" rtl="0" algn="l">
              <a:spcBef>
                <a:spcPts val="0"/>
              </a:spcBef>
              <a:spcAft>
                <a:spcPts val="0"/>
              </a:spcAft>
              <a:buNone/>
            </a:pPr>
            <a:r>
              <a:rPr lang="en">
                <a:latin typeface="Red Hat Display"/>
                <a:ea typeface="Red Hat Display"/>
                <a:cs typeface="Red Hat Display"/>
                <a:sym typeface="Red Hat Display"/>
              </a:rPr>
              <a:t>(terminationGracePeriodSeconds)</a:t>
            </a:r>
            <a:endParaRPr>
              <a:latin typeface="Red Hat Display"/>
              <a:ea typeface="Red Hat Display"/>
              <a:cs typeface="Red Hat Display"/>
              <a:sym typeface="Red Hat Display"/>
            </a:endParaRPr>
          </a:p>
          <a:p>
            <a:pPr indent="0" lvl="0" marL="0" rtl="0" algn="l">
              <a:spcBef>
                <a:spcPts val="0"/>
              </a:spcBef>
              <a:spcAft>
                <a:spcPts val="0"/>
              </a:spcAft>
              <a:buNone/>
            </a:pPr>
            <a:r>
              <a:rPr lang="en">
                <a:latin typeface="Red Hat Display"/>
                <a:ea typeface="Red Hat Display"/>
                <a:cs typeface="Red Hat Display"/>
                <a:sym typeface="Red Hat Display"/>
              </a:rPr>
              <a:t>Default is 30 sec - parallel with preStop</a:t>
            </a:r>
            <a:endParaRPr>
              <a:latin typeface="Red Hat Display"/>
              <a:ea typeface="Red Hat Display"/>
              <a:cs typeface="Red Hat Display"/>
              <a:sym typeface="Red Hat Display"/>
            </a:endParaRPr>
          </a:p>
        </p:txBody>
      </p:sp>
      <p:cxnSp>
        <p:nvCxnSpPr>
          <p:cNvPr id="3184" name="Google Shape;3184;p241"/>
          <p:cNvCxnSpPr>
            <a:stCxn id="3182" idx="3"/>
            <a:endCxn id="3183" idx="1"/>
          </p:cNvCxnSpPr>
          <p:nvPr/>
        </p:nvCxnSpPr>
        <p:spPr>
          <a:xfrm>
            <a:off x="7864577" y="4369754"/>
            <a:ext cx="1118700" cy="0"/>
          </a:xfrm>
          <a:prstGeom prst="straightConnector1">
            <a:avLst/>
          </a:prstGeom>
          <a:noFill/>
          <a:ln cap="flat" cmpd="sng" w="9525">
            <a:solidFill>
              <a:schemeClr val="dk2"/>
            </a:solidFill>
            <a:prstDash val="solid"/>
            <a:round/>
            <a:headEnd len="med" w="med" type="none"/>
            <a:tailEnd len="med" w="med" type="none"/>
          </a:ln>
        </p:spPr>
      </p:cxnSp>
      <p:pic>
        <p:nvPicPr>
          <p:cNvPr id="3185" name="Google Shape;3185;p241"/>
          <p:cNvPicPr preferRelativeResize="0"/>
          <p:nvPr/>
        </p:nvPicPr>
        <p:blipFill>
          <a:blip r:embed="rId6">
            <a:alphaModFix/>
          </a:blip>
          <a:stretch>
            <a:fillRect/>
          </a:stretch>
        </p:blipFill>
        <p:spPr>
          <a:xfrm>
            <a:off x="1342774" y="4522704"/>
            <a:ext cx="427050" cy="427050"/>
          </a:xfrm>
          <a:prstGeom prst="rect">
            <a:avLst/>
          </a:prstGeom>
          <a:noFill/>
          <a:ln>
            <a:noFill/>
          </a:ln>
        </p:spPr>
      </p:pic>
      <p:sp>
        <p:nvSpPr>
          <p:cNvPr id="3186" name="Google Shape;3186;p241"/>
          <p:cNvSpPr txBox="1"/>
          <p:nvPr/>
        </p:nvSpPr>
        <p:spPr>
          <a:xfrm>
            <a:off x="507050" y="5524650"/>
            <a:ext cx="2098500" cy="615600"/>
          </a:xfrm>
          <a:prstGeom prst="rect">
            <a:avLst/>
          </a:prstGeom>
          <a:solidFill>
            <a:srgbClr val="F3F3F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ed Hat Display"/>
                <a:ea typeface="Red Hat Display"/>
                <a:cs typeface="Red Hat Display"/>
                <a:sym typeface="Red Hat Display"/>
              </a:rPr>
              <a:t>Pod stops receiving new traffic</a:t>
            </a:r>
            <a:endParaRPr>
              <a:latin typeface="Red Hat Display"/>
              <a:ea typeface="Red Hat Display"/>
              <a:cs typeface="Red Hat Display"/>
              <a:sym typeface="Red Hat Display"/>
            </a:endParaRPr>
          </a:p>
        </p:txBody>
      </p:sp>
      <p:cxnSp>
        <p:nvCxnSpPr>
          <p:cNvPr id="3187" name="Google Shape;3187;p241"/>
          <p:cNvCxnSpPr>
            <a:stCxn id="3186" idx="0"/>
            <a:endCxn id="3185" idx="2"/>
          </p:cNvCxnSpPr>
          <p:nvPr/>
        </p:nvCxnSpPr>
        <p:spPr>
          <a:xfrm rot="10800000">
            <a:off x="1556300" y="4949850"/>
            <a:ext cx="0" cy="574800"/>
          </a:xfrm>
          <a:prstGeom prst="straightConnector1">
            <a:avLst/>
          </a:prstGeom>
          <a:noFill/>
          <a:ln cap="flat" cmpd="sng" w="9525">
            <a:solidFill>
              <a:schemeClr val="dk2"/>
            </a:solidFill>
            <a:prstDash val="solid"/>
            <a:round/>
            <a:headEnd len="med" w="med" type="none"/>
            <a:tailEnd len="med" w="med" type="none"/>
          </a:ln>
        </p:spPr>
      </p:cxnSp>
      <p:cxnSp>
        <p:nvCxnSpPr>
          <p:cNvPr id="3188" name="Google Shape;3188;p241"/>
          <p:cNvCxnSpPr>
            <a:stCxn id="3185" idx="0"/>
            <a:endCxn id="3185" idx="0"/>
          </p:cNvCxnSpPr>
          <p:nvPr/>
        </p:nvCxnSpPr>
        <p:spPr>
          <a:xfrm>
            <a:off x="1556299" y="4522704"/>
            <a:ext cx="0" cy="0"/>
          </a:xfrm>
          <a:prstGeom prst="straightConnector1">
            <a:avLst/>
          </a:prstGeom>
          <a:noFill/>
          <a:ln cap="flat" cmpd="sng" w="9525">
            <a:solidFill>
              <a:schemeClr val="dk2"/>
            </a:solidFill>
            <a:prstDash val="solid"/>
            <a:round/>
            <a:headEnd len="med" w="med" type="none"/>
            <a:tailEnd len="med" w="med" type="none"/>
          </a:ln>
        </p:spPr>
      </p:cxnSp>
      <p:cxnSp>
        <p:nvCxnSpPr>
          <p:cNvPr id="3189" name="Google Shape;3189;p241"/>
          <p:cNvCxnSpPr>
            <a:stCxn id="3185" idx="0"/>
            <a:endCxn id="3175" idx="2"/>
          </p:cNvCxnSpPr>
          <p:nvPr/>
        </p:nvCxnSpPr>
        <p:spPr>
          <a:xfrm rot="10800000">
            <a:off x="1556299" y="3947904"/>
            <a:ext cx="0" cy="574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5"/>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189"/>
                                        </p:tgtEl>
                                        <p:attrNameLst>
                                          <p:attrName>style.visibility</p:attrName>
                                        </p:attrNameLst>
                                      </p:cBhvr>
                                      <p:to>
                                        <p:strVal val="visible"/>
                                      </p:to>
                                    </p:set>
                                    <p:animEffect filter="fade" transition="in">
                                      <p:cBhvr>
                                        <p:cTn dur="1000"/>
                                        <p:tgtEl>
                                          <p:spTgt spid="3189"/>
                                        </p:tgtEl>
                                      </p:cBhvr>
                                    </p:animEffect>
                                  </p:childTnLst>
                                </p:cTn>
                              </p:par>
                              <p:par>
                                <p:cTn fill="hold" nodeType="withEffect" presetClass="entr" presetID="10" presetSubtype="0">
                                  <p:stCondLst>
                                    <p:cond delay="0"/>
                                  </p:stCondLst>
                                  <p:childTnLst>
                                    <p:set>
                                      <p:cBhvr>
                                        <p:cTn dur="1" fill="hold">
                                          <p:stCondLst>
                                            <p:cond delay="0"/>
                                          </p:stCondLst>
                                        </p:cTn>
                                        <p:tgtEl>
                                          <p:spTgt spid="3185"/>
                                        </p:tgtEl>
                                        <p:attrNameLst>
                                          <p:attrName>style.visibility</p:attrName>
                                        </p:attrNameLst>
                                      </p:cBhvr>
                                      <p:to>
                                        <p:strVal val="visible"/>
                                      </p:to>
                                    </p:set>
                                    <p:animEffect filter="fade" transition="in">
                                      <p:cBhvr>
                                        <p:cTn dur="1000"/>
                                        <p:tgtEl>
                                          <p:spTgt spid="3185"/>
                                        </p:tgtEl>
                                      </p:cBhvr>
                                    </p:animEffect>
                                  </p:childTnLst>
                                </p:cTn>
                              </p:par>
                              <p:par>
                                <p:cTn fill="hold" nodeType="withEffect" presetClass="entr" presetID="10" presetSubtype="0">
                                  <p:stCondLst>
                                    <p:cond delay="0"/>
                                  </p:stCondLst>
                                  <p:childTnLst>
                                    <p:set>
                                      <p:cBhvr>
                                        <p:cTn dur="1" fill="hold">
                                          <p:stCondLst>
                                            <p:cond delay="0"/>
                                          </p:stCondLst>
                                        </p:cTn>
                                        <p:tgtEl>
                                          <p:spTgt spid="3187"/>
                                        </p:tgtEl>
                                        <p:attrNameLst>
                                          <p:attrName>style.visibility</p:attrName>
                                        </p:attrNameLst>
                                      </p:cBhvr>
                                      <p:to>
                                        <p:strVal val="visible"/>
                                      </p:to>
                                    </p:set>
                                    <p:animEffect filter="fade" transition="in">
                                      <p:cBhvr>
                                        <p:cTn dur="1000"/>
                                        <p:tgtEl>
                                          <p:spTgt spid="3187"/>
                                        </p:tgtEl>
                                      </p:cBhvr>
                                    </p:animEffect>
                                  </p:childTnLst>
                                </p:cTn>
                              </p:par>
                              <p:par>
                                <p:cTn fill="hold" nodeType="withEffect" presetClass="entr" presetID="10" presetSubtype="0">
                                  <p:stCondLst>
                                    <p:cond delay="0"/>
                                  </p:stCondLst>
                                  <p:childTnLst>
                                    <p:set>
                                      <p:cBhvr>
                                        <p:cTn dur="1" fill="hold">
                                          <p:stCondLst>
                                            <p:cond delay="0"/>
                                          </p:stCondLst>
                                        </p:cTn>
                                        <p:tgtEl>
                                          <p:spTgt spid="3186"/>
                                        </p:tgtEl>
                                        <p:attrNameLst>
                                          <p:attrName>style.visibility</p:attrName>
                                        </p:attrNameLst>
                                      </p:cBhvr>
                                      <p:to>
                                        <p:strVal val="visible"/>
                                      </p:to>
                                    </p:set>
                                    <p:animEffect filter="fade" transition="in">
                                      <p:cBhvr>
                                        <p:cTn dur="1000"/>
                                        <p:tgtEl>
                                          <p:spTgt spid="31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9"/>
                                        </p:tgtEl>
                                        <p:attrNameLst>
                                          <p:attrName>style.visibility</p:attrName>
                                        </p:attrNameLst>
                                      </p:cBhvr>
                                      <p:to>
                                        <p:strVal val="visible"/>
                                      </p:to>
                                    </p:set>
                                    <p:animEffect filter="fade" transition="in">
                                      <p:cBhvr>
                                        <p:cTn dur="1000"/>
                                        <p:tgtEl>
                                          <p:spTgt spid="3179"/>
                                        </p:tgtEl>
                                      </p:cBhvr>
                                    </p:animEffect>
                                  </p:childTnLst>
                                </p:cTn>
                              </p:par>
                              <p:par>
                                <p:cTn fill="hold" nodeType="withEffect" presetClass="entr" presetID="1" presetSubtype="0">
                                  <p:stCondLst>
                                    <p:cond delay="0"/>
                                  </p:stCondLst>
                                  <p:childTnLst>
                                    <p:set>
                                      <p:cBhvr>
                                        <p:cTn dur="1" fill="hold">
                                          <p:stCondLst>
                                            <p:cond delay="0"/>
                                          </p:stCondLst>
                                        </p:cTn>
                                        <p:tgtEl>
                                          <p:spTgt spid="3176"/>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3180"/>
                                        </p:tgtEl>
                                        <p:attrNameLst>
                                          <p:attrName>style.visibility</p:attrName>
                                        </p:attrNameLst>
                                      </p:cBhvr>
                                      <p:to>
                                        <p:strVal val="visible"/>
                                      </p:to>
                                    </p:set>
                                  </p:childTnLst>
                                </p:cTn>
                              </p:par>
                            </p:childTnLst>
                          </p:cTn>
                        </p:par>
                        <p:par>
                          <p:cTn fill="hold">
                            <p:stCondLst>
                              <p:cond delay="1400"/>
                            </p:stCondLst>
                            <p:childTnLst>
                              <p:par>
                                <p:cTn fill="hold" nodeType="afterEffect" presetClass="entr" presetID="10" presetSubtype="0">
                                  <p:stCondLst>
                                    <p:cond delay="0"/>
                                  </p:stCondLst>
                                  <p:childTnLst>
                                    <p:set>
                                      <p:cBhvr>
                                        <p:cTn dur="1" fill="hold">
                                          <p:stCondLst>
                                            <p:cond delay="0"/>
                                          </p:stCondLst>
                                        </p:cTn>
                                        <p:tgtEl>
                                          <p:spTgt spid="3177"/>
                                        </p:tgtEl>
                                        <p:attrNameLst>
                                          <p:attrName>style.visibility</p:attrName>
                                        </p:attrNameLst>
                                      </p:cBhvr>
                                      <p:to>
                                        <p:strVal val="visible"/>
                                      </p:to>
                                    </p:set>
                                    <p:animEffect filter="fade" transition="in">
                                      <p:cBhvr>
                                        <p:cTn dur="400"/>
                                        <p:tgtEl>
                                          <p:spTgt spid="31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1"/>
                                        </p:tgtEl>
                                        <p:attrNameLst>
                                          <p:attrName>style.visibility</p:attrName>
                                        </p:attrNameLst>
                                      </p:cBhvr>
                                      <p:to>
                                        <p:strVal val="visible"/>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3182"/>
                                        </p:tgtEl>
                                        <p:attrNameLst>
                                          <p:attrName>style.visibility</p:attrName>
                                        </p:attrNameLst>
                                      </p:cBhvr>
                                      <p:to>
                                        <p:strVal val="visible"/>
                                      </p:to>
                                    </p:set>
                                  </p:childTnLst>
                                </p:cTn>
                              </p:par>
                            </p:childTnLst>
                          </p:cTn>
                        </p:par>
                        <p:par>
                          <p:cTn fill="hold">
                            <p:stCondLst>
                              <p:cond delay="1300"/>
                            </p:stCondLst>
                            <p:childTnLst>
                              <p:par>
                                <p:cTn fill="hold" nodeType="afterEffect" presetClass="entr" presetID="1" presetSubtype="0">
                                  <p:stCondLst>
                                    <p:cond delay="0"/>
                                  </p:stCondLst>
                                  <p:childTnLst>
                                    <p:set>
                                      <p:cBhvr>
                                        <p:cTn dur="1" fill="hold">
                                          <p:stCondLst>
                                            <p:cond delay="0"/>
                                          </p:stCondLst>
                                        </p:cTn>
                                        <p:tgtEl>
                                          <p:spTgt spid="3184"/>
                                        </p:tgtEl>
                                        <p:attrNameLst>
                                          <p:attrName>style.visibility</p:attrName>
                                        </p:attrNameLst>
                                      </p:cBhvr>
                                      <p:to>
                                        <p:strVal val="visible"/>
                                      </p:to>
                                    </p:set>
                                  </p:childTnLst>
                                </p:cTn>
                              </p:par>
                            </p:childTnLst>
                          </p:cTn>
                        </p:par>
                        <p:par>
                          <p:cTn fill="hold">
                            <p:stCondLst>
                              <p:cond delay="1600"/>
                            </p:stCondLst>
                            <p:childTnLst>
                              <p:par>
                                <p:cTn fill="hold" nodeType="afterEffect" presetClass="entr" presetID="1" presetSubtype="0">
                                  <p:stCondLst>
                                    <p:cond delay="0"/>
                                  </p:stCondLst>
                                  <p:childTnLst>
                                    <p:set>
                                      <p:cBhvr>
                                        <p:cTn dur="1" fill="hold">
                                          <p:stCondLst>
                                            <p:cond delay="0"/>
                                          </p:stCondLst>
                                        </p:cTn>
                                        <p:tgtEl>
                                          <p:spTgt spid="3183"/>
                                        </p:tgtEl>
                                        <p:attrNameLst>
                                          <p:attrName>style.visibility</p:attrName>
                                        </p:attrNameLst>
                                      </p:cBhvr>
                                      <p:to>
                                        <p:strVal val="visible"/>
                                      </p:to>
                                    </p:set>
                                  </p:childTnLst>
                                </p:cTn>
                              </p:par>
                            </p:childTnLst>
                          </p:cTn>
                        </p:par>
                        <p:par>
                          <p:cTn fill="hold">
                            <p:stCondLst>
                              <p:cond delay="1900"/>
                            </p:stCondLst>
                            <p:childTnLst>
                              <p:par>
                                <p:cTn fill="hold" nodeType="afterEffect" presetClass="entr" presetID="10" presetSubtype="0">
                                  <p:stCondLst>
                                    <p:cond delay="0"/>
                                  </p:stCondLst>
                                  <p:childTnLst>
                                    <p:set>
                                      <p:cBhvr>
                                        <p:cTn dur="1" fill="hold">
                                          <p:stCondLst>
                                            <p:cond delay="0"/>
                                          </p:stCondLst>
                                        </p:cTn>
                                        <p:tgtEl>
                                          <p:spTgt spid="3178"/>
                                        </p:tgtEl>
                                        <p:attrNameLst>
                                          <p:attrName>style.visibility</p:attrName>
                                        </p:attrNameLst>
                                      </p:cBhvr>
                                      <p:to>
                                        <p:strVal val="visible"/>
                                      </p:to>
                                    </p:set>
                                    <p:animEffect filter="fade" transition="in">
                                      <p:cBhvr>
                                        <p:cTn dur="300"/>
                                        <p:tgtEl>
                                          <p:spTgt spid="31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93" name="Shape 3193"/>
        <p:cNvGrpSpPr/>
        <p:nvPr/>
      </p:nvGrpSpPr>
      <p:grpSpPr>
        <a:xfrm>
          <a:off x="0" y="0"/>
          <a:ext cx="0" cy="0"/>
          <a:chOff x="0" y="0"/>
          <a:chExt cx="0" cy="0"/>
        </a:xfrm>
      </p:grpSpPr>
      <p:sp>
        <p:nvSpPr>
          <p:cNvPr id="3194" name="Google Shape;3194;p242"/>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#Improve Reliability</a:t>
            </a:r>
            <a:endParaRPr/>
          </a:p>
        </p:txBody>
      </p:sp>
      <p:sp>
        <p:nvSpPr>
          <p:cNvPr id="3195" name="Google Shape;3195;p24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3196" name="Google Shape;3196;p242"/>
          <p:cNvPicPr preferRelativeResize="0"/>
          <p:nvPr/>
        </p:nvPicPr>
        <p:blipFill rotWithShape="1">
          <a:blip r:embed="rId3">
            <a:alphaModFix/>
          </a:blip>
          <a:srcRect b="0" l="20767" r="20767" t="0"/>
          <a:stretch/>
        </p:blipFill>
        <p:spPr>
          <a:xfrm>
            <a:off x="4609300" y="6114575"/>
            <a:ext cx="367750" cy="629050"/>
          </a:xfrm>
          <a:prstGeom prst="rect">
            <a:avLst/>
          </a:prstGeom>
          <a:noFill/>
          <a:ln>
            <a:noFill/>
          </a:ln>
        </p:spPr>
      </p:pic>
      <p:sp>
        <p:nvSpPr>
          <p:cNvPr id="3197" name="Google Shape;3197;p242"/>
          <p:cNvSpPr/>
          <p:nvPr/>
        </p:nvSpPr>
        <p:spPr>
          <a:xfrm>
            <a:off x="0" y="13200"/>
            <a:ext cx="12192000" cy="68448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1" name="Shape 3201"/>
        <p:cNvGrpSpPr/>
        <p:nvPr/>
      </p:nvGrpSpPr>
      <p:grpSpPr>
        <a:xfrm>
          <a:off x="0" y="0"/>
          <a:ext cx="0" cy="0"/>
          <a:chOff x="0" y="0"/>
          <a:chExt cx="0" cy="0"/>
        </a:xfrm>
      </p:grpSpPr>
      <p:sp>
        <p:nvSpPr>
          <p:cNvPr id="3202" name="Google Shape;3202;p243"/>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#Improve Reliability</a:t>
            </a:r>
            <a:endParaRPr/>
          </a:p>
        </p:txBody>
      </p:sp>
      <p:sp>
        <p:nvSpPr>
          <p:cNvPr id="3203" name="Google Shape;3203;p243"/>
          <p:cNvSpPr txBox="1"/>
          <p:nvPr>
            <p:ph type="title"/>
          </p:nvPr>
        </p:nvSpPr>
        <p:spPr>
          <a:xfrm>
            <a:off x="1844475" y="991600"/>
            <a:ext cx="11226300" cy="1318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 sz="3300"/>
              <a:t>#6 - Implement Application Monitoring </a:t>
            </a:r>
            <a:endParaRPr b="1" sz="3300"/>
          </a:p>
          <a:p>
            <a:pPr indent="0" lvl="0" marL="0" rtl="0" algn="l">
              <a:lnSpc>
                <a:spcPct val="115000"/>
              </a:lnSpc>
              <a:spcBef>
                <a:spcPts val="0"/>
              </a:spcBef>
              <a:spcAft>
                <a:spcPts val="0"/>
              </a:spcAft>
              <a:buNone/>
            </a:pPr>
            <a:r>
              <a:rPr b="1" lang="en" sz="3300"/>
              <a:t>And Alert</a:t>
            </a:r>
            <a:endParaRPr b="1" sz="3300"/>
          </a:p>
          <a:p>
            <a:pPr indent="0" lvl="0" marL="0" rtl="0" algn="l">
              <a:lnSpc>
                <a:spcPct val="115000"/>
              </a:lnSpc>
              <a:spcBef>
                <a:spcPts val="0"/>
              </a:spcBef>
              <a:spcAft>
                <a:spcPts val="0"/>
              </a:spcAft>
              <a:buClr>
                <a:srgbClr val="000000"/>
              </a:buClr>
              <a:buSzPts val="1100"/>
              <a:buFont typeface="Arial"/>
              <a:buNone/>
            </a:pPr>
            <a:r>
              <a:t/>
            </a:r>
            <a:endParaRPr b="1"/>
          </a:p>
        </p:txBody>
      </p:sp>
      <p:sp>
        <p:nvSpPr>
          <p:cNvPr id="3204" name="Google Shape;3204;p24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205" name="Google Shape;3205;p243"/>
          <p:cNvSpPr txBox="1"/>
          <p:nvPr>
            <p:ph idx="4" type="subTitle"/>
          </p:nvPr>
        </p:nvSpPr>
        <p:spPr>
          <a:xfrm>
            <a:off x="691825" y="3387275"/>
            <a:ext cx="4660800" cy="2220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900"/>
              <a:t>Keeping the application operating well in production and serving the business purpose with monitoring at application level</a:t>
            </a:r>
            <a:endParaRPr sz="1900"/>
          </a:p>
        </p:txBody>
      </p:sp>
      <p:sp>
        <p:nvSpPr>
          <p:cNvPr id="3206" name="Google Shape;3206;p243"/>
          <p:cNvSpPr txBox="1"/>
          <p:nvPr>
            <p:ph idx="5" type="subTitle"/>
          </p:nvPr>
        </p:nvSpPr>
        <p:spPr>
          <a:xfrm>
            <a:off x="691825" y="2983925"/>
            <a:ext cx="4660800" cy="34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800"/>
              <a:t>Why</a:t>
            </a:r>
            <a:endParaRPr sz="3800"/>
          </a:p>
        </p:txBody>
      </p:sp>
      <p:pic>
        <p:nvPicPr>
          <p:cNvPr id="3207" name="Google Shape;3207;p243"/>
          <p:cNvPicPr preferRelativeResize="0"/>
          <p:nvPr/>
        </p:nvPicPr>
        <p:blipFill rotWithShape="1">
          <a:blip r:embed="rId3">
            <a:alphaModFix/>
          </a:blip>
          <a:srcRect b="0" l="20767" r="20767" t="0"/>
          <a:stretch/>
        </p:blipFill>
        <p:spPr>
          <a:xfrm>
            <a:off x="4609300" y="6114575"/>
            <a:ext cx="367750" cy="629050"/>
          </a:xfrm>
          <a:prstGeom prst="rect">
            <a:avLst/>
          </a:prstGeom>
          <a:noFill/>
          <a:ln>
            <a:noFill/>
          </a:ln>
        </p:spPr>
      </p:pic>
      <p:pic>
        <p:nvPicPr>
          <p:cNvPr id="3208" name="Google Shape;3208;p243"/>
          <p:cNvPicPr preferRelativeResize="0"/>
          <p:nvPr/>
        </p:nvPicPr>
        <p:blipFill rotWithShape="1">
          <a:blip r:embed="rId4">
            <a:alphaModFix/>
          </a:blip>
          <a:srcRect b="0" l="0" r="0" t="0"/>
          <a:stretch/>
        </p:blipFill>
        <p:spPr>
          <a:xfrm>
            <a:off x="447770" y="1045482"/>
            <a:ext cx="1318950" cy="1318925"/>
          </a:xfrm>
          <a:prstGeom prst="rect">
            <a:avLst/>
          </a:prstGeom>
          <a:noFill/>
          <a:ln>
            <a:noFill/>
          </a:ln>
        </p:spPr>
      </p:pic>
      <p:sp>
        <p:nvSpPr>
          <p:cNvPr id="3209" name="Google Shape;3209;p243"/>
          <p:cNvSpPr txBox="1"/>
          <p:nvPr>
            <p:ph idx="5" type="subTitle"/>
          </p:nvPr>
        </p:nvSpPr>
        <p:spPr>
          <a:xfrm>
            <a:off x="6724275" y="2983925"/>
            <a:ext cx="4660800" cy="34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800"/>
              <a:t>How</a:t>
            </a:r>
            <a:endParaRPr sz="3800"/>
          </a:p>
        </p:txBody>
      </p:sp>
      <p:pic>
        <p:nvPicPr>
          <p:cNvPr id="3210" name="Google Shape;3210;p243"/>
          <p:cNvPicPr preferRelativeResize="0"/>
          <p:nvPr/>
        </p:nvPicPr>
        <p:blipFill rotWithShape="1">
          <a:blip r:embed="rId5">
            <a:alphaModFix/>
          </a:blip>
          <a:srcRect b="139" l="0" r="0" t="139"/>
          <a:stretch/>
        </p:blipFill>
        <p:spPr>
          <a:xfrm>
            <a:off x="7958181" y="2416843"/>
            <a:ext cx="863988" cy="863987"/>
          </a:xfrm>
          <a:prstGeom prst="rect">
            <a:avLst/>
          </a:prstGeom>
          <a:noFill/>
          <a:ln>
            <a:noFill/>
          </a:ln>
        </p:spPr>
      </p:pic>
      <p:pic>
        <p:nvPicPr>
          <p:cNvPr id="3211" name="Google Shape;3211;p243"/>
          <p:cNvPicPr preferRelativeResize="0"/>
          <p:nvPr/>
        </p:nvPicPr>
        <p:blipFill rotWithShape="1">
          <a:blip r:embed="rId6">
            <a:alphaModFix/>
          </a:blip>
          <a:srcRect b="0" l="139" r="139" t="0"/>
          <a:stretch/>
        </p:blipFill>
        <p:spPr>
          <a:xfrm>
            <a:off x="1709408" y="2538134"/>
            <a:ext cx="864000" cy="864000"/>
          </a:xfrm>
          <a:prstGeom prst="rect">
            <a:avLst/>
          </a:prstGeom>
          <a:noFill/>
          <a:ln>
            <a:noFill/>
          </a:ln>
        </p:spPr>
      </p:pic>
      <p:sp>
        <p:nvSpPr>
          <p:cNvPr id="3212" name="Google Shape;3212;p243"/>
          <p:cNvSpPr txBox="1"/>
          <p:nvPr>
            <p:ph idx="4" type="subTitle"/>
          </p:nvPr>
        </p:nvSpPr>
        <p:spPr>
          <a:xfrm>
            <a:off x="6724275" y="3387275"/>
            <a:ext cx="4660800" cy="2220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900" u="sng"/>
              <a:t>Dev</a:t>
            </a:r>
            <a:endParaRPr b="1" sz="1900" u="sng"/>
          </a:p>
          <a:p>
            <a:pPr indent="-349250" lvl="0" marL="457200" rtl="0" algn="l">
              <a:spcBef>
                <a:spcPts val="500"/>
              </a:spcBef>
              <a:spcAft>
                <a:spcPts val="0"/>
              </a:spcAft>
              <a:buSzPts val="1900"/>
              <a:buChar char="●"/>
            </a:pPr>
            <a:r>
              <a:rPr lang="en" sz="1900"/>
              <a:t>Implement application metrics and statistics with application framework e.g. MicroProfile </a:t>
            </a:r>
            <a:r>
              <a:rPr lang="en" sz="1900"/>
              <a:t>metrics</a:t>
            </a:r>
            <a:endParaRPr sz="1900"/>
          </a:p>
          <a:p>
            <a:pPr indent="0" lvl="0" marL="0" rtl="0" algn="l">
              <a:spcBef>
                <a:spcPts val="500"/>
              </a:spcBef>
              <a:spcAft>
                <a:spcPts val="0"/>
              </a:spcAft>
              <a:buNone/>
            </a:pPr>
            <a:r>
              <a:rPr b="1" lang="en" sz="1900" u="sng"/>
              <a:t>Ops</a:t>
            </a:r>
            <a:endParaRPr b="1" sz="1900" u="sng"/>
          </a:p>
          <a:p>
            <a:pPr indent="-349250" lvl="0" marL="457200" rtl="0" algn="l">
              <a:spcBef>
                <a:spcPts val="500"/>
              </a:spcBef>
              <a:spcAft>
                <a:spcPts val="0"/>
              </a:spcAft>
              <a:buSzPts val="1900"/>
              <a:buChar char="●"/>
            </a:pPr>
            <a:r>
              <a:rPr lang="en" sz="1900"/>
              <a:t>Use Prometheus, Grafana and Alert Manager to visualize and alert</a:t>
            </a:r>
            <a:endParaRPr sz="19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5"/>
                                        </p:tgtEl>
                                        <p:attrNameLst>
                                          <p:attrName>style.visibility</p:attrName>
                                        </p:attrNameLst>
                                      </p:cBhvr>
                                      <p:to>
                                        <p:strVal val="visible"/>
                                      </p:to>
                                    </p:set>
                                    <p:animEffect filter="fade" transition="in">
                                      <p:cBhvr>
                                        <p:cTn dur="1000"/>
                                        <p:tgtEl>
                                          <p:spTgt spid="32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2"/>
                                        </p:tgtEl>
                                        <p:attrNameLst>
                                          <p:attrName>style.visibility</p:attrName>
                                        </p:attrNameLst>
                                      </p:cBhvr>
                                      <p:to>
                                        <p:strVal val="visible"/>
                                      </p:to>
                                    </p:set>
                                    <p:animEffect filter="fade" transition="in">
                                      <p:cBhvr>
                                        <p:cTn dur="1000"/>
                                        <p:tgtEl>
                                          <p:spTgt spid="32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6" name="Shape 3216"/>
        <p:cNvGrpSpPr/>
        <p:nvPr/>
      </p:nvGrpSpPr>
      <p:grpSpPr>
        <a:xfrm>
          <a:off x="0" y="0"/>
          <a:ext cx="0" cy="0"/>
          <a:chOff x="0" y="0"/>
          <a:chExt cx="0" cy="0"/>
        </a:xfrm>
      </p:grpSpPr>
      <p:sp>
        <p:nvSpPr>
          <p:cNvPr id="3217" name="Google Shape;3217;p244"/>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#Improve Reliability</a:t>
            </a:r>
            <a:endParaRPr/>
          </a:p>
        </p:txBody>
      </p:sp>
      <p:sp>
        <p:nvSpPr>
          <p:cNvPr id="3218" name="Google Shape;3218;p24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3219" name="Google Shape;3219;p244"/>
          <p:cNvPicPr preferRelativeResize="0"/>
          <p:nvPr/>
        </p:nvPicPr>
        <p:blipFill rotWithShape="1">
          <a:blip r:embed="rId3">
            <a:alphaModFix/>
          </a:blip>
          <a:srcRect b="0" l="20767" r="20767" t="0"/>
          <a:stretch/>
        </p:blipFill>
        <p:spPr>
          <a:xfrm>
            <a:off x="4609300" y="6114575"/>
            <a:ext cx="367750" cy="629050"/>
          </a:xfrm>
          <a:prstGeom prst="rect">
            <a:avLst/>
          </a:prstGeom>
          <a:noFill/>
          <a:ln>
            <a:noFill/>
          </a:ln>
        </p:spPr>
      </p:pic>
      <p:sp>
        <p:nvSpPr>
          <p:cNvPr id="3220" name="Google Shape;3220;p244"/>
          <p:cNvSpPr/>
          <p:nvPr/>
        </p:nvSpPr>
        <p:spPr>
          <a:xfrm>
            <a:off x="0" y="13200"/>
            <a:ext cx="12192000" cy="68448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4" name="Shape 3224"/>
        <p:cNvGrpSpPr/>
        <p:nvPr/>
      </p:nvGrpSpPr>
      <p:grpSpPr>
        <a:xfrm>
          <a:off x="0" y="0"/>
          <a:ext cx="0" cy="0"/>
          <a:chOff x="0" y="0"/>
          <a:chExt cx="0" cy="0"/>
        </a:xfrm>
      </p:grpSpPr>
      <p:sp>
        <p:nvSpPr>
          <p:cNvPr id="3225" name="Google Shape;3225;p245"/>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#Improve Reliability</a:t>
            </a:r>
            <a:endParaRPr/>
          </a:p>
        </p:txBody>
      </p:sp>
      <p:sp>
        <p:nvSpPr>
          <p:cNvPr id="3226" name="Google Shape;3226;p245"/>
          <p:cNvSpPr txBox="1"/>
          <p:nvPr>
            <p:ph type="title"/>
          </p:nvPr>
        </p:nvSpPr>
        <p:spPr>
          <a:xfrm>
            <a:off x="1844475" y="991600"/>
            <a:ext cx="11226300" cy="1318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 sz="3300"/>
              <a:t>#7 - </a:t>
            </a:r>
            <a:r>
              <a:rPr b="1" lang="en" sz="3300"/>
              <a:t>Configure the applications to write </a:t>
            </a:r>
            <a:endParaRPr b="1" sz="3300"/>
          </a:p>
          <a:p>
            <a:pPr indent="0" lvl="0" marL="0" rtl="0" algn="l">
              <a:lnSpc>
                <a:spcPct val="115000"/>
              </a:lnSpc>
              <a:spcBef>
                <a:spcPts val="0"/>
              </a:spcBef>
              <a:spcAft>
                <a:spcPts val="0"/>
              </a:spcAft>
              <a:buNone/>
            </a:pPr>
            <a:r>
              <a:rPr b="1" lang="en" sz="3300"/>
              <a:t>their logs to stdout/stderr</a:t>
            </a:r>
            <a:endParaRPr b="1" sz="3300"/>
          </a:p>
          <a:p>
            <a:pPr indent="0" lvl="0" marL="0" rtl="0" algn="l">
              <a:lnSpc>
                <a:spcPct val="115000"/>
              </a:lnSpc>
              <a:spcBef>
                <a:spcPts val="0"/>
              </a:spcBef>
              <a:spcAft>
                <a:spcPts val="0"/>
              </a:spcAft>
              <a:buClr>
                <a:srgbClr val="000000"/>
              </a:buClr>
              <a:buSzPts val="1100"/>
              <a:buFont typeface="Arial"/>
              <a:buNone/>
            </a:pPr>
            <a:r>
              <a:t/>
            </a:r>
            <a:endParaRPr b="1"/>
          </a:p>
        </p:txBody>
      </p:sp>
      <p:sp>
        <p:nvSpPr>
          <p:cNvPr id="3227" name="Google Shape;3227;p24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228" name="Google Shape;3228;p245"/>
          <p:cNvSpPr txBox="1"/>
          <p:nvPr>
            <p:ph idx="4" type="subTitle"/>
          </p:nvPr>
        </p:nvSpPr>
        <p:spPr>
          <a:xfrm>
            <a:off x="691825" y="3387275"/>
            <a:ext cx="4660800" cy="2220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900"/>
              <a:t>Keep your applications work well to support business purpose.</a:t>
            </a:r>
            <a:endParaRPr sz="1900"/>
          </a:p>
        </p:txBody>
      </p:sp>
      <p:sp>
        <p:nvSpPr>
          <p:cNvPr id="3229" name="Google Shape;3229;p245"/>
          <p:cNvSpPr txBox="1"/>
          <p:nvPr>
            <p:ph idx="5" type="subTitle"/>
          </p:nvPr>
        </p:nvSpPr>
        <p:spPr>
          <a:xfrm>
            <a:off x="691825" y="2983925"/>
            <a:ext cx="4660800" cy="34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800"/>
              <a:t>Why</a:t>
            </a:r>
            <a:endParaRPr sz="3800"/>
          </a:p>
        </p:txBody>
      </p:sp>
      <p:pic>
        <p:nvPicPr>
          <p:cNvPr id="3230" name="Google Shape;3230;p245"/>
          <p:cNvPicPr preferRelativeResize="0"/>
          <p:nvPr/>
        </p:nvPicPr>
        <p:blipFill rotWithShape="1">
          <a:blip r:embed="rId3">
            <a:alphaModFix/>
          </a:blip>
          <a:srcRect b="0" l="20767" r="20767" t="0"/>
          <a:stretch/>
        </p:blipFill>
        <p:spPr>
          <a:xfrm>
            <a:off x="4609300" y="6114575"/>
            <a:ext cx="367750" cy="629050"/>
          </a:xfrm>
          <a:prstGeom prst="rect">
            <a:avLst/>
          </a:prstGeom>
          <a:noFill/>
          <a:ln>
            <a:noFill/>
          </a:ln>
        </p:spPr>
      </p:pic>
      <p:pic>
        <p:nvPicPr>
          <p:cNvPr id="3231" name="Google Shape;3231;p245"/>
          <p:cNvPicPr preferRelativeResize="0"/>
          <p:nvPr/>
        </p:nvPicPr>
        <p:blipFill rotWithShape="1">
          <a:blip r:embed="rId4">
            <a:alphaModFix/>
          </a:blip>
          <a:srcRect b="0" l="0" r="0" t="0"/>
          <a:stretch/>
        </p:blipFill>
        <p:spPr>
          <a:xfrm>
            <a:off x="447770" y="1045482"/>
            <a:ext cx="1318950" cy="1318925"/>
          </a:xfrm>
          <a:prstGeom prst="rect">
            <a:avLst/>
          </a:prstGeom>
          <a:noFill/>
          <a:ln>
            <a:noFill/>
          </a:ln>
        </p:spPr>
      </p:pic>
      <p:sp>
        <p:nvSpPr>
          <p:cNvPr id="3232" name="Google Shape;3232;p245"/>
          <p:cNvSpPr txBox="1"/>
          <p:nvPr>
            <p:ph idx="5" type="subTitle"/>
          </p:nvPr>
        </p:nvSpPr>
        <p:spPr>
          <a:xfrm>
            <a:off x="6724275" y="2983925"/>
            <a:ext cx="4660800" cy="34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800"/>
              <a:t>How</a:t>
            </a:r>
            <a:endParaRPr sz="3800"/>
          </a:p>
        </p:txBody>
      </p:sp>
      <p:pic>
        <p:nvPicPr>
          <p:cNvPr id="3233" name="Google Shape;3233;p245"/>
          <p:cNvPicPr preferRelativeResize="0"/>
          <p:nvPr/>
        </p:nvPicPr>
        <p:blipFill rotWithShape="1">
          <a:blip r:embed="rId5">
            <a:alphaModFix/>
          </a:blip>
          <a:srcRect b="139" l="0" r="0" t="139"/>
          <a:stretch/>
        </p:blipFill>
        <p:spPr>
          <a:xfrm>
            <a:off x="7958181" y="2416843"/>
            <a:ext cx="863988" cy="863987"/>
          </a:xfrm>
          <a:prstGeom prst="rect">
            <a:avLst/>
          </a:prstGeom>
          <a:noFill/>
          <a:ln>
            <a:noFill/>
          </a:ln>
        </p:spPr>
      </p:pic>
      <p:pic>
        <p:nvPicPr>
          <p:cNvPr id="3234" name="Google Shape;3234;p245"/>
          <p:cNvPicPr preferRelativeResize="0"/>
          <p:nvPr/>
        </p:nvPicPr>
        <p:blipFill rotWithShape="1">
          <a:blip r:embed="rId6">
            <a:alphaModFix/>
          </a:blip>
          <a:srcRect b="0" l="139" r="139" t="0"/>
          <a:stretch/>
        </p:blipFill>
        <p:spPr>
          <a:xfrm>
            <a:off x="1709408" y="2538134"/>
            <a:ext cx="864000" cy="864000"/>
          </a:xfrm>
          <a:prstGeom prst="rect">
            <a:avLst/>
          </a:prstGeom>
          <a:noFill/>
          <a:ln>
            <a:noFill/>
          </a:ln>
        </p:spPr>
      </p:pic>
      <p:sp>
        <p:nvSpPr>
          <p:cNvPr id="3235" name="Google Shape;3235;p245"/>
          <p:cNvSpPr txBox="1"/>
          <p:nvPr>
            <p:ph idx="4" type="subTitle"/>
          </p:nvPr>
        </p:nvSpPr>
        <p:spPr>
          <a:xfrm>
            <a:off x="6724275" y="3387275"/>
            <a:ext cx="4660800" cy="2220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900" u="sng"/>
              <a:t>Dev</a:t>
            </a:r>
            <a:endParaRPr b="1" sz="1900" u="sng"/>
          </a:p>
          <a:p>
            <a:pPr indent="-349250" lvl="0" marL="457200" rtl="0" algn="l">
              <a:spcBef>
                <a:spcPts val="500"/>
              </a:spcBef>
              <a:spcAft>
                <a:spcPts val="0"/>
              </a:spcAft>
              <a:buSzPts val="1900"/>
              <a:buChar char="●"/>
            </a:pPr>
            <a:r>
              <a:rPr lang="en" sz="1900"/>
              <a:t>Just write log to stdout/stderr</a:t>
            </a:r>
            <a:r>
              <a:rPr lang="en" sz="1900"/>
              <a:t> </a:t>
            </a:r>
            <a:endParaRPr sz="1900"/>
          </a:p>
          <a:p>
            <a:pPr indent="0" lvl="0" marL="0" rtl="0" algn="l">
              <a:spcBef>
                <a:spcPts val="500"/>
              </a:spcBef>
              <a:spcAft>
                <a:spcPts val="0"/>
              </a:spcAft>
              <a:buNone/>
            </a:pPr>
            <a:r>
              <a:rPr b="1" lang="en" sz="1900" u="sng"/>
              <a:t>Ops</a:t>
            </a:r>
            <a:endParaRPr b="1" sz="1900" u="sng"/>
          </a:p>
          <a:p>
            <a:pPr indent="-349250" lvl="0" marL="457200" rtl="0" algn="l">
              <a:spcBef>
                <a:spcPts val="500"/>
              </a:spcBef>
              <a:spcAft>
                <a:spcPts val="0"/>
              </a:spcAft>
              <a:buSzPts val="1900"/>
              <a:buChar char="●"/>
            </a:pPr>
            <a:r>
              <a:rPr lang="en" sz="1900"/>
              <a:t>Use data collector e.g. fluentd shipping log to  centralized log solution</a:t>
            </a:r>
            <a:endParaRPr sz="19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8"/>
                                        </p:tgtEl>
                                        <p:attrNameLst>
                                          <p:attrName>style.visibility</p:attrName>
                                        </p:attrNameLst>
                                      </p:cBhvr>
                                      <p:to>
                                        <p:strVal val="visible"/>
                                      </p:to>
                                    </p:set>
                                    <p:animEffect filter="fade" transition="in">
                                      <p:cBhvr>
                                        <p:cTn dur="1000"/>
                                        <p:tgtEl>
                                          <p:spTgt spid="3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5"/>
                                        </p:tgtEl>
                                        <p:attrNameLst>
                                          <p:attrName>style.visibility</p:attrName>
                                        </p:attrNameLst>
                                      </p:cBhvr>
                                      <p:to>
                                        <p:strVal val="visible"/>
                                      </p:to>
                                    </p:set>
                                    <p:animEffect filter="fade" transition="in">
                                      <p:cBhvr>
                                        <p:cTn dur="1000"/>
                                        <p:tgtEl>
                                          <p:spTgt spid="32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9" name="Shape 3239"/>
        <p:cNvGrpSpPr/>
        <p:nvPr/>
      </p:nvGrpSpPr>
      <p:grpSpPr>
        <a:xfrm>
          <a:off x="0" y="0"/>
          <a:ext cx="0" cy="0"/>
          <a:chOff x="0" y="0"/>
          <a:chExt cx="0" cy="0"/>
        </a:xfrm>
      </p:grpSpPr>
      <p:sp>
        <p:nvSpPr>
          <p:cNvPr id="3240" name="Google Shape;3240;p246"/>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#Improve Reliability</a:t>
            </a:r>
            <a:endParaRPr/>
          </a:p>
        </p:txBody>
      </p:sp>
      <p:sp>
        <p:nvSpPr>
          <p:cNvPr id="3241" name="Google Shape;3241;p24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3242" name="Google Shape;3242;p246"/>
          <p:cNvPicPr preferRelativeResize="0"/>
          <p:nvPr/>
        </p:nvPicPr>
        <p:blipFill rotWithShape="1">
          <a:blip r:embed="rId3">
            <a:alphaModFix/>
          </a:blip>
          <a:srcRect b="0" l="20767" r="20767" t="0"/>
          <a:stretch/>
        </p:blipFill>
        <p:spPr>
          <a:xfrm>
            <a:off x="4609300" y="6114575"/>
            <a:ext cx="367750" cy="629050"/>
          </a:xfrm>
          <a:prstGeom prst="rect">
            <a:avLst/>
          </a:prstGeom>
          <a:noFill/>
          <a:ln>
            <a:noFill/>
          </a:ln>
        </p:spPr>
      </p:pic>
      <p:sp>
        <p:nvSpPr>
          <p:cNvPr id="3243" name="Google Shape;3243;p246"/>
          <p:cNvSpPr/>
          <p:nvPr/>
        </p:nvSpPr>
        <p:spPr>
          <a:xfrm>
            <a:off x="0" y="13200"/>
            <a:ext cx="12192000" cy="68448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7" name="Shape 3247"/>
        <p:cNvGrpSpPr/>
        <p:nvPr/>
      </p:nvGrpSpPr>
      <p:grpSpPr>
        <a:xfrm>
          <a:off x="0" y="0"/>
          <a:ext cx="0" cy="0"/>
          <a:chOff x="0" y="0"/>
          <a:chExt cx="0" cy="0"/>
        </a:xfrm>
      </p:grpSpPr>
      <p:sp>
        <p:nvSpPr>
          <p:cNvPr id="3248" name="Google Shape;3248;p247"/>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#Improve Reliability</a:t>
            </a:r>
            <a:endParaRPr/>
          </a:p>
        </p:txBody>
      </p:sp>
      <p:sp>
        <p:nvSpPr>
          <p:cNvPr id="3249" name="Google Shape;3249;p247"/>
          <p:cNvSpPr txBox="1"/>
          <p:nvPr>
            <p:ph type="title"/>
          </p:nvPr>
        </p:nvSpPr>
        <p:spPr>
          <a:xfrm>
            <a:off x="1844475" y="991600"/>
            <a:ext cx="11226300" cy="1318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 sz="3300"/>
              <a:t>#8 - Run one Process </a:t>
            </a:r>
            <a:endParaRPr b="1" sz="3300"/>
          </a:p>
          <a:p>
            <a:pPr indent="0" lvl="0" marL="0" rtl="0" algn="l">
              <a:lnSpc>
                <a:spcPct val="115000"/>
              </a:lnSpc>
              <a:spcBef>
                <a:spcPts val="0"/>
              </a:spcBef>
              <a:spcAft>
                <a:spcPts val="0"/>
              </a:spcAft>
              <a:buNone/>
            </a:pPr>
            <a:r>
              <a:rPr b="1" lang="en" sz="3300"/>
              <a:t>Per Container</a:t>
            </a:r>
            <a:endParaRPr b="1" sz="3300"/>
          </a:p>
          <a:p>
            <a:pPr indent="0" lvl="0" marL="0" rtl="0" algn="l">
              <a:lnSpc>
                <a:spcPct val="115000"/>
              </a:lnSpc>
              <a:spcBef>
                <a:spcPts val="0"/>
              </a:spcBef>
              <a:spcAft>
                <a:spcPts val="0"/>
              </a:spcAft>
              <a:buClr>
                <a:srgbClr val="000000"/>
              </a:buClr>
              <a:buSzPts val="1100"/>
              <a:buFont typeface="Arial"/>
              <a:buNone/>
            </a:pPr>
            <a:r>
              <a:t/>
            </a:r>
            <a:endParaRPr b="1"/>
          </a:p>
        </p:txBody>
      </p:sp>
      <p:sp>
        <p:nvSpPr>
          <p:cNvPr id="3250" name="Google Shape;3250;p24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251" name="Google Shape;3251;p247"/>
          <p:cNvSpPr txBox="1"/>
          <p:nvPr>
            <p:ph idx="4" type="subTitle"/>
          </p:nvPr>
        </p:nvSpPr>
        <p:spPr>
          <a:xfrm>
            <a:off x="691825" y="3387275"/>
            <a:ext cx="4660800" cy="2220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900"/>
              <a:t>Running each process in a separate container allows for better isolation of processes, avoids issues with signal routing, and avoids the need for reaping the zombie processes</a:t>
            </a:r>
            <a:endParaRPr sz="1900"/>
          </a:p>
        </p:txBody>
      </p:sp>
      <p:sp>
        <p:nvSpPr>
          <p:cNvPr id="3252" name="Google Shape;3252;p247"/>
          <p:cNvSpPr txBox="1"/>
          <p:nvPr>
            <p:ph idx="5" type="subTitle"/>
          </p:nvPr>
        </p:nvSpPr>
        <p:spPr>
          <a:xfrm>
            <a:off x="691825" y="2983925"/>
            <a:ext cx="4660800" cy="34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800"/>
              <a:t>Why</a:t>
            </a:r>
            <a:endParaRPr sz="3800"/>
          </a:p>
        </p:txBody>
      </p:sp>
      <p:pic>
        <p:nvPicPr>
          <p:cNvPr id="3253" name="Google Shape;3253;p247"/>
          <p:cNvPicPr preferRelativeResize="0"/>
          <p:nvPr/>
        </p:nvPicPr>
        <p:blipFill rotWithShape="1">
          <a:blip r:embed="rId3">
            <a:alphaModFix/>
          </a:blip>
          <a:srcRect b="0" l="20767" r="20767" t="0"/>
          <a:stretch/>
        </p:blipFill>
        <p:spPr>
          <a:xfrm>
            <a:off x="4609300" y="6114575"/>
            <a:ext cx="367750" cy="629050"/>
          </a:xfrm>
          <a:prstGeom prst="rect">
            <a:avLst/>
          </a:prstGeom>
          <a:noFill/>
          <a:ln>
            <a:noFill/>
          </a:ln>
        </p:spPr>
      </p:pic>
      <p:pic>
        <p:nvPicPr>
          <p:cNvPr id="3254" name="Google Shape;3254;p247"/>
          <p:cNvPicPr preferRelativeResize="0"/>
          <p:nvPr/>
        </p:nvPicPr>
        <p:blipFill rotWithShape="1">
          <a:blip r:embed="rId4">
            <a:alphaModFix/>
          </a:blip>
          <a:srcRect b="0" l="0" r="0" t="0"/>
          <a:stretch/>
        </p:blipFill>
        <p:spPr>
          <a:xfrm>
            <a:off x="447770" y="1045482"/>
            <a:ext cx="1318950" cy="1318925"/>
          </a:xfrm>
          <a:prstGeom prst="rect">
            <a:avLst/>
          </a:prstGeom>
          <a:noFill/>
          <a:ln>
            <a:noFill/>
          </a:ln>
        </p:spPr>
      </p:pic>
      <p:sp>
        <p:nvSpPr>
          <p:cNvPr id="3255" name="Google Shape;3255;p247"/>
          <p:cNvSpPr txBox="1"/>
          <p:nvPr>
            <p:ph idx="4" type="subTitle"/>
          </p:nvPr>
        </p:nvSpPr>
        <p:spPr>
          <a:xfrm>
            <a:off x="6724275" y="3387275"/>
            <a:ext cx="4660800" cy="2220300"/>
          </a:xfrm>
          <a:prstGeom prst="rect">
            <a:avLst/>
          </a:prstGeom>
        </p:spPr>
        <p:txBody>
          <a:bodyPr anchorCtr="0" anchor="t" bIns="0" lIns="0" spcFirstLastPara="1" rIns="0" wrap="square" tIns="0">
            <a:noAutofit/>
          </a:bodyPr>
          <a:lstStyle/>
          <a:p>
            <a:pPr indent="-349250" lvl="0" marL="457200" rtl="0" algn="l">
              <a:spcBef>
                <a:spcPts val="0"/>
              </a:spcBef>
              <a:spcAft>
                <a:spcPts val="0"/>
              </a:spcAft>
              <a:buSzPts val="1900"/>
              <a:buChar char="●"/>
            </a:pPr>
            <a:r>
              <a:rPr lang="en" sz="1900"/>
              <a:t>This is not necessary because containers are lightweight and can be easily linked together</a:t>
            </a:r>
            <a:endParaRPr sz="1900"/>
          </a:p>
          <a:p>
            <a:pPr indent="-349250" lvl="0" marL="457200" rtl="0" algn="l">
              <a:spcBef>
                <a:spcPts val="0"/>
              </a:spcBef>
              <a:spcAft>
                <a:spcPts val="0"/>
              </a:spcAft>
              <a:buSzPts val="1900"/>
              <a:buChar char="●"/>
            </a:pPr>
            <a:r>
              <a:rPr lang="en" sz="1900"/>
              <a:t>Run more than 1 container per pod</a:t>
            </a:r>
            <a:endParaRPr sz="1900"/>
          </a:p>
          <a:p>
            <a:pPr indent="0" lvl="0" marL="0" rtl="0" algn="l">
              <a:spcBef>
                <a:spcPts val="500"/>
              </a:spcBef>
              <a:spcAft>
                <a:spcPts val="500"/>
              </a:spcAft>
              <a:buNone/>
            </a:pPr>
            <a:r>
              <a:t/>
            </a:r>
            <a:endParaRPr sz="1900"/>
          </a:p>
        </p:txBody>
      </p:sp>
      <p:sp>
        <p:nvSpPr>
          <p:cNvPr id="3256" name="Google Shape;3256;p247"/>
          <p:cNvSpPr txBox="1"/>
          <p:nvPr>
            <p:ph idx="5" type="subTitle"/>
          </p:nvPr>
        </p:nvSpPr>
        <p:spPr>
          <a:xfrm>
            <a:off x="6724275" y="2983925"/>
            <a:ext cx="4660800" cy="34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800"/>
              <a:t>How</a:t>
            </a:r>
            <a:endParaRPr sz="3800"/>
          </a:p>
        </p:txBody>
      </p:sp>
      <p:pic>
        <p:nvPicPr>
          <p:cNvPr id="3257" name="Google Shape;3257;p247"/>
          <p:cNvPicPr preferRelativeResize="0"/>
          <p:nvPr/>
        </p:nvPicPr>
        <p:blipFill rotWithShape="1">
          <a:blip r:embed="rId5">
            <a:alphaModFix/>
          </a:blip>
          <a:srcRect b="139" l="0" r="0" t="139"/>
          <a:stretch/>
        </p:blipFill>
        <p:spPr>
          <a:xfrm>
            <a:off x="7958181" y="2416843"/>
            <a:ext cx="863988" cy="863987"/>
          </a:xfrm>
          <a:prstGeom prst="rect">
            <a:avLst/>
          </a:prstGeom>
          <a:noFill/>
          <a:ln>
            <a:noFill/>
          </a:ln>
        </p:spPr>
      </p:pic>
      <p:pic>
        <p:nvPicPr>
          <p:cNvPr id="3258" name="Google Shape;3258;p247"/>
          <p:cNvPicPr preferRelativeResize="0"/>
          <p:nvPr/>
        </p:nvPicPr>
        <p:blipFill rotWithShape="1">
          <a:blip r:embed="rId6">
            <a:alphaModFix/>
          </a:blip>
          <a:srcRect b="0" l="139" r="139" t="0"/>
          <a:stretch/>
        </p:blipFill>
        <p:spPr>
          <a:xfrm>
            <a:off x="1709408" y="2538134"/>
            <a:ext cx="864000" cy="864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1"/>
                                        </p:tgtEl>
                                        <p:attrNameLst>
                                          <p:attrName>style.visibility</p:attrName>
                                        </p:attrNameLst>
                                      </p:cBhvr>
                                      <p:to>
                                        <p:strVal val="visible"/>
                                      </p:to>
                                    </p:set>
                                    <p:animEffect filter="fade" transition="in">
                                      <p:cBhvr>
                                        <p:cTn dur="1000"/>
                                        <p:tgtEl>
                                          <p:spTgt spid="3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5"/>
                                        </p:tgtEl>
                                        <p:attrNameLst>
                                          <p:attrName>style.visibility</p:attrName>
                                        </p:attrNameLst>
                                      </p:cBhvr>
                                      <p:to>
                                        <p:strVal val="visible"/>
                                      </p:to>
                                    </p:set>
                                    <p:animEffect filter="fade" transition="in">
                                      <p:cBhvr>
                                        <p:cTn dur="1000"/>
                                        <p:tgtEl>
                                          <p:spTgt spid="32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2" name="Shape 3262"/>
        <p:cNvGrpSpPr/>
        <p:nvPr/>
      </p:nvGrpSpPr>
      <p:grpSpPr>
        <a:xfrm>
          <a:off x="0" y="0"/>
          <a:ext cx="0" cy="0"/>
          <a:chOff x="0" y="0"/>
          <a:chExt cx="0" cy="0"/>
        </a:xfrm>
      </p:grpSpPr>
      <p:sp>
        <p:nvSpPr>
          <p:cNvPr id="3263" name="Google Shape;3263;p248"/>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#Improve Reliability</a:t>
            </a:r>
            <a:endParaRPr/>
          </a:p>
        </p:txBody>
      </p:sp>
      <p:sp>
        <p:nvSpPr>
          <p:cNvPr id="3264" name="Google Shape;3264;p248"/>
          <p:cNvSpPr txBox="1"/>
          <p:nvPr>
            <p:ph type="title"/>
          </p:nvPr>
        </p:nvSpPr>
        <p:spPr>
          <a:xfrm>
            <a:off x="1844475" y="991600"/>
            <a:ext cx="11226300" cy="1318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 sz="3300"/>
              <a:t>#9 - Implement </a:t>
            </a:r>
            <a:r>
              <a:rPr b="1" lang="en" sz="3300"/>
              <a:t>Resilience</a:t>
            </a:r>
            <a:r>
              <a:rPr b="1" lang="en" sz="3300"/>
              <a:t> Measures -</a:t>
            </a:r>
            <a:endParaRPr b="1" sz="3300"/>
          </a:p>
          <a:p>
            <a:pPr indent="0" lvl="0" marL="0" rtl="0" algn="l">
              <a:lnSpc>
                <a:spcPct val="115000"/>
              </a:lnSpc>
              <a:spcBef>
                <a:spcPts val="0"/>
              </a:spcBef>
              <a:spcAft>
                <a:spcPts val="0"/>
              </a:spcAft>
              <a:buNone/>
            </a:pPr>
            <a:r>
              <a:rPr b="1" lang="en"/>
              <a:t>Circuit Breaker, Timeout, Retries and Rate Limits</a:t>
            </a:r>
            <a:endParaRPr b="1"/>
          </a:p>
          <a:p>
            <a:pPr indent="0" lvl="0" marL="0" rtl="0" algn="l">
              <a:lnSpc>
                <a:spcPct val="115000"/>
              </a:lnSpc>
              <a:spcBef>
                <a:spcPts val="0"/>
              </a:spcBef>
              <a:spcAft>
                <a:spcPts val="0"/>
              </a:spcAft>
              <a:buClr>
                <a:srgbClr val="000000"/>
              </a:buClr>
              <a:buSzPts val="1100"/>
              <a:buFont typeface="Arial"/>
              <a:buNone/>
            </a:pPr>
            <a:r>
              <a:t/>
            </a:r>
            <a:endParaRPr b="1"/>
          </a:p>
        </p:txBody>
      </p:sp>
      <p:sp>
        <p:nvSpPr>
          <p:cNvPr id="3265" name="Google Shape;3265;p24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266" name="Google Shape;3266;p248"/>
          <p:cNvSpPr txBox="1"/>
          <p:nvPr>
            <p:ph idx="4" type="subTitle"/>
          </p:nvPr>
        </p:nvSpPr>
        <p:spPr>
          <a:xfrm>
            <a:off x="691825" y="3387275"/>
            <a:ext cx="4660800" cy="2220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900"/>
              <a:t>Make your application perform better in the case of failures. ( and also cascade failures)</a:t>
            </a:r>
            <a:endParaRPr sz="1900"/>
          </a:p>
        </p:txBody>
      </p:sp>
      <p:sp>
        <p:nvSpPr>
          <p:cNvPr id="3267" name="Google Shape;3267;p248"/>
          <p:cNvSpPr txBox="1"/>
          <p:nvPr>
            <p:ph idx="5" type="subTitle"/>
          </p:nvPr>
        </p:nvSpPr>
        <p:spPr>
          <a:xfrm>
            <a:off x="691825" y="2983925"/>
            <a:ext cx="4660800" cy="34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800"/>
              <a:t>Why</a:t>
            </a:r>
            <a:endParaRPr sz="3800"/>
          </a:p>
        </p:txBody>
      </p:sp>
      <p:pic>
        <p:nvPicPr>
          <p:cNvPr id="3268" name="Google Shape;3268;p248"/>
          <p:cNvPicPr preferRelativeResize="0"/>
          <p:nvPr/>
        </p:nvPicPr>
        <p:blipFill rotWithShape="1">
          <a:blip r:embed="rId3">
            <a:alphaModFix/>
          </a:blip>
          <a:srcRect b="0" l="20767" r="20767" t="0"/>
          <a:stretch/>
        </p:blipFill>
        <p:spPr>
          <a:xfrm>
            <a:off x="4609300" y="6114575"/>
            <a:ext cx="367750" cy="629050"/>
          </a:xfrm>
          <a:prstGeom prst="rect">
            <a:avLst/>
          </a:prstGeom>
          <a:noFill/>
          <a:ln>
            <a:noFill/>
          </a:ln>
        </p:spPr>
      </p:pic>
      <p:pic>
        <p:nvPicPr>
          <p:cNvPr id="3269" name="Google Shape;3269;p248"/>
          <p:cNvPicPr preferRelativeResize="0"/>
          <p:nvPr/>
        </p:nvPicPr>
        <p:blipFill rotWithShape="1">
          <a:blip r:embed="rId4">
            <a:alphaModFix/>
          </a:blip>
          <a:srcRect b="0" l="0" r="0" t="0"/>
          <a:stretch/>
        </p:blipFill>
        <p:spPr>
          <a:xfrm>
            <a:off x="447770" y="1045482"/>
            <a:ext cx="1318950" cy="1318925"/>
          </a:xfrm>
          <a:prstGeom prst="rect">
            <a:avLst/>
          </a:prstGeom>
          <a:noFill/>
          <a:ln>
            <a:noFill/>
          </a:ln>
        </p:spPr>
      </p:pic>
      <p:sp>
        <p:nvSpPr>
          <p:cNvPr id="3270" name="Google Shape;3270;p248"/>
          <p:cNvSpPr txBox="1"/>
          <p:nvPr>
            <p:ph idx="5" type="subTitle"/>
          </p:nvPr>
        </p:nvSpPr>
        <p:spPr>
          <a:xfrm>
            <a:off x="6724275" y="2983925"/>
            <a:ext cx="4660800" cy="34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800"/>
              <a:t>How</a:t>
            </a:r>
            <a:endParaRPr sz="3800"/>
          </a:p>
        </p:txBody>
      </p:sp>
      <p:pic>
        <p:nvPicPr>
          <p:cNvPr id="3271" name="Google Shape;3271;p248"/>
          <p:cNvPicPr preferRelativeResize="0"/>
          <p:nvPr/>
        </p:nvPicPr>
        <p:blipFill rotWithShape="1">
          <a:blip r:embed="rId5">
            <a:alphaModFix/>
          </a:blip>
          <a:srcRect b="139" l="0" r="0" t="139"/>
          <a:stretch/>
        </p:blipFill>
        <p:spPr>
          <a:xfrm>
            <a:off x="7958181" y="2416843"/>
            <a:ext cx="863988" cy="863987"/>
          </a:xfrm>
          <a:prstGeom prst="rect">
            <a:avLst/>
          </a:prstGeom>
          <a:noFill/>
          <a:ln>
            <a:noFill/>
          </a:ln>
        </p:spPr>
      </p:pic>
      <p:pic>
        <p:nvPicPr>
          <p:cNvPr id="3272" name="Google Shape;3272;p248"/>
          <p:cNvPicPr preferRelativeResize="0"/>
          <p:nvPr/>
        </p:nvPicPr>
        <p:blipFill rotWithShape="1">
          <a:blip r:embed="rId6">
            <a:alphaModFix/>
          </a:blip>
          <a:srcRect b="0" l="139" r="139" t="0"/>
          <a:stretch/>
        </p:blipFill>
        <p:spPr>
          <a:xfrm>
            <a:off x="1709408" y="2538134"/>
            <a:ext cx="864000" cy="864000"/>
          </a:xfrm>
          <a:prstGeom prst="rect">
            <a:avLst/>
          </a:prstGeom>
          <a:noFill/>
          <a:ln>
            <a:noFill/>
          </a:ln>
        </p:spPr>
      </p:pic>
      <p:sp>
        <p:nvSpPr>
          <p:cNvPr id="3273" name="Google Shape;3273;p248"/>
          <p:cNvSpPr txBox="1"/>
          <p:nvPr>
            <p:ph idx="4" type="subTitle"/>
          </p:nvPr>
        </p:nvSpPr>
        <p:spPr>
          <a:xfrm>
            <a:off x="6724275" y="3387275"/>
            <a:ext cx="4660800" cy="2220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900" u="sng"/>
              <a:t>Dev</a:t>
            </a:r>
            <a:endParaRPr b="1" sz="1900" u="sng"/>
          </a:p>
          <a:p>
            <a:pPr indent="-349250" lvl="0" marL="457200" rtl="0" algn="l">
              <a:spcBef>
                <a:spcPts val="500"/>
              </a:spcBef>
              <a:spcAft>
                <a:spcPts val="0"/>
              </a:spcAft>
              <a:buSzPts val="1900"/>
              <a:buChar char="●"/>
            </a:pPr>
            <a:r>
              <a:rPr lang="en" sz="1900"/>
              <a:t>Implement in code e.g. use Hystrix</a:t>
            </a:r>
            <a:endParaRPr sz="1900"/>
          </a:p>
          <a:p>
            <a:pPr indent="0" lvl="0" marL="0" rtl="0" algn="l">
              <a:spcBef>
                <a:spcPts val="500"/>
              </a:spcBef>
              <a:spcAft>
                <a:spcPts val="0"/>
              </a:spcAft>
              <a:buNone/>
            </a:pPr>
            <a:r>
              <a:rPr b="1" lang="en" sz="1900" u="sng"/>
              <a:t>Ops</a:t>
            </a:r>
            <a:endParaRPr b="1" sz="1900" u="sng"/>
          </a:p>
          <a:p>
            <a:pPr indent="-349250" lvl="0" marL="457200" rtl="0" algn="l">
              <a:spcBef>
                <a:spcPts val="500"/>
              </a:spcBef>
              <a:spcAft>
                <a:spcPts val="0"/>
              </a:spcAft>
              <a:buSzPts val="1900"/>
              <a:buChar char="●"/>
            </a:pPr>
            <a:r>
              <a:rPr lang="en" sz="1900"/>
              <a:t>Implement Service Mesh e.g. Istio</a:t>
            </a:r>
            <a:endParaRPr sz="19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6"/>
                                        </p:tgtEl>
                                        <p:attrNameLst>
                                          <p:attrName>style.visibility</p:attrName>
                                        </p:attrNameLst>
                                      </p:cBhvr>
                                      <p:to>
                                        <p:strVal val="visible"/>
                                      </p:to>
                                    </p:set>
                                    <p:animEffect filter="fade" transition="in">
                                      <p:cBhvr>
                                        <p:cTn dur="1000"/>
                                        <p:tgtEl>
                                          <p:spTgt spid="32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3"/>
                                        </p:tgtEl>
                                        <p:attrNameLst>
                                          <p:attrName>style.visibility</p:attrName>
                                        </p:attrNameLst>
                                      </p:cBhvr>
                                      <p:to>
                                        <p:strVal val="visible"/>
                                      </p:to>
                                    </p:set>
                                    <p:animEffect filter="fade" transition="in">
                                      <p:cBhvr>
                                        <p:cTn dur="1000"/>
                                        <p:tgtEl>
                                          <p:spTgt spid="32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7" name="Shape 3277"/>
        <p:cNvGrpSpPr/>
        <p:nvPr/>
      </p:nvGrpSpPr>
      <p:grpSpPr>
        <a:xfrm>
          <a:off x="0" y="0"/>
          <a:ext cx="0" cy="0"/>
          <a:chOff x="0" y="0"/>
          <a:chExt cx="0" cy="0"/>
        </a:xfrm>
      </p:grpSpPr>
      <p:grpSp>
        <p:nvGrpSpPr>
          <p:cNvPr id="3278" name="Google Shape;3278;p249"/>
          <p:cNvGrpSpPr/>
          <p:nvPr/>
        </p:nvGrpSpPr>
        <p:grpSpPr>
          <a:xfrm>
            <a:off x="2923135" y="1108061"/>
            <a:ext cx="3150502" cy="5589726"/>
            <a:chOff x="2226300" y="347576"/>
            <a:chExt cx="2777975" cy="4667050"/>
          </a:xfrm>
        </p:grpSpPr>
        <p:grpSp>
          <p:nvGrpSpPr>
            <p:cNvPr id="3279" name="Google Shape;3279;p249"/>
            <p:cNvGrpSpPr/>
            <p:nvPr/>
          </p:nvGrpSpPr>
          <p:grpSpPr>
            <a:xfrm>
              <a:off x="2226300" y="347576"/>
              <a:ext cx="2777975" cy="4667050"/>
              <a:chOff x="2226300" y="347576"/>
              <a:chExt cx="2777975" cy="4667050"/>
            </a:xfrm>
          </p:grpSpPr>
          <p:pic>
            <p:nvPicPr>
              <p:cNvPr id="3280" name="Google Shape;3280;p249"/>
              <p:cNvPicPr preferRelativeResize="0"/>
              <p:nvPr/>
            </p:nvPicPr>
            <p:blipFill>
              <a:blip r:embed="rId3">
                <a:alphaModFix/>
              </a:blip>
              <a:stretch>
                <a:fillRect/>
              </a:stretch>
            </p:blipFill>
            <p:spPr>
              <a:xfrm>
                <a:off x="2226300" y="347576"/>
                <a:ext cx="2777975" cy="4667050"/>
              </a:xfrm>
              <a:prstGeom prst="rect">
                <a:avLst/>
              </a:prstGeom>
              <a:noFill/>
              <a:ln>
                <a:noFill/>
              </a:ln>
            </p:spPr>
          </p:pic>
          <p:sp>
            <p:nvSpPr>
              <p:cNvPr id="3281" name="Google Shape;3281;p249"/>
              <p:cNvSpPr/>
              <p:nvPr/>
            </p:nvSpPr>
            <p:spPr>
              <a:xfrm>
                <a:off x="2362700" y="1197300"/>
                <a:ext cx="2487600" cy="29670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282" name="Google Shape;3282;p249"/>
            <p:cNvSpPr txBox="1"/>
            <p:nvPr/>
          </p:nvSpPr>
          <p:spPr>
            <a:xfrm>
              <a:off x="2369800" y="1200525"/>
              <a:ext cx="1977000" cy="3906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500"/>
                <a:t>ACME Laptop 128GB SSD, 8GB RAM</a:t>
              </a:r>
              <a:endParaRPr sz="1500"/>
            </a:p>
          </p:txBody>
        </p:sp>
        <p:sp>
          <p:nvSpPr>
            <p:cNvPr id="3283" name="Google Shape;3283;p249"/>
            <p:cNvSpPr txBox="1"/>
            <p:nvPr/>
          </p:nvSpPr>
          <p:spPr>
            <a:xfrm>
              <a:off x="4146050" y="1200525"/>
              <a:ext cx="741300" cy="390600"/>
            </a:xfrm>
            <a:prstGeom prst="rect">
              <a:avLst/>
            </a:prstGeom>
            <a:noFill/>
            <a:ln>
              <a:noFill/>
            </a:ln>
          </p:spPr>
          <p:txBody>
            <a:bodyPr anchorCtr="0" anchor="t" bIns="121900" lIns="121900" spcFirstLastPara="1" rIns="121900" wrap="square" tIns="121900">
              <a:noAutofit/>
            </a:bodyPr>
            <a:lstStyle/>
            <a:p>
              <a:pPr indent="0" lvl="0" marL="0" rtl="0" algn="r">
                <a:spcBef>
                  <a:spcPts val="0"/>
                </a:spcBef>
                <a:spcAft>
                  <a:spcPts val="0"/>
                </a:spcAft>
                <a:buNone/>
              </a:pPr>
              <a:r>
                <a:rPr lang="en" sz="1500"/>
                <a:t>$323.56</a:t>
              </a:r>
              <a:endParaRPr sz="1500"/>
            </a:p>
          </p:txBody>
        </p:sp>
        <p:pic>
          <p:nvPicPr>
            <p:cNvPr id="3284" name="Google Shape;3284;p249"/>
            <p:cNvPicPr preferRelativeResize="0"/>
            <p:nvPr/>
          </p:nvPicPr>
          <p:blipFill>
            <a:blip r:embed="rId4">
              <a:alphaModFix/>
            </a:blip>
            <a:stretch>
              <a:fillRect/>
            </a:stretch>
          </p:blipFill>
          <p:spPr>
            <a:xfrm>
              <a:off x="2401425" y="1781475"/>
              <a:ext cx="1263768" cy="927787"/>
            </a:xfrm>
            <a:prstGeom prst="rect">
              <a:avLst/>
            </a:prstGeom>
            <a:noFill/>
            <a:ln>
              <a:noFill/>
            </a:ln>
          </p:spPr>
        </p:pic>
        <p:sp>
          <p:nvSpPr>
            <p:cNvPr id="3285" name="Google Shape;3285;p249"/>
            <p:cNvSpPr/>
            <p:nvPr/>
          </p:nvSpPr>
          <p:spPr>
            <a:xfrm>
              <a:off x="2740450" y="2772025"/>
              <a:ext cx="122700" cy="1227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86" name="Google Shape;3286;p249"/>
            <p:cNvSpPr/>
            <p:nvPr/>
          </p:nvSpPr>
          <p:spPr>
            <a:xfrm>
              <a:off x="2892850" y="2772025"/>
              <a:ext cx="122700" cy="122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87" name="Google Shape;3287;p249"/>
            <p:cNvSpPr/>
            <p:nvPr/>
          </p:nvSpPr>
          <p:spPr>
            <a:xfrm>
              <a:off x="3045250" y="2772025"/>
              <a:ext cx="122700" cy="122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88" name="Google Shape;3288;p249"/>
            <p:cNvSpPr/>
            <p:nvPr/>
          </p:nvSpPr>
          <p:spPr>
            <a:xfrm>
              <a:off x="3197650" y="2772025"/>
              <a:ext cx="122700" cy="1227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89" name="Google Shape;3289;p249"/>
            <p:cNvSpPr/>
            <p:nvPr/>
          </p:nvSpPr>
          <p:spPr>
            <a:xfrm>
              <a:off x="4066775" y="1507225"/>
              <a:ext cx="122700" cy="122700"/>
            </a:xfrm>
            <a:prstGeom prst="star5">
              <a:avLst>
                <a:gd fmla="val 19098" name="adj"/>
                <a:gd fmla="val 105146" name="hf"/>
                <a:gd fmla="val 110557" name="vf"/>
              </a:avLst>
            </a:prstGeom>
            <a:solidFill>
              <a:srgbClr val="FFFF00"/>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90" name="Google Shape;3290;p249"/>
            <p:cNvSpPr/>
            <p:nvPr/>
          </p:nvSpPr>
          <p:spPr>
            <a:xfrm>
              <a:off x="4219175" y="1507225"/>
              <a:ext cx="122700" cy="122700"/>
            </a:xfrm>
            <a:prstGeom prst="star5">
              <a:avLst>
                <a:gd fmla="val 19098" name="adj"/>
                <a:gd fmla="val 105146" name="hf"/>
                <a:gd fmla="val 110557" name="vf"/>
              </a:avLst>
            </a:prstGeom>
            <a:solidFill>
              <a:srgbClr val="FFFF00"/>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91" name="Google Shape;3291;p249"/>
            <p:cNvSpPr/>
            <p:nvPr/>
          </p:nvSpPr>
          <p:spPr>
            <a:xfrm>
              <a:off x="4371575" y="1507225"/>
              <a:ext cx="122700" cy="122700"/>
            </a:xfrm>
            <a:prstGeom prst="star5">
              <a:avLst>
                <a:gd fmla="val 19098" name="adj"/>
                <a:gd fmla="val 105146" name="hf"/>
                <a:gd fmla="val 110557" name="vf"/>
              </a:avLst>
            </a:prstGeom>
            <a:solidFill>
              <a:srgbClr val="FFFF00"/>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92" name="Google Shape;3292;p249"/>
            <p:cNvSpPr/>
            <p:nvPr/>
          </p:nvSpPr>
          <p:spPr>
            <a:xfrm>
              <a:off x="4523975" y="1507225"/>
              <a:ext cx="122700" cy="122700"/>
            </a:xfrm>
            <a:prstGeom prst="star5">
              <a:avLst>
                <a:gd fmla="val 19098" name="adj"/>
                <a:gd fmla="val 105146" name="hf"/>
                <a:gd fmla="val 110557" name="vf"/>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93" name="Google Shape;3293;p249"/>
            <p:cNvSpPr/>
            <p:nvPr/>
          </p:nvSpPr>
          <p:spPr>
            <a:xfrm>
              <a:off x="4676375" y="1507225"/>
              <a:ext cx="122700" cy="122700"/>
            </a:xfrm>
            <a:prstGeom prst="star5">
              <a:avLst>
                <a:gd fmla="val 19098" name="adj"/>
                <a:gd fmla="val 105146" name="hf"/>
                <a:gd fmla="val 110557" name="vf"/>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94" name="Google Shape;3294;p249"/>
            <p:cNvSpPr txBox="1"/>
            <p:nvPr/>
          </p:nvSpPr>
          <p:spPr>
            <a:xfrm>
              <a:off x="3660575" y="1705275"/>
              <a:ext cx="1138500" cy="1113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300"/>
                <a:t>Touchscreen</a:t>
              </a:r>
              <a:endParaRPr sz="1300"/>
            </a:p>
            <a:p>
              <a:pPr indent="0" lvl="0" marL="0" rtl="0" algn="l">
                <a:spcBef>
                  <a:spcPts val="0"/>
                </a:spcBef>
                <a:spcAft>
                  <a:spcPts val="0"/>
                </a:spcAft>
                <a:buNone/>
              </a:pPr>
              <a:r>
                <a:rPr lang="en" sz="1300"/>
                <a:t>128GB SSD 8GB RAM</a:t>
              </a:r>
              <a:endParaRPr sz="1300"/>
            </a:p>
            <a:p>
              <a:pPr indent="0" lvl="0" marL="0" rtl="0" algn="l">
                <a:spcBef>
                  <a:spcPts val="0"/>
                </a:spcBef>
                <a:spcAft>
                  <a:spcPts val="0"/>
                </a:spcAft>
                <a:buNone/>
              </a:pPr>
              <a:r>
                <a:rPr lang="en" sz="1300"/>
                <a:t>Core i3</a:t>
              </a:r>
              <a:endParaRPr sz="1300"/>
            </a:p>
            <a:p>
              <a:pPr indent="0" lvl="0" marL="0" rtl="0" algn="l">
                <a:spcBef>
                  <a:spcPts val="0"/>
                </a:spcBef>
                <a:spcAft>
                  <a:spcPts val="0"/>
                </a:spcAft>
                <a:buNone/>
              </a:pPr>
              <a:r>
                <a:rPr lang="en" sz="1300"/>
                <a:t>Windows 10</a:t>
              </a:r>
              <a:endParaRPr sz="1300"/>
            </a:p>
          </p:txBody>
        </p:sp>
        <p:sp>
          <p:nvSpPr>
            <p:cNvPr id="3295" name="Google Shape;3295;p249"/>
            <p:cNvSpPr/>
            <p:nvPr/>
          </p:nvSpPr>
          <p:spPr>
            <a:xfrm>
              <a:off x="3714875" y="2709250"/>
              <a:ext cx="1084200" cy="2352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100"/>
                <a:t>Add to Cart</a:t>
              </a:r>
              <a:endParaRPr sz="1100"/>
            </a:p>
          </p:txBody>
        </p:sp>
        <p:sp>
          <p:nvSpPr>
            <p:cNvPr id="3296" name="Google Shape;3296;p249"/>
            <p:cNvSpPr txBox="1"/>
            <p:nvPr/>
          </p:nvSpPr>
          <p:spPr>
            <a:xfrm>
              <a:off x="2387875" y="2952975"/>
              <a:ext cx="2212200" cy="447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100"/>
                <a:t>In-Store Pickup (15 available)</a:t>
              </a:r>
              <a:br>
                <a:rPr lang="en" sz="1100"/>
              </a:br>
              <a:r>
                <a:rPr lang="en" sz="1100" u="sng"/>
                <a:t>Raleigh, Central Ave, Store #1123</a:t>
              </a:r>
              <a:endParaRPr sz="1100" u="sng"/>
            </a:p>
          </p:txBody>
        </p:sp>
        <p:sp>
          <p:nvSpPr>
            <p:cNvPr id="3297" name="Google Shape;3297;p249"/>
            <p:cNvSpPr txBox="1"/>
            <p:nvPr/>
          </p:nvSpPr>
          <p:spPr>
            <a:xfrm>
              <a:off x="2359450" y="3247875"/>
              <a:ext cx="1692900" cy="327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500"/>
                <a:t>Recommendations</a:t>
              </a:r>
              <a:endParaRPr sz="1500"/>
            </a:p>
          </p:txBody>
        </p:sp>
        <p:pic>
          <p:nvPicPr>
            <p:cNvPr id="3298" name="Google Shape;3298;p249"/>
            <p:cNvPicPr preferRelativeResize="0"/>
            <p:nvPr/>
          </p:nvPicPr>
          <p:blipFill>
            <a:blip r:embed="rId5">
              <a:alphaModFix/>
            </a:blip>
            <a:stretch>
              <a:fillRect/>
            </a:stretch>
          </p:blipFill>
          <p:spPr>
            <a:xfrm>
              <a:off x="4077601" y="3562965"/>
              <a:ext cx="656302" cy="481825"/>
            </a:xfrm>
            <a:prstGeom prst="rect">
              <a:avLst/>
            </a:prstGeom>
            <a:noFill/>
            <a:ln>
              <a:noFill/>
            </a:ln>
          </p:spPr>
        </p:pic>
        <p:grpSp>
          <p:nvGrpSpPr>
            <p:cNvPr id="3299" name="Google Shape;3299;p249"/>
            <p:cNvGrpSpPr/>
            <p:nvPr/>
          </p:nvGrpSpPr>
          <p:grpSpPr>
            <a:xfrm>
              <a:off x="2493145" y="3580230"/>
              <a:ext cx="617294" cy="481821"/>
              <a:chOff x="6177751" y="2847363"/>
              <a:chExt cx="2508305" cy="1902925"/>
            </a:xfrm>
          </p:grpSpPr>
          <p:pic>
            <p:nvPicPr>
              <p:cNvPr id="3300" name="Google Shape;3300;p249"/>
              <p:cNvPicPr preferRelativeResize="0"/>
              <p:nvPr/>
            </p:nvPicPr>
            <p:blipFill>
              <a:blip r:embed="rId6">
                <a:alphaModFix/>
              </a:blip>
              <a:stretch>
                <a:fillRect/>
              </a:stretch>
            </p:blipFill>
            <p:spPr>
              <a:xfrm>
                <a:off x="6177751" y="2847363"/>
                <a:ext cx="2508305" cy="1902925"/>
              </a:xfrm>
              <a:prstGeom prst="rect">
                <a:avLst/>
              </a:prstGeom>
              <a:noFill/>
              <a:ln>
                <a:noFill/>
              </a:ln>
            </p:spPr>
          </p:pic>
          <p:sp>
            <p:nvSpPr>
              <p:cNvPr id="3301" name="Google Shape;3301;p249"/>
              <p:cNvSpPr/>
              <p:nvPr/>
            </p:nvSpPr>
            <p:spPr>
              <a:xfrm>
                <a:off x="6493525" y="3160075"/>
                <a:ext cx="1914600" cy="11133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3302" name="Google Shape;3302;p249"/>
            <p:cNvGrpSpPr/>
            <p:nvPr/>
          </p:nvGrpSpPr>
          <p:grpSpPr>
            <a:xfrm>
              <a:off x="3310719" y="3556990"/>
              <a:ext cx="609156" cy="481821"/>
              <a:chOff x="5845700" y="664390"/>
              <a:chExt cx="2592152" cy="1902925"/>
            </a:xfrm>
          </p:grpSpPr>
          <p:pic>
            <p:nvPicPr>
              <p:cNvPr id="3303" name="Google Shape;3303;p249"/>
              <p:cNvPicPr preferRelativeResize="0"/>
              <p:nvPr/>
            </p:nvPicPr>
            <p:blipFill>
              <a:blip r:embed="rId4">
                <a:alphaModFix/>
              </a:blip>
              <a:stretch>
                <a:fillRect/>
              </a:stretch>
            </p:blipFill>
            <p:spPr>
              <a:xfrm>
                <a:off x="5845700" y="664390"/>
                <a:ext cx="2592152" cy="1902925"/>
              </a:xfrm>
              <a:prstGeom prst="rect">
                <a:avLst/>
              </a:prstGeom>
              <a:noFill/>
              <a:ln>
                <a:noFill/>
              </a:ln>
            </p:spPr>
          </p:pic>
          <p:sp>
            <p:nvSpPr>
              <p:cNvPr id="3304" name="Google Shape;3304;p249"/>
              <p:cNvSpPr/>
              <p:nvPr/>
            </p:nvSpPr>
            <p:spPr>
              <a:xfrm>
                <a:off x="6331025" y="978675"/>
                <a:ext cx="1621500" cy="8028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cxnSp>
        <p:nvCxnSpPr>
          <p:cNvPr id="3305" name="Google Shape;3305;p249"/>
          <p:cNvCxnSpPr>
            <a:stCxn id="3283" idx="3"/>
          </p:cNvCxnSpPr>
          <p:nvPr/>
        </p:nvCxnSpPr>
        <p:spPr>
          <a:xfrm flipH="1" rot="10800000">
            <a:off x="5941032" y="2356650"/>
            <a:ext cx="1277700" cy="6900"/>
          </a:xfrm>
          <a:prstGeom prst="straightConnector1">
            <a:avLst/>
          </a:prstGeom>
          <a:noFill/>
          <a:ln cap="flat" cmpd="sng" w="9525">
            <a:solidFill>
              <a:srgbClr val="595959"/>
            </a:solidFill>
            <a:prstDash val="solid"/>
            <a:round/>
            <a:headEnd len="med" w="med" type="none"/>
            <a:tailEnd len="med" w="med" type="triangle"/>
          </a:ln>
        </p:spPr>
      </p:cxnSp>
      <p:cxnSp>
        <p:nvCxnSpPr>
          <p:cNvPr id="3306" name="Google Shape;3306;p249"/>
          <p:cNvCxnSpPr/>
          <p:nvPr/>
        </p:nvCxnSpPr>
        <p:spPr>
          <a:xfrm flipH="1" rot="10800000">
            <a:off x="5941468" y="2517304"/>
            <a:ext cx="3279300" cy="28800"/>
          </a:xfrm>
          <a:prstGeom prst="straightConnector1">
            <a:avLst/>
          </a:prstGeom>
          <a:noFill/>
          <a:ln cap="flat" cmpd="sng" w="9525">
            <a:solidFill>
              <a:srgbClr val="595959"/>
            </a:solidFill>
            <a:prstDash val="solid"/>
            <a:round/>
            <a:headEnd len="med" w="med" type="none"/>
            <a:tailEnd len="med" w="med" type="triangle"/>
          </a:ln>
        </p:spPr>
      </p:cxnSp>
      <p:cxnSp>
        <p:nvCxnSpPr>
          <p:cNvPr id="3307" name="Google Shape;3307;p249"/>
          <p:cNvCxnSpPr/>
          <p:nvPr/>
        </p:nvCxnSpPr>
        <p:spPr>
          <a:xfrm>
            <a:off x="5713874" y="3011626"/>
            <a:ext cx="1531200" cy="0"/>
          </a:xfrm>
          <a:prstGeom prst="straightConnector1">
            <a:avLst/>
          </a:prstGeom>
          <a:noFill/>
          <a:ln cap="flat" cmpd="sng" w="9525">
            <a:solidFill>
              <a:srgbClr val="595959"/>
            </a:solidFill>
            <a:prstDash val="solid"/>
            <a:round/>
            <a:headEnd len="med" w="med" type="none"/>
            <a:tailEnd len="med" w="med" type="triangle"/>
          </a:ln>
        </p:spPr>
      </p:cxnSp>
      <p:cxnSp>
        <p:nvCxnSpPr>
          <p:cNvPr id="3308" name="Google Shape;3308;p249"/>
          <p:cNvCxnSpPr>
            <a:endCxn id="3309" idx="1"/>
          </p:cNvCxnSpPr>
          <p:nvPr/>
        </p:nvCxnSpPr>
        <p:spPr>
          <a:xfrm>
            <a:off x="5049557" y="4371205"/>
            <a:ext cx="1536300" cy="13200"/>
          </a:xfrm>
          <a:prstGeom prst="straightConnector1">
            <a:avLst/>
          </a:prstGeom>
          <a:noFill/>
          <a:ln cap="flat" cmpd="sng" w="9525">
            <a:solidFill>
              <a:srgbClr val="595959"/>
            </a:solidFill>
            <a:prstDash val="solid"/>
            <a:round/>
            <a:headEnd len="med" w="med" type="none"/>
            <a:tailEnd len="med" w="med" type="triangle"/>
          </a:ln>
        </p:spPr>
      </p:cxnSp>
      <p:cxnSp>
        <p:nvCxnSpPr>
          <p:cNvPr id="3310" name="Google Shape;3310;p249"/>
          <p:cNvCxnSpPr/>
          <p:nvPr/>
        </p:nvCxnSpPr>
        <p:spPr>
          <a:xfrm>
            <a:off x="4664257" y="4806583"/>
            <a:ext cx="2946900" cy="8700"/>
          </a:xfrm>
          <a:prstGeom prst="straightConnector1">
            <a:avLst/>
          </a:prstGeom>
          <a:noFill/>
          <a:ln cap="flat" cmpd="sng" w="9525">
            <a:solidFill>
              <a:srgbClr val="595959"/>
            </a:solidFill>
            <a:prstDash val="solid"/>
            <a:round/>
            <a:headEnd len="med" w="med" type="none"/>
            <a:tailEnd len="med" w="med" type="triangle"/>
          </a:ln>
        </p:spPr>
      </p:cxnSp>
      <p:sp>
        <p:nvSpPr>
          <p:cNvPr id="3311" name="Google Shape;3311;p249"/>
          <p:cNvSpPr txBox="1"/>
          <p:nvPr/>
        </p:nvSpPr>
        <p:spPr>
          <a:xfrm>
            <a:off x="6955670" y="2062367"/>
            <a:ext cx="2046900" cy="396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600">
                <a:latin typeface="Overpass"/>
                <a:ea typeface="Overpass"/>
                <a:cs typeface="Overpass"/>
                <a:sym typeface="Overpass"/>
              </a:rPr>
              <a:t>Pricing Engine</a:t>
            </a:r>
            <a:endParaRPr sz="1600">
              <a:latin typeface="Overpass"/>
              <a:ea typeface="Overpass"/>
              <a:cs typeface="Overpass"/>
              <a:sym typeface="Overpass"/>
            </a:endParaRPr>
          </a:p>
        </p:txBody>
      </p:sp>
      <p:sp>
        <p:nvSpPr>
          <p:cNvPr id="3312" name="Google Shape;3312;p249"/>
          <p:cNvSpPr txBox="1"/>
          <p:nvPr/>
        </p:nvSpPr>
        <p:spPr>
          <a:xfrm>
            <a:off x="9076996" y="2269833"/>
            <a:ext cx="1277700" cy="396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600">
                <a:latin typeface="Overpass"/>
                <a:ea typeface="Overpass"/>
                <a:cs typeface="Overpass"/>
                <a:sym typeface="Overpass"/>
              </a:rPr>
              <a:t>Reviews</a:t>
            </a:r>
            <a:endParaRPr sz="1600">
              <a:latin typeface="Overpass"/>
              <a:ea typeface="Overpass"/>
              <a:cs typeface="Overpass"/>
              <a:sym typeface="Overpass"/>
            </a:endParaRPr>
          </a:p>
        </p:txBody>
      </p:sp>
      <p:sp>
        <p:nvSpPr>
          <p:cNvPr id="3313" name="Google Shape;3313;p249"/>
          <p:cNvSpPr txBox="1"/>
          <p:nvPr/>
        </p:nvSpPr>
        <p:spPr>
          <a:xfrm>
            <a:off x="7119565" y="2817400"/>
            <a:ext cx="2289300" cy="396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600">
                <a:latin typeface="Overpass"/>
                <a:ea typeface="Overpass"/>
                <a:cs typeface="Overpass"/>
                <a:sym typeface="Overpass"/>
              </a:rPr>
              <a:t>Details/Specifications</a:t>
            </a:r>
            <a:endParaRPr sz="1600">
              <a:latin typeface="Overpass"/>
              <a:ea typeface="Overpass"/>
              <a:cs typeface="Overpass"/>
              <a:sym typeface="Overpass"/>
            </a:endParaRPr>
          </a:p>
        </p:txBody>
      </p:sp>
      <p:sp>
        <p:nvSpPr>
          <p:cNvPr id="3309" name="Google Shape;3309;p249"/>
          <p:cNvSpPr txBox="1"/>
          <p:nvPr/>
        </p:nvSpPr>
        <p:spPr>
          <a:xfrm>
            <a:off x="6585857" y="4186405"/>
            <a:ext cx="2761500" cy="396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600">
                <a:latin typeface="Overpass"/>
                <a:ea typeface="Overpass"/>
                <a:cs typeface="Overpass"/>
                <a:sym typeface="Overpass"/>
              </a:rPr>
              <a:t>Location-based availability</a:t>
            </a:r>
            <a:endParaRPr sz="1600">
              <a:latin typeface="Overpass"/>
              <a:ea typeface="Overpass"/>
              <a:cs typeface="Overpass"/>
              <a:sym typeface="Overpass"/>
            </a:endParaRPr>
          </a:p>
        </p:txBody>
      </p:sp>
      <p:sp>
        <p:nvSpPr>
          <p:cNvPr id="3314" name="Google Shape;3314;p249"/>
          <p:cNvSpPr txBox="1"/>
          <p:nvPr/>
        </p:nvSpPr>
        <p:spPr>
          <a:xfrm>
            <a:off x="7450098" y="4551467"/>
            <a:ext cx="3232500" cy="396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600">
                <a:latin typeface="Overpass"/>
                <a:ea typeface="Overpass"/>
                <a:cs typeface="Overpass"/>
                <a:sym typeface="Overpass"/>
              </a:rPr>
              <a:t>People who purchased also...</a:t>
            </a:r>
            <a:endParaRPr sz="1600">
              <a:latin typeface="Overpass"/>
              <a:ea typeface="Overpass"/>
              <a:cs typeface="Overpass"/>
              <a:sym typeface="Overpass"/>
            </a:endParaRPr>
          </a:p>
        </p:txBody>
      </p:sp>
      <p:pic>
        <p:nvPicPr>
          <p:cNvPr id="3315" name="Google Shape;3315;p249"/>
          <p:cNvPicPr preferRelativeResize="0"/>
          <p:nvPr/>
        </p:nvPicPr>
        <p:blipFill>
          <a:blip r:embed="rId7">
            <a:alphaModFix/>
          </a:blip>
          <a:stretch>
            <a:fillRect/>
          </a:stretch>
        </p:blipFill>
        <p:spPr>
          <a:xfrm>
            <a:off x="10779067" y="6108963"/>
            <a:ext cx="1204900" cy="641433"/>
          </a:xfrm>
          <a:prstGeom prst="rect">
            <a:avLst/>
          </a:prstGeom>
          <a:noFill/>
          <a:ln>
            <a:noFill/>
          </a:ln>
        </p:spPr>
      </p:pic>
      <p:sp>
        <p:nvSpPr>
          <p:cNvPr id="3316" name="Google Shape;3316;p249"/>
          <p:cNvSpPr txBox="1"/>
          <p:nvPr>
            <p:ph type="title"/>
          </p:nvPr>
        </p:nvSpPr>
        <p:spPr>
          <a:xfrm>
            <a:off x="1752600" y="256425"/>
            <a:ext cx="8686800" cy="96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An Example</a:t>
            </a:r>
            <a:endParaRPr/>
          </a:p>
        </p:txBody>
      </p:sp>
      <p:sp>
        <p:nvSpPr>
          <p:cNvPr id="3317" name="Google Shape;3317;p24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318" name="Google Shape;3318;p249"/>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3319" name="Google Shape;3319;p24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sz="1000">
                <a:solidFill>
                  <a:schemeClr val="accent1"/>
                </a:solidFill>
                <a:latin typeface="Red Hat Display Medium"/>
                <a:ea typeface="Red Hat Display Medium"/>
                <a:cs typeface="Red Hat Display Medium"/>
                <a:sym typeface="Red Hat Display Medium"/>
              </a:rPr>
              <a:t>#Improve Reliability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0" name="Shape 2890"/>
        <p:cNvGrpSpPr/>
        <p:nvPr/>
      </p:nvGrpSpPr>
      <p:grpSpPr>
        <a:xfrm>
          <a:off x="0" y="0"/>
          <a:ext cx="0" cy="0"/>
          <a:chOff x="0" y="0"/>
          <a:chExt cx="0" cy="0"/>
        </a:xfrm>
      </p:grpSpPr>
      <p:sp>
        <p:nvSpPr>
          <p:cNvPr id="2891" name="Google Shape;2891;p223"/>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pic>
        <p:nvPicPr>
          <p:cNvPr id="2892" name="Google Shape;2892;p223"/>
          <p:cNvPicPr preferRelativeResize="0"/>
          <p:nvPr/>
        </p:nvPicPr>
        <p:blipFill>
          <a:blip r:embed="rId3">
            <a:alphaModFix/>
          </a:blip>
          <a:stretch>
            <a:fillRect/>
          </a:stretch>
        </p:blipFill>
        <p:spPr>
          <a:xfrm>
            <a:off x="-838200" y="0"/>
            <a:ext cx="13065630" cy="68376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3" name="Shape 3323"/>
        <p:cNvGrpSpPr/>
        <p:nvPr/>
      </p:nvGrpSpPr>
      <p:grpSpPr>
        <a:xfrm>
          <a:off x="0" y="0"/>
          <a:ext cx="0" cy="0"/>
          <a:chOff x="0" y="0"/>
          <a:chExt cx="0" cy="0"/>
        </a:xfrm>
      </p:grpSpPr>
      <p:pic>
        <p:nvPicPr>
          <p:cNvPr id="3324" name="Google Shape;3324;p250"/>
          <p:cNvPicPr preferRelativeResize="0"/>
          <p:nvPr/>
        </p:nvPicPr>
        <p:blipFill>
          <a:blip r:embed="rId3">
            <a:alphaModFix/>
          </a:blip>
          <a:stretch>
            <a:fillRect/>
          </a:stretch>
        </p:blipFill>
        <p:spPr>
          <a:xfrm>
            <a:off x="307033" y="1875633"/>
            <a:ext cx="2400800" cy="4033414"/>
          </a:xfrm>
          <a:prstGeom prst="rect">
            <a:avLst/>
          </a:prstGeom>
          <a:noFill/>
          <a:ln>
            <a:noFill/>
          </a:ln>
        </p:spPr>
      </p:pic>
      <p:pic>
        <p:nvPicPr>
          <p:cNvPr id="3325" name="Google Shape;3325;p250"/>
          <p:cNvPicPr preferRelativeResize="0"/>
          <p:nvPr/>
        </p:nvPicPr>
        <p:blipFill>
          <a:blip r:embed="rId4">
            <a:alphaModFix/>
          </a:blip>
          <a:stretch>
            <a:fillRect/>
          </a:stretch>
        </p:blipFill>
        <p:spPr>
          <a:xfrm>
            <a:off x="5285843" y="3219052"/>
            <a:ext cx="1286590" cy="1442666"/>
          </a:xfrm>
          <a:prstGeom prst="rect">
            <a:avLst/>
          </a:prstGeom>
          <a:noFill/>
          <a:ln>
            <a:noFill/>
          </a:ln>
        </p:spPr>
      </p:pic>
      <p:pic>
        <p:nvPicPr>
          <p:cNvPr id="3326" name="Google Shape;3326;p250"/>
          <p:cNvPicPr preferRelativeResize="0"/>
          <p:nvPr/>
        </p:nvPicPr>
        <p:blipFill>
          <a:blip r:embed="rId5">
            <a:alphaModFix/>
          </a:blip>
          <a:stretch>
            <a:fillRect/>
          </a:stretch>
        </p:blipFill>
        <p:spPr>
          <a:xfrm>
            <a:off x="10444667" y="2897667"/>
            <a:ext cx="1645733" cy="1645733"/>
          </a:xfrm>
          <a:prstGeom prst="rect">
            <a:avLst/>
          </a:prstGeom>
          <a:noFill/>
          <a:ln>
            <a:noFill/>
          </a:ln>
        </p:spPr>
      </p:pic>
      <p:pic>
        <p:nvPicPr>
          <p:cNvPr id="3327" name="Google Shape;3327;p250"/>
          <p:cNvPicPr preferRelativeResize="0"/>
          <p:nvPr/>
        </p:nvPicPr>
        <p:blipFill>
          <a:blip r:embed="rId6">
            <a:alphaModFix/>
          </a:blip>
          <a:stretch>
            <a:fillRect/>
          </a:stretch>
        </p:blipFill>
        <p:spPr>
          <a:xfrm>
            <a:off x="8793300" y="3134169"/>
            <a:ext cx="1346567" cy="1346567"/>
          </a:xfrm>
          <a:prstGeom prst="rect">
            <a:avLst/>
          </a:prstGeom>
          <a:noFill/>
          <a:ln>
            <a:noFill/>
          </a:ln>
        </p:spPr>
      </p:pic>
      <p:pic>
        <p:nvPicPr>
          <p:cNvPr id="3328" name="Google Shape;3328;p250"/>
          <p:cNvPicPr preferRelativeResize="0"/>
          <p:nvPr/>
        </p:nvPicPr>
        <p:blipFill>
          <a:blip r:embed="rId7">
            <a:alphaModFix/>
          </a:blip>
          <a:stretch>
            <a:fillRect/>
          </a:stretch>
        </p:blipFill>
        <p:spPr>
          <a:xfrm>
            <a:off x="7028250" y="3134169"/>
            <a:ext cx="1512433" cy="1442666"/>
          </a:xfrm>
          <a:prstGeom prst="rect">
            <a:avLst/>
          </a:prstGeom>
          <a:noFill/>
          <a:ln>
            <a:noFill/>
          </a:ln>
        </p:spPr>
      </p:pic>
      <p:grpSp>
        <p:nvGrpSpPr>
          <p:cNvPr id="3329" name="Google Shape;3329;p250"/>
          <p:cNvGrpSpPr/>
          <p:nvPr/>
        </p:nvGrpSpPr>
        <p:grpSpPr>
          <a:xfrm>
            <a:off x="3241278" y="3218994"/>
            <a:ext cx="1612360" cy="1346507"/>
            <a:chOff x="4663750" y="2190650"/>
            <a:chExt cx="1209300" cy="1009905"/>
          </a:xfrm>
        </p:grpSpPr>
        <p:pic>
          <p:nvPicPr>
            <p:cNvPr id="3330" name="Google Shape;3330;p250"/>
            <p:cNvPicPr preferRelativeResize="0"/>
            <p:nvPr/>
          </p:nvPicPr>
          <p:blipFill>
            <a:blip r:embed="rId8">
              <a:alphaModFix/>
            </a:blip>
            <a:stretch>
              <a:fillRect/>
            </a:stretch>
          </p:blipFill>
          <p:spPr>
            <a:xfrm>
              <a:off x="4807813" y="2190655"/>
              <a:ext cx="921164" cy="1009900"/>
            </a:xfrm>
            <a:prstGeom prst="rect">
              <a:avLst/>
            </a:prstGeom>
            <a:noFill/>
            <a:ln>
              <a:noFill/>
            </a:ln>
          </p:spPr>
        </p:pic>
        <p:sp>
          <p:nvSpPr>
            <p:cNvPr id="3331" name="Google Shape;3331;p250"/>
            <p:cNvSpPr/>
            <p:nvPr/>
          </p:nvSpPr>
          <p:spPr>
            <a:xfrm>
              <a:off x="4663750" y="2190650"/>
              <a:ext cx="1209300" cy="1009800"/>
            </a:xfrm>
            <a:prstGeom prst="rect">
              <a:avLst/>
            </a:prstGeom>
            <a:noFill/>
            <a:ln cap="flat" cmpd="sng" w="19050">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cxnSp>
        <p:nvCxnSpPr>
          <p:cNvPr id="3332" name="Google Shape;3332;p250"/>
          <p:cNvCxnSpPr>
            <a:stCxn id="3324" idx="3"/>
            <a:endCxn id="3331" idx="1"/>
          </p:cNvCxnSpPr>
          <p:nvPr/>
        </p:nvCxnSpPr>
        <p:spPr>
          <a:xfrm flipH="1" rot="10800000">
            <a:off x="2707833" y="3892040"/>
            <a:ext cx="533400" cy="300"/>
          </a:xfrm>
          <a:prstGeom prst="straightConnector1">
            <a:avLst/>
          </a:prstGeom>
          <a:noFill/>
          <a:ln cap="flat" cmpd="sng" w="19050">
            <a:solidFill>
              <a:srgbClr val="595959"/>
            </a:solidFill>
            <a:prstDash val="solid"/>
            <a:round/>
            <a:headEnd len="med" w="med" type="triangle"/>
            <a:tailEnd len="med" w="med" type="triangle"/>
          </a:ln>
        </p:spPr>
      </p:cxnSp>
      <p:cxnSp>
        <p:nvCxnSpPr>
          <p:cNvPr id="3333" name="Google Shape;3333;p250"/>
          <p:cNvCxnSpPr>
            <a:stCxn id="3331" idx="3"/>
            <a:endCxn id="3325" idx="1"/>
          </p:cNvCxnSpPr>
          <p:nvPr/>
        </p:nvCxnSpPr>
        <p:spPr>
          <a:xfrm>
            <a:off x="4853638" y="3892177"/>
            <a:ext cx="432300" cy="48300"/>
          </a:xfrm>
          <a:prstGeom prst="straightConnector1">
            <a:avLst/>
          </a:prstGeom>
          <a:noFill/>
          <a:ln cap="flat" cmpd="sng" w="19050">
            <a:solidFill>
              <a:srgbClr val="595959"/>
            </a:solidFill>
            <a:prstDash val="solid"/>
            <a:round/>
            <a:headEnd len="med" w="med" type="triangle"/>
            <a:tailEnd len="med" w="med" type="triangle"/>
          </a:ln>
        </p:spPr>
      </p:cxnSp>
      <p:cxnSp>
        <p:nvCxnSpPr>
          <p:cNvPr id="3334" name="Google Shape;3334;p250"/>
          <p:cNvCxnSpPr>
            <a:stCxn id="3325" idx="3"/>
            <a:endCxn id="3328" idx="1"/>
          </p:cNvCxnSpPr>
          <p:nvPr/>
        </p:nvCxnSpPr>
        <p:spPr>
          <a:xfrm flipH="1" rot="10800000">
            <a:off x="6572433" y="3855485"/>
            <a:ext cx="455700" cy="84900"/>
          </a:xfrm>
          <a:prstGeom prst="straightConnector1">
            <a:avLst/>
          </a:prstGeom>
          <a:noFill/>
          <a:ln cap="flat" cmpd="sng" w="19050">
            <a:solidFill>
              <a:srgbClr val="595959"/>
            </a:solidFill>
            <a:prstDash val="solid"/>
            <a:round/>
            <a:headEnd len="med" w="med" type="triangle"/>
            <a:tailEnd len="med" w="med" type="triangle"/>
          </a:ln>
        </p:spPr>
      </p:cxnSp>
      <p:cxnSp>
        <p:nvCxnSpPr>
          <p:cNvPr id="3335" name="Google Shape;3335;p250"/>
          <p:cNvCxnSpPr/>
          <p:nvPr/>
        </p:nvCxnSpPr>
        <p:spPr>
          <a:xfrm flipH="1" rot="10800000">
            <a:off x="8412033" y="3849819"/>
            <a:ext cx="456000" cy="84900"/>
          </a:xfrm>
          <a:prstGeom prst="straightConnector1">
            <a:avLst/>
          </a:prstGeom>
          <a:noFill/>
          <a:ln cap="flat" cmpd="sng" w="19050">
            <a:solidFill>
              <a:srgbClr val="595959"/>
            </a:solidFill>
            <a:prstDash val="solid"/>
            <a:round/>
            <a:headEnd len="med" w="med" type="triangle"/>
            <a:tailEnd len="med" w="med" type="triangle"/>
          </a:ln>
        </p:spPr>
      </p:cxnSp>
      <p:cxnSp>
        <p:nvCxnSpPr>
          <p:cNvPr id="3336" name="Google Shape;3336;p250"/>
          <p:cNvCxnSpPr/>
          <p:nvPr/>
        </p:nvCxnSpPr>
        <p:spPr>
          <a:xfrm flipH="1" rot="10800000">
            <a:off x="9988666" y="3764936"/>
            <a:ext cx="456000" cy="84900"/>
          </a:xfrm>
          <a:prstGeom prst="straightConnector1">
            <a:avLst/>
          </a:prstGeom>
          <a:noFill/>
          <a:ln cap="flat" cmpd="sng" w="19050">
            <a:solidFill>
              <a:srgbClr val="595959"/>
            </a:solidFill>
            <a:prstDash val="solid"/>
            <a:round/>
            <a:headEnd len="med" w="med" type="triangle"/>
            <a:tailEnd len="med" w="med" type="triangle"/>
          </a:ln>
        </p:spPr>
      </p:cxnSp>
      <p:pic>
        <p:nvPicPr>
          <p:cNvPr id="3337" name="Google Shape;3337;p250"/>
          <p:cNvPicPr preferRelativeResize="0"/>
          <p:nvPr/>
        </p:nvPicPr>
        <p:blipFill>
          <a:blip r:embed="rId9">
            <a:alphaModFix/>
          </a:blip>
          <a:stretch>
            <a:fillRect/>
          </a:stretch>
        </p:blipFill>
        <p:spPr>
          <a:xfrm>
            <a:off x="10779067" y="6108963"/>
            <a:ext cx="1204900" cy="641433"/>
          </a:xfrm>
          <a:prstGeom prst="rect">
            <a:avLst/>
          </a:prstGeom>
          <a:noFill/>
          <a:ln>
            <a:noFill/>
          </a:ln>
        </p:spPr>
      </p:pic>
      <p:sp>
        <p:nvSpPr>
          <p:cNvPr id="3338" name="Google Shape;3338;p250"/>
          <p:cNvSpPr txBox="1"/>
          <p:nvPr>
            <p:ph type="title"/>
          </p:nvPr>
        </p:nvSpPr>
        <p:spPr>
          <a:xfrm>
            <a:off x="1752600" y="946000"/>
            <a:ext cx="8686800" cy="96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Chaining</a:t>
            </a:r>
            <a:endParaRPr/>
          </a:p>
        </p:txBody>
      </p:sp>
      <p:sp>
        <p:nvSpPr>
          <p:cNvPr id="3339" name="Google Shape;3339;p25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sz="1000">
                <a:solidFill>
                  <a:schemeClr val="accent1"/>
                </a:solidFill>
                <a:latin typeface="Red Hat Display Medium"/>
                <a:ea typeface="Red Hat Display Medium"/>
                <a:cs typeface="Red Hat Display Medium"/>
                <a:sym typeface="Red Hat Display Medium"/>
              </a:rPr>
              <a:t>#Improve Reliability</a:t>
            </a:r>
            <a:endParaRPr/>
          </a:p>
        </p:txBody>
      </p:sp>
      <p:sp>
        <p:nvSpPr>
          <p:cNvPr id="3340" name="Google Shape;3340;p25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341" name="Google Shape;3341;p250"/>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5" name="Shape 3345"/>
        <p:cNvGrpSpPr/>
        <p:nvPr/>
      </p:nvGrpSpPr>
      <p:grpSpPr>
        <a:xfrm>
          <a:off x="0" y="0"/>
          <a:ext cx="0" cy="0"/>
          <a:chOff x="0" y="0"/>
          <a:chExt cx="0" cy="0"/>
        </a:xfrm>
      </p:grpSpPr>
      <p:sp>
        <p:nvSpPr>
          <p:cNvPr id="3346" name="Google Shape;3346;p251"/>
          <p:cNvSpPr txBox="1"/>
          <p:nvPr/>
        </p:nvSpPr>
        <p:spPr>
          <a:xfrm>
            <a:off x="314000" y="390167"/>
            <a:ext cx="11300700" cy="763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b="1" sz="3200">
              <a:solidFill>
                <a:srgbClr val="000000"/>
              </a:solidFill>
              <a:latin typeface="Overpass"/>
              <a:ea typeface="Overpass"/>
              <a:cs typeface="Overpass"/>
              <a:sym typeface="Overpass"/>
            </a:endParaRPr>
          </a:p>
        </p:txBody>
      </p:sp>
      <p:pic>
        <p:nvPicPr>
          <p:cNvPr id="3347" name="Google Shape;3347;p251"/>
          <p:cNvPicPr preferRelativeResize="0"/>
          <p:nvPr/>
        </p:nvPicPr>
        <p:blipFill>
          <a:blip r:embed="rId3">
            <a:alphaModFix/>
          </a:blip>
          <a:stretch>
            <a:fillRect/>
          </a:stretch>
        </p:blipFill>
        <p:spPr>
          <a:xfrm>
            <a:off x="307033" y="1875633"/>
            <a:ext cx="2400800" cy="4033414"/>
          </a:xfrm>
          <a:prstGeom prst="rect">
            <a:avLst/>
          </a:prstGeom>
          <a:noFill/>
          <a:ln>
            <a:noFill/>
          </a:ln>
        </p:spPr>
      </p:pic>
      <p:pic>
        <p:nvPicPr>
          <p:cNvPr id="3348" name="Google Shape;3348;p251"/>
          <p:cNvPicPr preferRelativeResize="0"/>
          <p:nvPr/>
        </p:nvPicPr>
        <p:blipFill>
          <a:blip r:embed="rId4">
            <a:alphaModFix/>
          </a:blip>
          <a:stretch>
            <a:fillRect/>
          </a:stretch>
        </p:blipFill>
        <p:spPr>
          <a:xfrm>
            <a:off x="5285843" y="3219052"/>
            <a:ext cx="1286590" cy="1442666"/>
          </a:xfrm>
          <a:prstGeom prst="rect">
            <a:avLst/>
          </a:prstGeom>
          <a:noFill/>
          <a:ln>
            <a:noFill/>
          </a:ln>
        </p:spPr>
      </p:pic>
      <p:pic>
        <p:nvPicPr>
          <p:cNvPr id="3349" name="Google Shape;3349;p251"/>
          <p:cNvPicPr preferRelativeResize="0"/>
          <p:nvPr/>
        </p:nvPicPr>
        <p:blipFill>
          <a:blip r:embed="rId5">
            <a:alphaModFix/>
          </a:blip>
          <a:stretch>
            <a:fillRect/>
          </a:stretch>
        </p:blipFill>
        <p:spPr>
          <a:xfrm>
            <a:off x="10444667" y="2897667"/>
            <a:ext cx="1645733" cy="1645733"/>
          </a:xfrm>
          <a:prstGeom prst="rect">
            <a:avLst/>
          </a:prstGeom>
          <a:noFill/>
          <a:ln>
            <a:noFill/>
          </a:ln>
        </p:spPr>
      </p:pic>
      <p:pic>
        <p:nvPicPr>
          <p:cNvPr id="3350" name="Google Shape;3350;p251"/>
          <p:cNvPicPr preferRelativeResize="0"/>
          <p:nvPr/>
        </p:nvPicPr>
        <p:blipFill>
          <a:blip r:embed="rId6">
            <a:alphaModFix/>
          </a:blip>
          <a:stretch>
            <a:fillRect/>
          </a:stretch>
        </p:blipFill>
        <p:spPr>
          <a:xfrm>
            <a:off x="8793300" y="3134169"/>
            <a:ext cx="1346567" cy="1346567"/>
          </a:xfrm>
          <a:prstGeom prst="rect">
            <a:avLst/>
          </a:prstGeom>
          <a:noFill/>
          <a:ln>
            <a:noFill/>
          </a:ln>
        </p:spPr>
      </p:pic>
      <p:pic>
        <p:nvPicPr>
          <p:cNvPr id="3351" name="Google Shape;3351;p251"/>
          <p:cNvPicPr preferRelativeResize="0"/>
          <p:nvPr/>
        </p:nvPicPr>
        <p:blipFill>
          <a:blip r:embed="rId7">
            <a:alphaModFix/>
          </a:blip>
          <a:stretch>
            <a:fillRect/>
          </a:stretch>
        </p:blipFill>
        <p:spPr>
          <a:xfrm>
            <a:off x="7028250" y="3134169"/>
            <a:ext cx="1512433" cy="1442666"/>
          </a:xfrm>
          <a:prstGeom prst="rect">
            <a:avLst/>
          </a:prstGeom>
          <a:noFill/>
          <a:ln>
            <a:noFill/>
          </a:ln>
        </p:spPr>
      </p:pic>
      <p:grpSp>
        <p:nvGrpSpPr>
          <p:cNvPr id="3352" name="Google Shape;3352;p251"/>
          <p:cNvGrpSpPr/>
          <p:nvPr/>
        </p:nvGrpSpPr>
        <p:grpSpPr>
          <a:xfrm>
            <a:off x="3241278" y="3218994"/>
            <a:ext cx="1612360" cy="1346507"/>
            <a:chOff x="4663750" y="2190650"/>
            <a:chExt cx="1209300" cy="1009905"/>
          </a:xfrm>
        </p:grpSpPr>
        <p:pic>
          <p:nvPicPr>
            <p:cNvPr id="3353" name="Google Shape;3353;p251"/>
            <p:cNvPicPr preferRelativeResize="0"/>
            <p:nvPr/>
          </p:nvPicPr>
          <p:blipFill>
            <a:blip r:embed="rId8">
              <a:alphaModFix/>
            </a:blip>
            <a:stretch>
              <a:fillRect/>
            </a:stretch>
          </p:blipFill>
          <p:spPr>
            <a:xfrm>
              <a:off x="4807813" y="2190655"/>
              <a:ext cx="921164" cy="1009900"/>
            </a:xfrm>
            <a:prstGeom prst="rect">
              <a:avLst/>
            </a:prstGeom>
            <a:noFill/>
            <a:ln>
              <a:noFill/>
            </a:ln>
          </p:spPr>
        </p:pic>
        <p:sp>
          <p:nvSpPr>
            <p:cNvPr id="3354" name="Google Shape;3354;p251"/>
            <p:cNvSpPr/>
            <p:nvPr/>
          </p:nvSpPr>
          <p:spPr>
            <a:xfrm>
              <a:off x="4663750" y="2190650"/>
              <a:ext cx="1209300" cy="1009800"/>
            </a:xfrm>
            <a:prstGeom prst="rect">
              <a:avLst/>
            </a:prstGeom>
            <a:noFill/>
            <a:ln cap="flat" cmpd="sng" w="19050">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cxnSp>
        <p:nvCxnSpPr>
          <p:cNvPr id="3355" name="Google Shape;3355;p251"/>
          <p:cNvCxnSpPr>
            <a:stCxn id="3347" idx="3"/>
            <a:endCxn id="3354" idx="1"/>
          </p:cNvCxnSpPr>
          <p:nvPr/>
        </p:nvCxnSpPr>
        <p:spPr>
          <a:xfrm flipH="1" rot="10800000">
            <a:off x="2707833" y="3892040"/>
            <a:ext cx="533400" cy="300"/>
          </a:xfrm>
          <a:prstGeom prst="straightConnector1">
            <a:avLst/>
          </a:prstGeom>
          <a:noFill/>
          <a:ln cap="flat" cmpd="sng" w="19050">
            <a:solidFill>
              <a:srgbClr val="595959"/>
            </a:solidFill>
            <a:prstDash val="solid"/>
            <a:round/>
            <a:headEnd len="med" w="med" type="triangle"/>
            <a:tailEnd len="med" w="med" type="triangle"/>
          </a:ln>
        </p:spPr>
      </p:cxnSp>
      <p:cxnSp>
        <p:nvCxnSpPr>
          <p:cNvPr id="3356" name="Google Shape;3356;p251"/>
          <p:cNvCxnSpPr>
            <a:stCxn id="3354" idx="3"/>
            <a:endCxn id="3348" idx="1"/>
          </p:cNvCxnSpPr>
          <p:nvPr/>
        </p:nvCxnSpPr>
        <p:spPr>
          <a:xfrm>
            <a:off x="4853638" y="3892177"/>
            <a:ext cx="432300" cy="48300"/>
          </a:xfrm>
          <a:prstGeom prst="straightConnector1">
            <a:avLst/>
          </a:prstGeom>
          <a:noFill/>
          <a:ln cap="flat" cmpd="sng" w="19050">
            <a:solidFill>
              <a:srgbClr val="595959"/>
            </a:solidFill>
            <a:prstDash val="solid"/>
            <a:round/>
            <a:headEnd len="med" w="med" type="triangle"/>
            <a:tailEnd len="med" w="med" type="triangle"/>
          </a:ln>
        </p:spPr>
      </p:cxnSp>
      <p:cxnSp>
        <p:nvCxnSpPr>
          <p:cNvPr id="3357" name="Google Shape;3357;p251"/>
          <p:cNvCxnSpPr>
            <a:stCxn id="3348" idx="3"/>
            <a:endCxn id="3351" idx="1"/>
          </p:cNvCxnSpPr>
          <p:nvPr/>
        </p:nvCxnSpPr>
        <p:spPr>
          <a:xfrm flipH="1" rot="10800000">
            <a:off x="6572433" y="3855485"/>
            <a:ext cx="455700" cy="84900"/>
          </a:xfrm>
          <a:prstGeom prst="straightConnector1">
            <a:avLst/>
          </a:prstGeom>
          <a:noFill/>
          <a:ln cap="flat" cmpd="sng" w="19050">
            <a:solidFill>
              <a:srgbClr val="595959"/>
            </a:solidFill>
            <a:prstDash val="solid"/>
            <a:round/>
            <a:headEnd len="med" w="med" type="triangle"/>
            <a:tailEnd len="med" w="med" type="triangle"/>
          </a:ln>
        </p:spPr>
      </p:cxnSp>
      <p:cxnSp>
        <p:nvCxnSpPr>
          <p:cNvPr id="3358" name="Google Shape;3358;p251"/>
          <p:cNvCxnSpPr/>
          <p:nvPr/>
        </p:nvCxnSpPr>
        <p:spPr>
          <a:xfrm flipH="1" rot="10800000">
            <a:off x="8412033" y="3849819"/>
            <a:ext cx="456000" cy="84900"/>
          </a:xfrm>
          <a:prstGeom prst="straightConnector1">
            <a:avLst/>
          </a:prstGeom>
          <a:noFill/>
          <a:ln cap="flat" cmpd="sng" w="19050">
            <a:solidFill>
              <a:srgbClr val="595959"/>
            </a:solidFill>
            <a:prstDash val="solid"/>
            <a:round/>
            <a:headEnd len="med" w="med" type="triangle"/>
            <a:tailEnd len="med" w="med" type="triangle"/>
          </a:ln>
        </p:spPr>
      </p:cxnSp>
      <p:cxnSp>
        <p:nvCxnSpPr>
          <p:cNvPr id="3359" name="Google Shape;3359;p251"/>
          <p:cNvCxnSpPr/>
          <p:nvPr/>
        </p:nvCxnSpPr>
        <p:spPr>
          <a:xfrm flipH="1" rot="10800000">
            <a:off x="9988666" y="3764936"/>
            <a:ext cx="456000" cy="84900"/>
          </a:xfrm>
          <a:prstGeom prst="straightConnector1">
            <a:avLst/>
          </a:prstGeom>
          <a:noFill/>
          <a:ln cap="flat" cmpd="sng" w="19050">
            <a:solidFill>
              <a:srgbClr val="595959"/>
            </a:solidFill>
            <a:prstDash val="solid"/>
            <a:round/>
            <a:headEnd len="med" w="med" type="triangle"/>
            <a:tailEnd len="med" w="med" type="triangle"/>
          </a:ln>
        </p:spPr>
      </p:cxnSp>
      <p:sp>
        <p:nvSpPr>
          <p:cNvPr id="3360" name="Google Shape;3360;p251"/>
          <p:cNvSpPr txBox="1"/>
          <p:nvPr/>
        </p:nvSpPr>
        <p:spPr>
          <a:xfrm>
            <a:off x="8922400" y="3398333"/>
            <a:ext cx="1049100" cy="9963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4800">
                <a:solidFill>
                  <a:srgbClr val="FF0000"/>
                </a:solidFill>
              </a:rPr>
              <a:t>X</a:t>
            </a:r>
            <a:endParaRPr sz="4800">
              <a:solidFill>
                <a:srgbClr val="FF0000"/>
              </a:solidFill>
            </a:endParaRPr>
          </a:p>
        </p:txBody>
      </p:sp>
      <p:sp>
        <p:nvSpPr>
          <p:cNvPr id="3361" name="Google Shape;3361;p251"/>
          <p:cNvSpPr txBox="1"/>
          <p:nvPr/>
        </p:nvSpPr>
        <p:spPr>
          <a:xfrm>
            <a:off x="7195200" y="3398333"/>
            <a:ext cx="1049100" cy="9963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4800">
                <a:solidFill>
                  <a:srgbClr val="FF0000"/>
                </a:solidFill>
              </a:rPr>
              <a:t>X</a:t>
            </a:r>
            <a:endParaRPr sz="4800">
              <a:solidFill>
                <a:srgbClr val="FF0000"/>
              </a:solidFill>
            </a:endParaRPr>
          </a:p>
        </p:txBody>
      </p:sp>
      <p:sp>
        <p:nvSpPr>
          <p:cNvPr id="3362" name="Google Shape;3362;p251"/>
          <p:cNvSpPr txBox="1"/>
          <p:nvPr/>
        </p:nvSpPr>
        <p:spPr>
          <a:xfrm>
            <a:off x="5366400" y="3398333"/>
            <a:ext cx="1049100" cy="9963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4800">
                <a:solidFill>
                  <a:srgbClr val="FF0000"/>
                </a:solidFill>
              </a:rPr>
              <a:t>X</a:t>
            </a:r>
            <a:endParaRPr sz="4800">
              <a:solidFill>
                <a:srgbClr val="FF0000"/>
              </a:solidFill>
            </a:endParaRPr>
          </a:p>
        </p:txBody>
      </p:sp>
      <p:sp>
        <p:nvSpPr>
          <p:cNvPr id="3363" name="Google Shape;3363;p251"/>
          <p:cNvSpPr txBox="1"/>
          <p:nvPr/>
        </p:nvSpPr>
        <p:spPr>
          <a:xfrm>
            <a:off x="3537600" y="3398333"/>
            <a:ext cx="1049100" cy="9963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4800">
                <a:solidFill>
                  <a:srgbClr val="FF0000"/>
                </a:solidFill>
              </a:rPr>
              <a:t>X</a:t>
            </a:r>
            <a:endParaRPr sz="4800">
              <a:solidFill>
                <a:srgbClr val="FF0000"/>
              </a:solidFill>
            </a:endParaRPr>
          </a:p>
        </p:txBody>
      </p:sp>
      <p:sp>
        <p:nvSpPr>
          <p:cNvPr id="3364" name="Google Shape;3364;p251"/>
          <p:cNvSpPr txBox="1"/>
          <p:nvPr/>
        </p:nvSpPr>
        <p:spPr>
          <a:xfrm>
            <a:off x="396067" y="2662267"/>
            <a:ext cx="2112300" cy="23817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24000">
                <a:solidFill>
                  <a:srgbClr val="FF0000"/>
                </a:solidFill>
              </a:rPr>
              <a:t>X</a:t>
            </a:r>
            <a:endParaRPr sz="24000">
              <a:solidFill>
                <a:srgbClr val="FF0000"/>
              </a:solidFill>
            </a:endParaRPr>
          </a:p>
        </p:txBody>
      </p:sp>
      <p:sp>
        <p:nvSpPr>
          <p:cNvPr id="3365" name="Google Shape;3365;p251"/>
          <p:cNvSpPr txBox="1"/>
          <p:nvPr>
            <p:ph type="title"/>
          </p:nvPr>
        </p:nvSpPr>
        <p:spPr>
          <a:xfrm>
            <a:off x="1752600" y="946000"/>
            <a:ext cx="8686800" cy="96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Chaining (Cascading Failure)</a:t>
            </a:r>
            <a:endParaRPr/>
          </a:p>
        </p:txBody>
      </p:sp>
      <p:sp>
        <p:nvSpPr>
          <p:cNvPr id="3366" name="Google Shape;3366;p25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sz="1000">
                <a:solidFill>
                  <a:schemeClr val="accent1"/>
                </a:solidFill>
                <a:latin typeface="Red Hat Display Medium"/>
                <a:ea typeface="Red Hat Display Medium"/>
                <a:cs typeface="Red Hat Display Medium"/>
                <a:sym typeface="Red Hat Display Medium"/>
              </a:rPr>
              <a:t>#Improve Reliability</a:t>
            </a:r>
            <a:endParaRPr/>
          </a:p>
        </p:txBody>
      </p:sp>
      <p:sp>
        <p:nvSpPr>
          <p:cNvPr id="3367" name="Google Shape;3367;p25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368" name="Google Shape;3368;p251"/>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2" name="Shape 3372"/>
        <p:cNvGrpSpPr/>
        <p:nvPr/>
      </p:nvGrpSpPr>
      <p:grpSpPr>
        <a:xfrm>
          <a:off x="0" y="0"/>
          <a:ext cx="0" cy="0"/>
          <a:chOff x="0" y="0"/>
          <a:chExt cx="0" cy="0"/>
        </a:xfrm>
      </p:grpSpPr>
      <p:pic>
        <p:nvPicPr>
          <p:cNvPr id="3373" name="Google Shape;3373;p252"/>
          <p:cNvPicPr preferRelativeResize="0"/>
          <p:nvPr/>
        </p:nvPicPr>
        <p:blipFill>
          <a:blip r:embed="rId3">
            <a:alphaModFix/>
          </a:blip>
          <a:stretch>
            <a:fillRect/>
          </a:stretch>
        </p:blipFill>
        <p:spPr>
          <a:xfrm>
            <a:off x="10779067" y="6108963"/>
            <a:ext cx="1204900" cy="641433"/>
          </a:xfrm>
          <a:prstGeom prst="rect">
            <a:avLst/>
          </a:prstGeom>
          <a:noFill/>
          <a:ln>
            <a:noFill/>
          </a:ln>
        </p:spPr>
      </p:pic>
      <p:pic>
        <p:nvPicPr>
          <p:cNvPr id="3374" name="Google Shape;3374;p252"/>
          <p:cNvPicPr preferRelativeResize="0"/>
          <p:nvPr/>
        </p:nvPicPr>
        <p:blipFill>
          <a:blip r:embed="rId4">
            <a:alphaModFix/>
          </a:blip>
          <a:stretch>
            <a:fillRect/>
          </a:stretch>
        </p:blipFill>
        <p:spPr>
          <a:xfrm>
            <a:off x="112366" y="1"/>
            <a:ext cx="11967271" cy="6858000"/>
          </a:xfrm>
          <a:prstGeom prst="rect">
            <a:avLst/>
          </a:prstGeom>
          <a:noFill/>
          <a:ln>
            <a:noFill/>
          </a:ln>
        </p:spPr>
      </p:pic>
      <p:sp>
        <p:nvSpPr>
          <p:cNvPr id="3375" name="Google Shape;3375;p25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9" name="Shape 3379"/>
        <p:cNvGrpSpPr/>
        <p:nvPr/>
      </p:nvGrpSpPr>
      <p:grpSpPr>
        <a:xfrm>
          <a:off x="0" y="0"/>
          <a:ext cx="0" cy="0"/>
          <a:chOff x="0" y="0"/>
          <a:chExt cx="0" cy="0"/>
        </a:xfrm>
      </p:grpSpPr>
      <p:sp>
        <p:nvSpPr>
          <p:cNvPr id="3380" name="Google Shape;3380;p253"/>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#Improve Reliability</a:t>
            </a:r>
            <a:endParaRPr/>
          </a:p>
        </p:txBody>
      </p:sp>
      <p:sp>
        <p:nvSpPr>
          <p:cNvPr id="3381" name="Google Shape;3381;p25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3382" name="Google Shape;3382;p253"/>
          <p:cNvPicPr preferRelativeResize="0"/>
          <p:nvPr/>
        </p:nvPicPr>
        <p:blipFill rotWithShape="1">
          <a:blip r:embed="rId3">
            <a:alphaModFix/>
          </a:blip>
          <a:srcRect b="0" l="20767" r="20767" t="0"/>
          <a:stretch/>
        </p:blipFill>
        <p:spPr>
          <a:xfrm>
            <a:off x="4609300" y="6114575"/>
            <a:ext cx="367750" cy="629050"/>
          </a:xfrm>
          <a:prstGeom prst="rect">
            <a:avLst/>
          </a:prstGeom>
          <a:noFill/>
          <a:ln>
            <a:noFill/>
          </a:ln>
        </p:spPr>
      </p:pic>
      <p:sp>
        <p:nvSpPr>
          <p:cNvPr id="3383" name="Google Shape;3383;p253"/>
          <p:cNvSpPr/>
          <p:nvPr/>
        </p:nvSpPr>
        <p:spPr>
          <a:xfrm>
            <a:off x="0" y="13200"/>
            <a:ext cx="12192000" cy="68448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7" name="Shape 3387"/>
        <p:cNvGrpSpPr/>
        <p:nvPr/>
      </p:nvGrpSpPr>
      <p:grpSpPr>
        <a:xfrm>
          <a:off x="0" y="0"/>
          <a:ext cx="0" cy="0"/>
          <a:chOff x="0" y="0"/>
          <a:chExt cx="0" cy="0"/>
        </a:xfrm>
      </p:grpSpPr>
      <p:pic>
        <p:nvPicPr>
          <p:cNvPr id="3388" name="Google Shape;3388;p254"/>
          <p:cNvPicPr preferRelativeResize="0"/>
          <p:nvPr/>
        </p:nvPicPr>
        <p:blipFill>
          <a:blip r:embed="rId3">
            <a:alphaModFix/>
          </a:blip>
          <a:stretch>
            <a:fillRect/>
          </a:stretch>
        </p:blipFill>
        <p:spPr>
          <a:xfrm>
            <a:off x="885050" y="1488325"/>
            <a:ext cx="10421743" cy="4180452"/>
          </a:xfrm>
          <a:prstGeom prst="rect">
            <a:avLst/>
          </a:prstGeom>
          <a:noFill/>
          <a:ln>
            <a:noFill/>
          </a:ln>
        </p:spPr>
      </p:pic>
      <p:sp>
        <p:nvSpPr>
          <p:cNvPr id="3389" name="Google Shape;3389;p254"/>
          <p:cNvSpPr/>
          <p:nvPr/>
        </p:nvSpPr>
        <p:spPr>
          <a:xfrm rot="-5400000">
            <a:off x="-921525" y="3476450"/>
            <a:ext cx="3183900" cy="286500"/>
          </a:xfrm>
          <a:prstGeom prst="homePlate">
            <a:avLst>
              <a:gd fmla="val 0" name="adj"/>
            </a:avLst>
          </a:prstGeom>
          <a:noFill/>
          <a:ln>
            <a:noFill/>
          </a:ln>
        </p:spPr>
        <p:txBody>
          <a:bodyPr anchorCtr="0" anchor="ctr" bIns="91425" lIns="0" spcFirstLastPara="1" rIns="0" wrap="square" tIns="45700">
            <a:noAutofit/>
          </a:bodyPr>
          <a:lstStyle/>
          <a:p>
            <a:pPr indent="0" lvl="0" marL="0" rtl="0" algn="ctr">
              <a:spcBef>
                <a:spcPts val="0"/>
              </a:spcBef>
              <a:spcAft>
                <a:spcPts val="0"/>
              </a:spcAft>
              <a:buNone/>
            </a:pPr>
            <a:r>
              <a:rPr lang="en" sz="1500">
                <a:solidFill>
                  <a:srgbClr val="EE0000"/>
                </a:solidFill>
                <a:latin typeface="Red Hat Text"/>
                <a:ea typeface="Red Hat Text"/>
                <a:cs typeface="Red Hat Text"/>
                <a:sym typeface="Red Hat Text"/>
              </a:rPr>
              <a:t>Highly Kubernetes Native</a:t>
            </a:r>
            <a:endParaRPr sz="1500">
              <a:solidFill>
                <a:srgbClr val="EE0000"/>
              </a:solidFill>
              <a:latin typeface="Red Hat Text"/>
              <a:ea typeface="Red Hat Text"/>
              <a:cs typeface="Red Hat Text"/>
              <a:sym typeface="Red Hat Text"/>
            </a:endParaRPr>
          </a:p>
        </p:txBody>
      </p:sp>
      <p:sp>
        <p:nvSpPr>
          <p:cNvPr id="3390" name="Google Shape;3390;p254"/>
          <p:cNvSpPr/>
          <p:nvPr/>
        </p:nvSpPr>
        <p:spPr>
          <a:xfrm>
            <a:off x="7632204" y="5753075"/>
            <a:ext cx="3674700" cy="349500"/>
          </a:xfrm>
          <a:prstGeom prst="homePlate">
            <a:avLst>
              <a:gd fmla="val 0" name="adj"/>
            </a:avLst>
          </a:prstGeom>
          <a:solidFill>
            <a:schemeClr val="accent4"/>
          </a:solidFill>
          <a:ln cap="flat" cmpd="sng" w="9525">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500">
                <a:solidFill>
                  <a:srgbClr val="FFFFFF"/>
                </a:solidFill>
                <a:latin typeface="Red Hat Text Medium"/>
                <a:ea typeface="Red Hat Text Medium"/>
                <a:cs typeface="Red Hat Text Medium"/>
                <a:sym typeface="Red Hat Text Medium"/>
              </a:rPr>
              <a:t>Shift Left Security</a:t>
            </a:r>
            <a:endParaRPr sz="1500">
              <a:solidFill>
                <a:srgbClr val="FFFFFF"/>
              </a:solidFill>
              <a:latin typeface="Red Hat Text Medium"/>
              <a:ea typeface="Red Hat Text Medium"/>
              <a:cs typeface="Red Hat Text Medium"/>
              <a:sym typeface="Red Hat Text Medium"/>
            </a:endParaRPr>
          </a:p>
        </p:txBody>
      </p:sp>
      <p:sp>
        <p:nvSpPr>
          <p:cNvPr id="3391" name="Google Shape;3391;p254"/>
          <p:cNvSpPr/>
          <p:nvPr/>
        </p:nvSpPr>
        <p:spPr>
          <a:xfrm>
            <a:off x="4186041" y="5753075"/>
            <a:ext cx="3674700" cy="349500"/>
          </a:xfrm>
          <a:prstGeom prst="homePlate">
            <a:avLst>
              <a:gd fmla="val 37495" name="adj"/>
            </a:avLst>
          </a:prstGeom>
          <a:solidFill>
            <a:schemeClr val="accent3"/>
          </a:solidFill>
          <a:ln cap="flat" cmpd="sng" w="9525">
            <a:solidFill>
              <a:schemeClr val="accent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500">
                <a:solidFill>
                  <a:srgbClr val="FFFFFF"/>
                </a:solidFill>
                <a:latin typeface="Red Hat Text Medium"/>
                <a:ea typeface="Red Hat Text Medium"/>
                <a:cs typeface="Red Hat Text Medium"/>
                <a:sym typeface="Red Hat Text Medium"/>
              </a:rPr>
              <a:t>Visibility and Reliability</a:t>
            </a:r>
            <a:endParaRPr sz="1500">
              <a:solidFill>
                <a:srgbClr val="FFFFFF"/>
              </a:solidFill>
              <a:latin typeface="Red Hat Text Medium"/>
              <a:ea typeface="Red Hat Text Medium"/>
              <a:cs typeface="Red Hat Text Medium"/>
              <a:sym typeface="Red Hat Text Medium"/>
            </a:endParaRPr>
          </a:p>
        </p:txBody>
      </p:sp>
      <p:sp>
        <p:nvSpPr>
          <p:cNvPr id="3392" name="Google Shape;3392;p254"/>
          <p:cNvSpPr/>
          <p:nvPr/>
        </p:nvSpPr>
        <p:spPr>
          <a:xfrm>
            <a:off x="885125" y="5752550"/>
            <a:ext cx="3460500" cy="349500"/>
          </a:xfrm>
          <a:prstGeom prst="homePlate">
            <a:avLst>
              <a:gd fmla="val 47460" name="adj"/>
            </a:avLst>
          </a:prstGeom>
          <a:solidFill>
            <a:srgbClr val="EE0000"/>
          </a:solidFill>
          <a:ln cap="flat" cmpd="sng" w="9525">
            <a:solidFill>
              <a:srgbClr val="EE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500">
                <a:solidFill>
                  <a:srgbClr val="FFFFFF"/>
                </a:solidFill>
                <a:latin typeface="Red Hat Text Medium"/>
                <a:ea typeface="Red Hat Text Medium"/>
                <a:cs typeface="Red Hat Text Medium"/>
                <a:sym typeface="Red Hat Text Medium"/>
              </a:rPr>
              <a:t>Resources Management</a:t>
            </a:r>
            <a:endParaRPr sz="1500">
              <a:solidFill>
                <a:srgbClr val="FFFFFF"/>
              </a:solidFill>
              <a:latin typeface="Red Hat Text Medium"/>
              <a:ea typeface="Red Hat Text Medium"/>
              <a:cs typeface="Red Hat Text Medium"/>
              <a:sym typeface="Red Hat Text Medium"/>
            </a:endParaRPr>
          </a:p>
        </p:txBody>
      </p:sp>
      <p:sp>
        <p:nvSpPr>
          <p:cNvPr id="3393" name="Google Shape;3393;p254"/>
          <p:cNvSpPr txBox="1"/>
          <p:nvPr>
            <p:ph type="title"/>
          </p:nvPr>
        </p:nvSpPr>
        <p:spPr>
          <a:xfrm>
            <a:off x="885028" y="566950"/>
            <a:ext cx="104217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3100">
                <a:latin typeface="Red Hat Display Medium"/>
                <a:ea typeface="Red Hat Display Medium"/>
                <a:cs typeface="Red Hat Display Medium"/>
                <a:sym typeface="Red Hat Display Medium"/>
              </a:rPr>
              <a:t>Road to Kubernetes Native Application</a:t>
            </a:r>
            <a:endParaRPr sz="3100">
              <a:latin typeface="Red Hat Display Medium"/>
              <a:ea typeface="Red Hat Display Medium"/>
              <a:cs typeface="Red Hat Display Medium"/>
              <a:sym typeface="Red Hat Display Medium"/>
            </a:endParaRPr>
          </a:p>
        </p:txBody>
      </p:sp>
      <p:sp>
        <p:nvSpPr>
          <p:cNvPr id="3394" name="Google Shape;3394;p254"/>
          <p:cNvSpPr txBox="1"/>
          <p:nvPr>
            <p:ph idx="12" type="sldNum"/>
          </p:nvPr>
        </p:nvSpPr>
        <p:spPr>
          <a:xfrm>
            <a:off x="81973"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395" name="Google Shape;3395;p254"/>
          <p:cNvSpPr/>
          <p:nvPr/>
        </p:nvSpPr>
        <p:spPr>
          <a:xfrm>
            <a:off x="890550" y="1488400"/>
            <a:ext cx="10422953" cy="4180610"/>
          </a:xfrm>
          <a:custGeom>
            <a:rect b="b" l="l" r="r" t="t"/>
            <a:pathLst>
              <a:path extrusionOk="0" h="127955" w="416460">
                <a:moveTo>
                  <a:pt x="0" y="0"/>
                </a:moveTo>
                <a:lnTo>
                  <a:pt x="0" y="127955"/>
                </a:lnTo>
                <a:lnTo>
                  <a:pt x="416460" y="127955"/>
                </a:lnTo>
              </a:path>
            </a:pathLst>
          </a:custGeom>
          <a:noFill/>
          <a:ln cap="flat" cmpd="sng" w="9525">
            <a:solidFill>
              <a:srgbClr val="D9D9D9"/>
            </a:solidFill>
            <a:prstDash val="solid"/>
            <a:round/>
            <a:headEnd len="med" w="med" type="triangle"/>
            <a:tailEnd len="med" w="med" type="triangle"/>
          </a:ln>
        </p:spPr>
      </p:sp>
      <p:cxnSp>
        <p:nvCxnSpPr>
          <p:cNvPr id="3396" name="Google Shape;3396;p254"/>
          <p:cNvCxnSpPr/>
          <p:nvPr/>
        </p:nvCxnSpPr>
        <p:spPr>
          <a:xfrm rot="10800000">
            <a:off x="4181480" y="1789925"/>
            <a:ext cx="0" cy="3513900"/>
          </a:xfrm>
          <a:prstGeom prst="straightConnector1">
            <a:avLst/>
          </a:prstGeom>
          <a:noFill/>
          <a:ln cap="flat" cmpd="sng" w="9525">
            <a:solidFill>
              <a:schemeClr val="dk2"/>
            </a:solidFill>
            <a:prstDash val="dot"/>
            <a:round/>
            <a:headEnd len="med" w="med" type="none"/>
            <a:tailEnd len="med" w="med" type="none"/>
          </a:ln>
        </p:spPr>
      </p:cxnSp>
      <p:cxnSp>
        <p:nvCxnSpPr>
          <p:cNvPr id="3397" name="Google Shape;3397;p254"/>
          <p:cNvCxnSpPr/>
          <p:nvPr/>
        </p:nvCxnSpPr>
        <p:spPr>
          <a:xfrm rot="10800000">
            <a:off x="7728536" y="2685725"/>
            <a:ext cx="0" cy="2618100"/>
          </a:xfrm>
          <a:prstGeom prst="straightConnector1">
            <a:avLst/>
          </a:prstGeom>
          <a:noFill/>
          <a:ln cap="flat" cmpd="sng" w="9525">
            <a:solidFill>
              <a:schemeClr val="dk2"/>
            </a:solidFill>
            <a:prstDash val="dot"/>
            <a:round/>
            <a:headEnd len="med" w="med" type="none"/>
            <a:tailEnd len="med" w="med" type="none"/>
          </a:ln>
        </p:spPr>
      </p:cxnSp>
      <p:grpSp>
        <p:nvGrpSpPr>
          <p:cNvPr id="3398" name="Google Shape;3398;p254"/>
          <p:cNvGrpSpPr/>
          <p:nvPr/>
        </p:nvGrpSpPr>
        <p:grpSpPr>
          <a:xfrm>
            <a:off x="956487" y="4221750"/>
            <a:ext cx="3810113" cy="1489824"/>
            <a:chOff x="956487" y="4221750"/>
            <a:chExt cx="3810113" cy="1489824"/>
          </a:xfrm>
        </p:grpSpPr>
        <p:sp>
          <p:nvSpPr>
            <p:cNvPr id="3399" name="Google Shape;3399;p254"/>
            <p:cNvSpPr txBox="1"/>
            <p:nvPr/>
          </p:nvSpPr>
          <p:spPr>
            <a:xfrm>
              <a:off x="1508125" y="5129519"/>
              <a:ext cx="2140800" cy="548700"/>
            </a:xfrm>
            <a:prstGeom prst="rect">
              <a:avLst/>
            </a:prstGeom>
            <a:noFill/>
            <a:ln>
              <a:noFill/>
            </a:ln>
          </p:spPr>
          <p:txBody>
            <a:bodyPr anchorCtr="0" anchor="b" bIns="45700" lIns="0" spcFirstLastPara="1" rIns="0" wrap="square" tIns="0">
              <a:noAutofit/>
            </a:bodyPr>
            <a:lstStyle/>
            <a:p>
              <a:pPr indent="0" lvl="0" marL="0" rtl="0" algn="l">
                <a:lnSpc>
                  <a:spcPct val="115000"/>
                </a:lnSpc>
                <a:spcBef>
                  <a:spcPts val="0"/>
                </a:spcBef>
                <a:spcAft>
                  <a:spcPts val="0"/>
                </a:spcAft>
                <a:buNone/>
              </a:pPr>
              <a:r>
                <a:rPr lang="en" sz="1900">
                  <a:solidFill>
                    <a:srgbClr val="EE0000"/>
                  </a:solidFill>
                  <a:latin typeface="Red Hat Text"/>
                  <a:ea typeface="Red Hat Text"/>
                  <a:cs typeface="Red Hat Text"/>
                  <a:sym typeface="Red Hat Text"/>
                </a:rPr>
                <a:t>Configmap/Secrets</a:t>
              </a:r>
              <a:endParaRPr sz="1900">
                <a:solidFill>
                  <a:srgbClr val="EE0000"/>
                </a:solidFill>
                <a:latin typeface="Red Hat Text"/>
                <a:ea typeface="Red Hat Text"/>
                <a:cs typeface="Red Hat Text"/>
                <a:sym typeface="Red Hat Text"/>
              </a:endParaRPr>
            </a:p>
          </p:txBody>
        </p:sp>
        <p:pic>
          <p:nvPicPr>
            <p:cNvPr id="3400" name="Google Shape;3400;p254"/>
            <p:cNvPicPr preferRelativeResize="0"/>
            <p:nvPr/>
          </p:nvPicPr>
          <p:blipFill>
            <a:blip r:embed="rId4">
              <a:alphaModFix/>
            </a:blip>
            <a:stretch>
              <a:fillRect/>
            </a:stretch>
          </p:blipFill>
          <p:spPr>
            <a:xfrm>
              <a:off x="956487" y="5158388"/>
              <a:ext cx="551650" cy="553186"/>
            </a:xfrm>
            <a:prstGeom prst="rect">
              <a:avLst/>
            </a:prstGeom>
            <a:noFill/>
            <a:ln>
              <a:noFill/>
            </a:ln>
          </p:spPr>
        </p:pic>
        <p:sp>
          <p:nvSpPr>
            <p:cNvPr id="3401" name="Google Shape;3401;p254"/>
            <p:cNvSpPr txBox="1"/>
            <p:nvPr/>
          </p:nvSpPr>
          <p:spPr>
            <a:xfrm>
              <a:off x="1868325" y="4662956"/>
              <a:ext cx="2140800" cy="548700"/>
            </a:xfrm>
            <a:prstGeom prst="rect">
              <a:avLst/>
            </a:prstGeom>
            <a:noFill/>
            <a:ln>
              <a:noFill/>
            </a:ln>
          </p:spPr>
          <p:txBody>
            <a:bodyPr anchorCtr="0" anchor="b" bIns="45700" lIns="0" spcFirstLastPara="1" rIns="0" wrap="square" tIns="0">
              <a:noAutofit/>
            </a:bodyPr>
            <a:lstStyle/>
            <a:p>
              <a:pPr indent="0" lvl="0" marL="0" rtl="0" algn="l">
                <a:lnSpc>
                  <a:spcPct val="115000"/>
                </a:lnSpc>
                <a:spcBef>
                  <a:spcPts val="0"/>
                </a:spcBef>
                <a:spcAft>
                  <a:spcPts val="0"/>
                </a:spcAft>
                <a:buNone/>
              </a:pPr>
              <a:r>
                <a:rPr lang="en" sz="1900">
                  <a:solidFill>
                    <a:srgbClr val="EE0000"/>
                  </a:solidFill>
                  <a:latin typeface="Red Hat Text"/>
                  <a:ea typeface="Red Hat Text"/>
                  <a:cs typeface="Red Hat Text"/>
                  <a:sym typeface="Red Hat Text"/>
                </a:rPr>
                <a:t>Request/Limit</a:t>
              </a:r>
              <a:endParaRPr sz="1900">
                <a:solidFill>
                  <a:srgbClr val="EE0000"/>
                </a:solidFill>
                <a:latin typeface="Red Hat Text"/>
                <a:ea typeface="Red Hat Text"/>
                <a:cs typeface="Red Hat Text"/>
                <a:sym typeface="Red Hat Text"/>
              </a:endParaRPr>
            </a:p>
          </p:txBody>
        </p:sp>
        <p:pic>
          <p:nvPicPr>
            <p:cNvPr id="3402" name="Google Shape;3402;p254"/>
            <p:cNvPicPr preferRelativeResize="0"/>
            <p:nvPr/>
          </p:nvPicPr>
          <p:blipFill>
            <a:blip r:embed="rId5">
              <a:alphaModFix/>
            </a:blip>
            <a:stretch>
              <a:fillRect/>
            </a:stretch>
          </p:blipFill>
          <p:spPr>
            <a:xfrm>
              <a:off x="1315328" y="4731450"/>
              <a:ext cx="480189" cy="480189"/>
            </a:xfrm>
            <a:prstGeom prst="rect">
              <a:avLst/>
            </a:prstGeom>
            <a:noFill/>
            <a:ln>
              <a:noFill/>
            </a:ln>
          </p:spPr>
        </p:pic>
        <p:pic>
          <p:nvPicPr>
            <p:cNvPr id="3403" name="Google Shape;3403;p254"/>
            <p:cNvPicPr preferRelativeResize="0"/>
            <p:nvPr/>
          </p:nvPicPr>
          <p:blipFill>
            <a:blip r:embed="rId6">
              <a:alphaModFix/>
            </a:blip>
            <a:stretch>
              <a:fillRect/>
            </a:stretch>
          </p:blipFill>
          <p:spPr>
            <a:xfrm>
              <a:off x="1653420" y="4306278"/>
              <a:ext cx="462888" cy="464181"/>
            </a:xfrm>
            <a:prstGeom prst="rect">
              <a:avLst/>
            </a:prstGeom>
            <a:noFill/>
            <a:ln>
              <a:noFill/>
            </a:ln>
          </p:spPr>
        </p:pic>
        <p:sp>
          <p:nvSpPr>
            <p:cNvPr id="3404" name="Google Shape;3404;p254"/>
            <p:cNvSpPr txBox="1"/>
            <p:nvPr/>
          </p:nvSpPr>
          <p:spPr>
            <a:xfrm>
              <a:off x="2155100" y="4221750"/>
              <a:ext cx="2611500" cy="548700"/>
            </a:xfrm>
            <a:prstGeom prst="rect">
              <a:avLst/>
            </a:prstGeom>
            <a:noFill/>
            <a:ln>
              <a:noFill/>
            </a:ln>
          </p:spPr>
          <p:txBody>
            <a:bodyPr anchorCtr="0" anchor="b" bIns="45700" lIns="0" spcFirstLastPara="1" rIns="0" wrap="square" tIns="0">
              <a:noAutofit/>
            </a:bodyPr>
            <a:lstStyle/>
            <a:p>
              <a:pPr indent="0" lvl="0" marL="0" rtl="0" algn="l">
                <a:lnSpc>
                  <a:spcPct val="115000"/>
                </a:lnSpc>
                <a:spcBef>
                  <a:spcPts val="0"/>
                </a:spcBef>
                <a:spcAft>
                  <a:spcPts val="0"/>
                </a:spcAft>
                <a:buNone/>
              </a:pPr>
              <a:r>
                <a:rPr lang="en" sz="1900">
                  <a:solidFill>
                    <a:srgbClr val="EE0000"/>
                  </a:solidFill>
                  <a:latin typeface="Red Hat Text"/>
                  <a:ea typeface="Red Hat Text"/>
                  <a:cs typeface="Red Hat Text"/>
                  <a:sym typeface="Red Hat Text"/>
                </a:rPr>
                <a:t>Liveness/Readiness</a:t>
              </a:r>
              <a:endParaRPr sz="1900">
                <a:solidFill>
                  <a:srgbClr val="EE0000"/>
                </a:solidFill>
                <a:latin typeface="Red Hat Text"/>
                <a:ea typeface="Red Hat Text"/>
                <a:cs typeface="Red Hat Text"/>
                <a:sym typeface="Red Hat Text"/>
              </a:endParaRPr>
            </a:p>
          </p:txBody>
        </p:sp>
      </p:grpSp>
      <p:sp>
        <p:nvSpPr>
          <p:cNvPr id="3405" name="Google Shape;3405;p254"/>
          <p:cNvSpPr txBox="1"/>
          <p:nvPr/>
        </p:nvSpPr>
        <p:spPr>
          <a:xfrm>
            <a:off x="10642050" y="6186650"/>
            <a:ext cx="1437900" cy="548700"/>
          </a:xfrm>
          <a:prstGeom prst="rect">
            <a:avLst/>
          </a:prstGeom>
          <a:solidFill>
            <a:srgbClr val="FFFFFF"/>
          </a:solidFill>
          <a:ln>
            <a:noFill/>
          </a:ln>
        </p:spPr>
        <p:txBody>
          <a:bodyPr anchorCtr="0" anchor="b" bIns="45700" lIns="0" spcFirstLastPara="1" rIns="0" wrap="square" tIns="0">
            <a:noAutofit/>
          </a:bodyPr>
          <a:lstStyle/>
          <a:p>
            <a:pPr indent="0" lvl="0" marL="0" rtl="0" algn="l">
              <a:lnSpc>
                <a:spcPct val="115000"/>
              </a:lnSpc>
              <a:spcBef>
                <a:spcPts val="0"/>
              </a:spcBef>
              <a:spcAft>
                <a:spcPts val="0"/>
              </a:spcAft>
              <a:buNone/>
            </a:pPr>
            <a:r>
              <a:t/>
            </a:r>
            <a:endParaRPr sz="1900">
              <a:solidFill>
                <a:srgbClr val="EE0000"/>
              </a:solidFill>
              <a:latin typeface="Red Hat Text"/>
              <a:ea typeface="Red Hat Text"/>
              <a:cs typeface="Red Hat Text"/>
              <a:sym typeface="Red Hat Text"/>
            </a:endParaRPr>
          </a:p>
        </p:txBody>
      </p:sp>
      <p:grpSp>
        <p:nvGrpSpPr>
          <p:cNvPr id="3406" name="Google Shape;3406;p254"/>
          <p:cNvGrpSpPr/>
          <p:nvPr/>
        </p:nvGrpSpPr>
        <p:grpSpPr>
          <a:xfrm>
            <a:off x="8661195" y="1375031"/>
            <a:ext cx="3240905" cy="958406"/>
            <a:chOff x="8661195" y="1375031"/>
            <a:chExt cx="3240905" cy="958406"/>
          </a:xfrm>
        </p:grpSpPr>
        <p:sp>
          <p:nvSpPr>
            <p:cNvPr id="3407" name="Google Shape;3407;p254"/>
            <p:cNvSpPr txBox="1"/>
            <p:nvPr/>
          </p:nvSpPr>
          <p:spPr>
            <a:xfrm>
              <a:off x="9162800" y="1775888"/>
              <a:ext cx="2739300" cy="548700"/>
            </a:xfrm>
            <a:prstGeom prst="rect">
              <a:avLst/>
            </a:prstGeom>
            <a:noFill/>
            <a:ln>
              <a:noFill/>
            </a:ln>
          </p:spPr>
          <p:txBody>
            <a:bodyPr anchorCtr="0" anchor="b" bIns="45700" lIns="0" spcFirstLastPara="1" rIns="0" wrap="square" tIns="0">
              <a:noAutofit/>
            </a:bodyPr>
            <a:lstStyle/>
            <a:p>
              <a:pPr indent="0" lvl="0" marL="0" rtl="0" algn="l">
                <a:lnSpc>
                  <a:spcPct val="115000"/>
                </a:lnSpc>
                <a:spcBef>
                  <a:spcPts val="0"/>
                </a:spcBef>
                <a:spcAft>
                  <a:spcPts val="0"/>
                </a:spcAft>
                <a:buNone/>
              </a:pPr>
              <a:r>
                <a:rPr lang="en" sz="1900">
                  <a:solidFill>
                    <a:srgbClr val="EE0000"/>
                  </a:solidFill>
                  <a:latin typeface="Red Hat Text"/>
                  <a:ea typeface="Red Hat Text"/>
                  <a:cs typeface="Red Hat Text"/>
                  <a:sym typeface="Red Hat Text"/>
                </a:rPr>
                <a:t>Trusted Image</a:t>
              </a:r>
              <a:endParaRPr sz="1900">
                <a:solidFill>
                  <a:srgbClr val="EE0000"/>
                </a:solidFill>
                <a:latin typeface="Red Hat Text"/>
                <a:ea typeface="Red Hat Text"/>
                <a:cs typeface="Red Hat Text"/>
                <a:sym typeface="Red Hat Text"/>
              </a:endParaRPr>
            </a:p>
          </p:txBody>
        </p:sp>
        <p:sp>
          <p:nvSpPr>
            <p:cNvPr id="3408" name="Google Shape;3408;p254"/>
            <p:cNvSpPr txBox="1"/>
            <p:nvPr/>
          </p:nvSpPr>
          <p:spPr>
            <a:xfrm>
              <a:off x="9546825" y="1375031"/>
              <a:ext cx="2140800" cy="548700"/>
            </a:xfrm>
            <a:prstGeom prst="rect">
              <a:avLst/>
            </a:prstGeom>
            <a:noFill/>
            <a:ln>
              <a:noFill/>
            </a:ln>
          </p:spPr>
          <p:txBody>
            <a:bodyPr anchorCtr="0" anchor="b" bIns="45700" lIns="0" spcFirstLastPara="1" rIns="0" wrap="square" tIns="0">
              <a:noAutofit/>
            </a:bodyPr>
            <a:lstStyle/>
            <a:p>
              <a:pPr indent="0" lvl="0" marL="0" rtl="0" algn="l">
                <a:lnSpc>
                  <a:spcPct val="115000"/>
                </a:lnSpc>
                <a:spcBef>
                  <a:spcPts val="0"/>
                </a:spcBef>
                <a:spcAft>
                  <a:spcPts val="0"/>
                </a:spcAft>
                <a:buNone/>
              </a:pPr>
              <a:r>
                <a:rPr lang="en" sz="1900">
                  <a:solidFill>
                    <a:srgbClr val="EE0000"/>
                  </a:solidFill>
                  <a:latin typeface="Red Hat Text"/>
                  <a:ea typeface="Red Hat Text"/>
                  <a:cs typeface="Red Hat Text"/>
                  <a:sym typeface="Red Hat Text"/>
                </a:rPr>
                <a:t>Secure Apps</a:t>
              </a:r>
              <a:endParaRPr sz="1900">
                <a:solidFill>
                  <a:srgbClr val="EE0000"/>
                </a:solidFill>
                <a:latin typeface="Red Hat Text"/>
                <a:ea typeface="Red Hat Text"/>
                <a:cs typeface="Red Hat Text"/>
                <a:sym typeface="Red Hat Text"/>
              </a:endParaRPr>
            </a:p>
          </p:txBody>
        </p:sp>
        <p:pic>
          <p:nvPicPr>
            <p:cNvPr id="3409" name="Google Shape;3409;p254"/>
            <p:cNvPicPr preferRelativeResize="0"/>
            <p:nvPr/>
          </p:nvPicPr>
          <p:blipFill>
            <a:blip r:embed="rId5">
              <a:alphaModFix/>
            </a:blip>
            <a:stretch>
              <a:fillRect/>
            </a:stretch>
          </p:blipFill>
          <p:spPr>
            <a:xfrm>
              <a:off x="8993828" y="1443525"/>
              <a:ext cx="480189" cy="480189"/>
            </a:xfrm>
            <a:prstGeom prst="rect">
              <a:avLst/>
            </a:prstGeom>
            <a:noFill/>
            <a:ln>
              <a:noFill/>
            </a:ln>
          </p:spPr>
        </p:pic>
        <p:pic>
          <p:nvPicPr>
            <p:cNvPr id="3410" name="Google Shape;3410;p254"/>
            <p:cNvPicPr preferRelativeResize="0"/>
            <p:nvPr/>
          </p:nvPicPr>
          <p:blipFill>
            <a:blip r:embed="rId6">
              <a:alphaModFix/>
            </a:blip>
            <a:stretch>
              <a:fillRect/>
            </a:stretch>
          </p:blipFill>
          <p:spPr>
            <a:xfrm>
              <a:off x="8661195" y="1869256"/>
              <a:ext cx="462888" cy="464181"/>
            </a:xfrm>
            <a:prstGeom prst="rect">
              <a:avLst/>
            </a:prstGeom>
            <a:noFill/>
            <a:ln>
              <a:noFill/>
            </a:ln>
          </p:spPr>
        </p:pic>
      </p:grpSp>
      <p:grpSp>
        <p:nvGrpSpPr>
          <p:cNvPr id="3411" name="Google Shape;3411;p254"/>
          <p:cNvGrpSpPr/>
          <p:nvPr/>
        </p:nvGrpSpPr>
        <p:grpSpPr>
          <a:xfrm>
            <a:off x="4390808" y="2497650"/>
            <a:ext cx="4094317" cy="1935059"/>
            <a:chOff x="4390808" y="2497650"/>
            <a:chExt cx="4094317" cy="1935059"/>
          </a:xfrm>
        </p:grpSpPr>
        <p:grpSp>
          <p:nvGrpSpPr>
            <p:cNvPr id="3412" name="Google Shape;3412;p254"/>
            <p:cNvGrpSpPr/>
            <p:nvPr/>
          </p:nvGrpSpPr>
          <p:grpSpPr>
            <a:xfrm>
              <a:off x="4390808" y="2971800"/>
              <a:ext cx="3837630" cy="1460909"/>
              <a:chOff x="4390808" y="2971800"/>
              <a:chExt cx="3837630" cy="1460909"/>
            </a:xfrm>
          </p:grpSpPr>
          <p:pic>
            <p:nvPicPr>
              <p:cNvPr id="3413" name="Google Shape;3413;p254"/>
              <p:cNvPicPr preferRelativeResize="0"/>
              <p:nvPr/>
            </p:nvPicPr>
            <p:blipFill>
              <a:blip r:embed="rId6">
                <a:alphaModFix/>
              </a:blip>
              <a:stretch>
                <a:fillRect/>
              </a:stretch>
            </p:blipFill>
            <p:spPr>
              <a:xfrm>
                <a:off x="4390808" y="3968528"/>
                <a:ext cx="462888" cy="464181"/>
              </a:xfrm>
              <a:prstGeom prst="rect">
                <a:avLst/>
              </a:prstGeom>
              <a:noFill/>
              <a:ln>
                <a:noFill/>
              </a:ln>
            </p:spPr>
          </p:pic>
          <p:sp>
            <p:nvSpPr>
              <p:cNvPr id="3414" name="Google Shape;3414;p254"/>
              <p:cNvSpPr txBox="1"/>
              <p:nvPr/>
            </p:nvSpPr>
            <p:spPr>
              <a:xfrm>
                <a:off x="4892488" y="3883994"/>
                <a:ext cx="2140800" cy="548700"/>
              </a:xfrm>
              <a:prstGeom prst="rect">
                <a:avLst/>
              </a:prstGeom>
              <a:noFill/>
              <a:ln>
                <a:noFill/>
              </a:ln>
            </p:spPr>
            <p:txBody>
              <a:bodyPr anchorCtr="0" anchor="b" bIns="45700" lIns="0" spcFirstLastPara="1" rIns="0" wrap="square" tIns="0">
                <a:noAutofit/>
              </a:bodyPr>
              <a:lstStyle/>
              <a:p>
                <a:pPr indent="0" lvl="0" marL="0" rtl="0" algn="l">
                  <a:lnSpc>
                    <a:spcPct val="115000"/>
                  </a:lnSpc>
                  <a:spcBef>
                    <a:spcPts val="0"/>
                  </a:spcBef>
                  <a:spcAft>
                    <a:spcPts val="0"/>
                  </a:spcAft>
                  <a:buNone/>
                </a:pPr>
                <a:r>
                  <a:rPr lang="en" sz="1900">
                    <a:solidFill>
                      <a:srgbClr val="EE0000"/>
                    </a:solidFill>
                    <a:latin typeface="Red Hat Text"/>
                    <a:ea typeface="Red Hat Text"/>
                    <a:cs typeface="Red Hat Text"/>
                    <a:sym typeface="Red Hat Text"/>
                  </a:rPr>
                  <a:t>Disruption Budget</a:t>
                </a:r>
                <a:endParaRPr sz="1900">
                  <a:solidFill>
                    <a:srgbClr val="EE0000"/>
                  </a:solidFill>
                  <a:latin typeface="Red Hat Text"/>
                  <a:ea typeface="Red Hat Text"/>
                  <a:cs typeface="Red Hat Text"/>
                  <a:sym typeface="Red Hat Text"/>
                </a:endParaRPr>
              </a:p>
            </p:txBody>
          </p:sp>
          <p:sp>
            <p:nvSpPr>
              <p:cNvPr id="3415" name="Google Shape;3415;p254"/>
              <p:cNvSpPr txBox="1"/>
              <p:nvPr/>
            </p:nvSpPr>
            <p:spPr>
              <a:xfrm>
                <a:off x="5616938" y="2971800"/>
                <a:ext cx="2611500" cy="548700"/>
              </a:xfrm>
              <a:prstGeom prst="rect">
                <a:avLst/>
              </a:prstGeom>
              <a:noFill/>
              <a:ln>
                <a:noFill/>
              </a:ln>
            </p:spPr>
            <p:txBody>
              <a:bodyPr anchorCtr="0" anchor="b" bIns="45700" lIns="0" spcFirstLastPara="1" rIns="0" wrap="square" tIns="0">
                <a:noAutofit/>
              </a:bodyPr>
              <a:lstStyle/>
              <a:p>
                <a:pPr indent="0" lvl="0" marL="0" rtl="0" algn="l">
                  <a:lnSpc>
                    <a:spcPct val="115000"/>
                  </a:lnSpc>
                  <a:spcBef>
                    <a:spcPts val="0"/>
                  </a:spcBef>
                  <a:spcAft>
                    <a:spcPts val="0"/>
                  </a:spcAft>
                  <a:buNone/>
                </a:pPr>
                <a:r>
                  <a:rPr lang="en" sz="1900">
                    <a:solidFill>
                      <a:srgbClr val="EE0000"/>
                    </a:solidFill>
                    <a:latin typeface="Red Hat Text"/>
                    <a:ea typeface="Red Hat Text"/>
                    <a:cs typeface="Red Hat Text"/>
                    <a:sym typeface="Red Hat Text"/>
                  </a:rPr>
                  <a:t>Logs/Monitoring/Alerts</a:t>
                </a:r>
                <a:endParaRPr sz="1900">
                  <a:solidFill>
                    <a:srgbClr val="EE0000"/>
                  </a:solidFill>
                  <a:latin typeface="Red Hat Text"/>
                  <a:ea typeface="Red Hat Text"/>
                  <a:cs typeface="Red Hat Text"/>
                  <a:sym typeface="Red Hat Text"/>
                </a:endParaRPr>
              </a:p>
            </p:txBody>
          </p:sp>
          <p:pic>
            <p:nvPicPr>
              <p:cNvPr id="3416" name="Google Shape;3416;p254"/>
              <p:cNvPicPr preferRelativeResize="0"/>
              <p:nvPr/>
            </p:nvPicPr>
            <p:blipFill>
              <a:blip r:embed="rId4">
                <a:alphaModFix/>
              </a:blip>
              <a:stretch>
                <a:fillRect/>
              </a:stretch>
            </p:blipFill>
            <p:spPr>
              <a:xfrm>
                <a:off x="5065300" y="2987608"/>
                <a:ext cx="551650" cy="553186"/>
              </a:xfrm>
              <a:prstGeom prst="rect">
                <a:avLst/>
              </a:prstGeom>
              <a:noFill/>
              <a:ln>
                <a:noFill/>
              </a:ln>
            </p:spPr>
          </p:pic>
          <p:sp>
            <p:nvSpPr>
              <p:cNvPr id="3417" name="Google Shape;3417;p254"/>
              <p:cNvSpPr txBox="1"/>
              <p:nvPr/>
            </p:nvSpPr>
            <p:spPr>
              <a:xfrm>
                <a:off x="5299738" y="3414800"/>
                <a:ext cx="2439900" cy="548700"/>
              </a:xfrm>
              <a:prstGeom prst="rect">
                <a:avLst/>
              </a:prstGeom>
              <a:noFill/>
              <a:ln>
                <a:noFill/>
              </a:ln>
            </p:spPr>
            <p:txBody>
              <a:bodyPr anchorCtr="0" anchor="b" bIns="45700" lIns="0" spcFirstLastPara="1" rIns="0" wrap="square" tIns="0">
                <a:noAutofit/>
              </a:bodyPr>
              <a:lstStyle/>
              <a:p>
                <a:pPr indent="0" lvl="0" marL="0" rtl="0" algn="l">
                  <a:lnSpc>
                    <a:spcPct val="115000"/>
                  </a:lnSpc>
                  <a:spcBef>
                    <a:spcPts val="0"/>
                  </a:spcBef>
                  <a:spcAft>
                    <a:spcPts val="0"/>
                  </a:spcAft>
                  <a:buNone/>
                </a:pPr>
                <a:r>
                  <a:rPr lang="en" sz="1900">
                    <a:solidFill>
                      <a:srgbClr val="EE0000"/>
                    </a:solidFill>
                    <a:latin typeface="Red Hat Text"/>
                    <a:ea typeface="Red Hat Text"/>
                    <a:cs typeface="Red Hat Text"/>
                    <a:sym typeface="Red Hat Text"/>
                  </a:rPr>
                  <a:t>Graceful Termination</a:t>
                </a:r>
                <a:endParaRPr sz="1900">
                  <a:solidFill>
                    <a:srgbClr val="EE0000"/>
                  </a:solidFill>
                  <a:latin typeface="Red Hat Text"/>
                  <a:ea typeface="Red Hat Text"/>
                  <a:cs typeface="Red Hat Text"/>
                  <a:sym typeface="Red Hat Text"/>
                </a:endParaRPr>
              </a:p>
            </p:txBody>
          </p:sp>
          <p:pic>
            <p:nvPicPr>
              <p:cNvPr id="3418" name="Google Shape;3418;p254"/>
              <p:cNvPicPr preferRelativeResize="0"/>
              <p:nvPr/>
            </p:nvPicPr>
            <p:blipFill>
              <a:blip r:embed="rId5">
                <a:alphaModFix/>
              </a:blip>
              <a:stretch>
                <a:fillRect/>
              </a:stretch>
            </p:blipFill>
            <p:spPr>
              <a:xfrm>
                <a:off x="4746741" y="3483288"/>
                <a:ext cx="480189" cy="480189"/>
              </a:xfrm>
              <a:prstGeom prst="rect">
                <a:avLst/>
              </a:prstGeom>
              <a:noFill/>
              <a:ln>
                <a:noFill/>
              </a:ln>
            </p:spPr>
          </p:pic>
        </p:grpSp>
        <p:sp>
          <p:nvSpPr>
            <p:cNvPr id="3419" name="Google Shape;3419;p254"/>
            <p:cNvSpPr txBox="1"/>
            <p:nvPr/>
          </p:nvSpPr>
          <p:spPr>
            <a:xfrm>
              <a:off x="5873625" y="2497650"/>
              <a:ext cx="2611500" cy="548700"/>
            </a:xfrm>
            <a:prstGeom prst="rect">
              <a:avLst/>
            </a:prstGeom>
            <a:noFill/>
            <a:ln>
              <a:noFill/>
            </a:ln>
          </p:spPr>
          <p:txBody>
            <a:bodyPr anchorCtr="0" anchor="b" bIns="45700" lIns="0" spcFirstLastPara="1" rIns="0" wrap="square" tIns="0">
              <a:noAutofit/>
            </a:bodyPr>
            <a:lstStyle/>
            <a:p>
              <a:pPr indent="0" lvl="0" marL="0" rtl="0" algn="l">
                <a:lnSpc>
                  <a:spcPct val="115000"/>
                </a:lnSpc>
                <a:spcBef>
                  <a:spcPts val="0"/>
                </a:spcBef>
                <a:spcAft>
                  <a:spcPts val="0"/>
                </a:spcAft>
                <a:buNone/>
              </a:pPr>
              <a:r>
                <a:rPr lang="en" sz="1900">
                  <a:solidFill>
                    <a:srgbClr val="EE0000"/>
                  </a:solidFill>
                  <a:latin typeface="Red Hat Text"/>
                  <a:ea typeface="Red Hat Text"/>
                  <a:cs typeface="Red Hat Text"/>
                  <a:sym typeface="Red Hat Text"/>
                </a:rPr>
                <a:t>App Resiliency</a:t>
              </a:r>
              <a:endParaRPr sz="1900">
                <a:solidFill>
                  <a:srgbClr val="EE0000"/>
                </a:solidFill>
                <a:latin typeface="Red Hat Text"/>
                <a:ea typeface="Red Hat Text"/>
                <a:cs typeface="Red Hat Text"/>
                <a:sym typeface="Red Hat Text"/>
              </a:endParaRPr>
            </a:p>
          </p:txBody>
        </p:sp>
        <p:pic>
          <p:nvPicPr>
            <p:cNvPr id="3420" name="Google Shape;3420;p254"/>
            <p:cNvPicPr preferRelativeResize="0"/>
            <p:nvPr/>
          </p:nvPicPr>
          <p:blipFill>
            <a:blip r:embed="rId4">
              <a:alphaModFix/>
            </a:blip>
            <a:stretch>
              <a:fillRect/>
            </a:stretch>
          </p:blipFill>
          <p:spPr>
            <a:xfrm>
              <a:off x="5321987" y="2513458"/>
              <a:ext cx="551650" cy="553186"/>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6"/>
                                        </p:tgtEl>
                                        <p:attrNameLst>
                                          <p:attrName>style.visibility</p:attrName>
                                        </p:attrNameLst>
                                      </p:cBhvr>
                                      <p:to>
                                        <p:strVal val="visible"/>
                                      </p:to>
                                    </p:set>
                                    <p:animEffect filter="fade" transition="in">
                                      <p:cBhvr>
                                        <p:cTn dur="1000"/>
                                        <p:tgtEl>
                                          <p:spTgt spid="34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4" name="Shape 3424"/>
        <p:cNvGrpSpPr/>
        <p:nvPr/>
      </p:nvGrpSpPr>
      <p:grpSpPr>
        <a:xfrm>
          <a:off x="0" y="0"/>
          <a:ext cx="0" cy="0"/>
          <a:chOff x="0" y="0"/>
          <a:chExt cx="0" cy="0"/>
        </a:xfrm>
      </p:grpSpPr>
      <p:sp>
        <p:nvSpPr>
          <p:cNvPr id="3425" name="Google Shape;3425;p255"/>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#Increase Security</a:t>
            </a:r>
            <a:endParaRPr/>
          </a:p>
        </p:txBody>
      </p:sp>
      <p:sp>
        <p:nvSpPr>
          <p:cNvPr id="3426" name="Google Shape;3426;p255"/>
          <p:cNvSpPr txBox="1"/>
          <p:nvPr>
            <p:ph type="title"/>
          </p:nvPr>
        </p:nvSpPr>
        <p:spPr>
          <a:xfrm>
            <a:off x="1844475" y="991600"/>
            <a:ext cx="11226300" cy="1318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 sz="3300"/>
              <a:t>#10 - Use Trusted </a:t>
            </a:r>
            <a:endParaRPr b="1" sz="3300"/>
          </a:p>
          <a:p>
            <a:pPr indent="0" lvl="0" marL="0" rtl="0" algn="l">
              <a:lnSpc>
                <a:spcPct val="115000"/>
              </a:lnSpc>
              <a:spcBef>
                <a:spcPts val="0"/>
              </a:spcBef>
              <a:spcAft>
                <a:spcPts val="0"/>
              </a:spcAft>
              <a:buNone/>
            </a:pPr>
            <a:r>
              <a:rPr b="1" lang="en" sz="3300"/>
              <a:t>Base Container</a:t>
            </a:r>
            <a:endParaRPr b="1" sz="3300"/>
          </a:p>
          <a:p>
            <a:pPr indent="0" lvl="0" marL="0" rtl="0" algn="l">
              <a:lnSpc>
                <a:spcPct val="115000"/>
              </a:lnSpc>
              <a:spcBef>
                <a:spcPts val="0"/>
              </a:spcBef>
              <a:spcAft>
                <a:spcPts val="0"/>
              </a:spcAft>
              <a:buNone/>
            </a:pPr>
            <a:r>
              <a:t/>
            </a:r>
            <a:endParaRPr b="1"/>
          </a:p>
          <a:p>
            <a:pPr indent="0" lvl="0" marL="0" rtl="0" algn="l">
              <a:lnSpc>
                <a:spcPct val="115000"/>
              </a:lnSpc>
              <a:spcBef>
                <a:spcPts val="0"/>
              </a:spcBef>
              <a:spcAft>
                <a:spcPts val="0"/>
              </a:spcAft>
              <a:buClr>
                <a:srgbClr val="000000"/>
              </a:buClr>
              <a:buSzPts val="1100"/>
              <a:buFont typeface="Arial"/>
              <a:buNone/>
            </a:pPr>
            <a:r>
              <a:t/>
            </a:r>
            <a:endParaRPr b="1"/>
          </a:p>
        </p:txBody>
      </p:sp>
      <p:sp>
        <p:nvSpPr>
          <p:cNvPr id="3427" name="Google Shape;3427;p25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428" name="Google Shape;3428;p255"/>
          <p:cNvSpPr txBox="1"/>
          <p:nvPr>
            <p:ph idx="4" type="subTitle"/>
          </p:nvPr>
        </p:nvSpPr>
        <p:spPr>
          <a:xfrm>
            <a:off x="691825" y="3387275"/>
            <a:ext cx="4660800" cy="2220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900"/>
              <a:t>Use vendor-provided container images where possible. If using community-supported images, use only the images provided by the communities that you trust. </a:t>
            </a:r>
            <a:endParaRPr sz="1900"/>
          </a:p>
        </p:txBody>
      </p:sp>
      <p:sp>
        <p:nvSpPr>
          <p:cNvPr id="3429" name="Google Shape;3429;p255"/>
          <p:cNvSpPr txBox="1"/>
          <p:nvPr>
            <p:ph idx="5" type="subTitle"/>
          </p:nvPr>
        </p:nvSpPr>
        <p:spPr>
          <a:xfrm>
            <a:off x="691825" y="2983925"/>
            <a:ext cx="4660800" cy="34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800"/>
              <a:t>Why</a:t>
            </a:r>
            <a:endParaRPr sz="3800"/>
          </a:p>
        </p:txBody>
      </p:sp>
      <p:pic>
        <p:nvPicPr>
          <p:cNvPr id="3430" name="Google Shape;3430;p255"/>
          <p:cNvPicPr preferRelativeResize="0"/>
          <p:nvPr/>
        </p:nvPicPr>
        <p:blipFill rotWithShape="1">
          <a:blip r:embed="rId3">
            <a:alphaModFix/>
          </a:blip>
          <a:srcRect b="0" l="20767" r="20767" t="0"/>
          <a:stretch/>
        </p:blipFill>
        <p:spPr>
          <a:xfrm>
            <a:off x="4609300" y="6114575"/>
            <a:ext cx="367750" cy="629050"/>
          </a:xfrm>
          <a:prstGeom prst="rect">
            <a:avLst/>
          </a:prstGeom>
          <a:noFill/>
          <a:ln>
            <a:noFill/>
          </a:ln>
        </p:spPr>
      </p:pic>
      <p:pic>
        <p:nvPicPr>
          <p:cNvPr id="3431" name="Google Shape;3431;p255"/>
          <p:cNvPicPr preferRelativeResize="0"/>
          <p:nvPr/>
        </p:nvPicPr>
        <p:blipFill rotWithShape="1">
          <a:blip r:embed="rId4">
            <a:alphaModFix/>
          </a:blip>
          <a:srcRect b="0" l="0" r="0" t="0"/>
          <a:stretch/>
        </p:blipFill>
        <p:spPr>
          <a:xfrm>
            <a:off x="447770" y="1045482"/>
            <a:ext cx="1318950" cy="1318925"/>
          </a:xfrm>
          <a:prstGeom prst="rect">
            <a:avLst/>
          </a:prstGeom>
          <a:noFill/>
          <a:ln>
            <a:noFill/>
          </a:ln>
        </p:spPr>
      </p:pic>
      <p:sp>
        <p:nvSpPr>
          <p:cNvPr id="3432" name="Google Shape;3432;p255"/>
          <p:cNvSpPr txBox="1"/>
          <p:nvPr>
            <p:ph idx="5" type="subTitle"/>
          </p:nvPr>
        </p:nvSpPr>
        <p:spPr>
          <a:xfrm>
            <a:off x="6724275" y="2983925"/>
            <a:ext cx="4660800" cy="34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800"/>
              <a:t>How</a:t>
            </a:r>
            <a:endParaRPr sz="3800"/>
          </a:p>
        </p:txBody>
      </p:sp>
      <p:pic>
        <p:nvPicPr>
          <p:cNvPr id="3433" name="Google Shape;3433;p255"/>
          <p:cNvPicPr preferRelativeResize="0"/>
          <p:nvPr/>
        </p:nvPicPr>
        <p:blipFill rotWithShape="1">
          <a:blip r:embed="rId5">
            <a:alphaModFix/>
          </a:blip>
          <a:srcRect b="139" l="0" r="0" t="139"/>
          <a:stretch/>
        </p:blipFill>
        <p:spPr>
          <a:xfrm>
            <a:off x="7958181" y="2416843"/>
            <a:ext cx="863988" cy="863987"/>
          </a:xfrm>
          <a:prstGeom prst="rect">
            <a:avLst/>
          </a:prstGeom>
          <a:noFill/>
          <a:ln>
            <a:noFill/>
          </a:ln>
        </p:spPr>
      </p:pic>
      <p:pic>
        <p:nvPicPr>
          <p:cNvPr id="3434" name="Google Shape;3434;p255"/>
          <p:cNvPicPr preferRelativeResize="0"/>
          <p:nvPr/>
        </p:nvPicPr>
        <p:blipFill rotWithShape="1">
          <a:blip r:embed="rId6">
            <a:alphaModFix/>
          </a:blip>
          <a:srcRect b="0" l="139" r="139" t="0"/>
          <a:stretch/>
        </p:blipFill>
        <p:spPr>
          <a:xfrm>
            <a:off x="1709408" y="2538134"/>
            <a:ext cx="864000" cy="864000"/>
          </a:xfrm>
          <a:prstGeom prst="rect">
            <a:avLst/>
          </a:prstGeom>
          <a:noFill/>
          <a:ln>
            <a:noFill/>
          </a:ln>
        </p:spPr>
      </p:pic>
      <p:sp>
        <p:nvSpPr>
          <p:cNvPr id="3435" name="Google Shape;3435;p255"/>
          <p:cNvSpPr txBox="1"/>
          <p:nvPr>
            <p:ph idx="4" type="subTitle"/>
          </p:nvPr>
        </p:nvSpPr>
        <p:spPr>
          <a:xfrm>
            <a:off x="6647150" y="3331325"/>
            <a:ext cx="4660800" cy="2220300"/>
          </a:xfrm>
          <a:prstGeom prst="rect">
            <a:avLst/>
          </a:prstGeom>
        </p:spPr>
        <p:txBody>
          <a:bodyPr anchorCtr="0" anchor="t" bIns="0" lIns="0" spcFirstLastPara="1" rIns="0" wrap="square" tIns="0">
            <a:noAutofit/>
          </a:bodyPr>
          <a:lstStyle/>
          <a:p>
            <a:pPr indent="-349250" lvl="0" marL="457200" rtl="0" algn="l">
              <a:spcBef>
                <a:spcPts val="0"/>
              </a:spcBef>
              <a:spcAft>
                <a:spcPts val="0"/>
              </a:spcAft>
              <a:buSzPts val="1900"/>
              <a:buChar char="●"/>
            </a:pPr>
            <a:r>
              <a:rPr lang="en" sz="1900"/>
              <a:t>Set standard to use only image registry that you trusted</a:t>
            </a:r>
            <a:endParaRPr sz="1900"/>
          </a:p>
          <a:p>
            <a:pPr indent="-349250" lvl="0" marL="457200" rtl="0" algn="l">
              <a:spcBef>
                <a:spcPts val="0"/>
              </a:spcBef>
              <a:spcAft>
                <a:spcPts val="0"/>
              </a:spcAft>
              <a:buSzPts val="1900"/>
              <a:buChar char="●"/>
            </a:pPr>
            <a:r>
              <a:rPr lang="en" sz="1900"/>
              <a:t>Configure this in your Cluster</a:t>
            </a:r>
            <a:endParaRPr sz="1900"/>
          </a:p>
          <a:p>
            <a:pPr indent="-349250" lvl="0" marL="457200" rtl="0" algn="l">
              <a:spcBef>
                <a:spcPts val="0"/>
              </a:spcBef>
              <a:spcAft>
                <a:spcPts val="0"/>
              </a:spcAft>
              <a:buSzPts val="1900"/>
              <a:buChar char="●"/>
            </a:pPr>
            <a:r>
              <a:rPr lang="en" sz="1900"/>
              <a:t>Implement image scanning tool</a:t>
            </a:r>
            <a:endParaRPr sz="19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8"/>
                                        </p:tgtEl>
                                        <p:attrNameLst>
                                          <p:attrName>style.visibility</p:attrName>
                                        </p:attrNameLst>
                                      </p:cBhvr>
                                      <p:to>
                                        <p:strVal val="visible"/>
                                      </p:to>
                                    </p:set>
                                    <p:animEffect filter="fade" transition="in">
                                      <p:cBhvr>
                                        <p:cTn dur="1000"/>
                                        <p:tgtEl>
                                          <p:spTgt spid="34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5"/>
                                        </p:tgtEl>
                                        <p:attrNameLst>
                                          <p:attrName>style.visibility</p:attrName>
                                        </p:attrNameLst>
                                      </p:cBhvr>
                                      <p:to>
                                        <p:strVal val="visible"/>
                                      </p:to>
                                    </p:set>
                                    <p:animEffect filter="fade" transition="in">
                                      <p:cBhvr>
                                        <p:cTn dur="1000"/>
                                        <p:tgtEl>
                                          <p:spTgt spid="34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9" name="Shape 3439"/>
        <p:cNvGrpSpPr/>
        <p:nvPr/>
      </p:nvGrpSpPr>
      <p:grpSpPr>
        <a:xfrm>
          <a:off x="0" y="0"/>
          <a:ext cx="0" cy="0"/>
          <a:chOff x="0" y="0"/>
          <a:chExt cx="0" cy="0"/>
        </a:xfrm>
      </p:grpSpPr>
      <p:sp>
        <p:nvSpPr>
          <p:cNvPr id="3440" name="Google Shape;3440;p256"/>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#Increase Security</a:t>
            </a:r>
            <a:endParaRPr/>
          </a:p>
        </p:txBody>
      </p:sp>
      <p:sp>
        <p:nvSpPr>
          <p:cNvPr id="3441" name="Google Shape;3441;p25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3442" name="Google Shape;3442;p256"/>
          <p:cNvPicPr preferRelativeResize="0"/>
          <p:nvPr/>
        </p:nvPicPr>
        <p:blipFill rotWithShape="1">
          <a:blip r:embed="rId3">
            <a:alphaModFix/>
          </a:blip>
          <a:srcRect b="0" l="20767" r="20767" t="0"/>
          <a:stretch/>
        </p:blipFill>
        <p:spPr>
          <a:xfrm>
            <a:off x="4609300" y="6114575"/>
            <a:ext cx="367750" cy="629050"/>
          </a:xfrm>
          <a:prstGeom prst="rect">
            <a:avLst/>
          </a:prstGeom>
          <a:noFill/>
          <a:ln>
            <a:noFill/>
          </a:ln>
        </p:spPr>
      </p:pic>
      <p:pic>
        <p:nvPicPr>
          <p:cNvPr id="3443" name="Google Shape;3443;p256"/>
          <p:cNvPicPr preferRelativeResize="0"/>
          <p:nvPr/>
        </p:nvPicPr>
        <p:blipFill>
          <a:blip r:embed="rId4">
            <a:alphaModFix/>
          </a:blip>
          <a:stretch>
            <a:fillRect/>
          </a:stretch>
        </p:blipFill>
        <p:spPr>
          <a:xfrm>
            <a:off x="0" y="563925"/>
            <a:ext cx="12191999" cy="6294065"/>
          </a:xfrm>
          <a:prstGeom prst="rect">
            <a:avLst/>
          </a:prstGeom>
          <a:noFill/>
          <a:ln>
            <a:noFill/>
          </a:ln>
        </p:spPr>
      </p:pic>
      <p:sp>
        <p:nvSpPr>
          <p:cNvPr id="3444" name="Google Shape;3444;p256"/>
          <p:cNvSpPr/>
          <p:nvPr/>
        </p:nvSpPr>
        <p:spPr>
          <a:xfrm>
            <a:off x="2242050" y="3415800"/>
            <a:ext cx="5670900" cy="1028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8" name="Shape 3448"/>
        <p:cNvGrpSpPr/>
        <p:nvPr/>
      </p:nvGrpSpPr>
      <p:grpSpPr>
        <a:xfrm>
          <a:off x="0" y="0"/>
          <a:ext cx="0" cy="0"/>
          <a:chOff x="0" y="0"/>
          <a:chExt cx="0" cy="0"/>
        </a:xfrm>
      </p:grpSpPr>
      <p:sp>
        <p:nvSpPr>
          <p:cNvPr id="3449" name="Google Shape;3449;p257"/>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#Improve Reliability</a:t>
            </a:r>
            <a:endParaRPr/>
          </a:p>
        </p:txBody>
      </p:sp>
      <p:sp>
        <p:nvSpPr>
          <p:cNvPr id="3450" name="Google Shape;3450;p25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3451" name="Google Shape;3451;p257"/>
          <p:cNvPicPr preferRelativeResize="0"/>
          <p:nvPr/>
        </p:nvPicPr>
        <p:blipFill rotWithShape="1">
          <a:blip r:embed="rId3">
            <a:alphaModFix/>
          </a:blip>
          <a:srcRect b="0" l="20767" r="20767" t="0"/>
          <a:stretch/>
        </p:blipFill>
        <p:spPr>
          <a:xfrm>
            <a:off x="4609300" y="6114575"/>
            <a:ext cx="367750" cy="629050"/>
          </a:xfrm>
          <a:prstGeom prst="rect">
            <a:avLst/>
          </a:prstGeom>
          <a:noFill/>
          <a:ln>
            <a:noFill/>
          </a:ln>
        </p:spPr>
      </p:pic>
      <p:sp>
        <p:nvSpPr>
          <p:cNvPr id="3452" name="Google Shape;3452;p257"/>
          <p:cNvSpPr/>
          <p:nvPr/>
        </p:nvSpPr>
        <p:spPr>
          <a:xfrm>
            <a:off x="0" y="13200"/>
            <a:ext cx="12192000" cy="68448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56" name="Shape 3456"/>
        <p:cNvGrpSpPr/>
        <p:nvPr/>
      </p:nvGrpSpPr>
      <p:grpSpPr>
        <a:xfrm>
          <a:off x="0" y="0"/>
          <a:ext cx="0" cy="0"/>
          <a:chOff x="0" y="0"/>
          <a:chExt cx="0" cy="0"/>
        </a:xfrm>
      </p:grpSpPr>
      <p:sp>
        <p:nvSpPr>
          <p:cNvPr id="3457" name="Google Shape;3457;p258"/>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#Increase Security</a:t>
            </a:r>
            <a:endParaRPr/>
          </a:p>
        </p:txBody>
      </p:sp>
      <p:sp>
        <p:nvSpPr>
          <p:cNvPr id="3458" name="Google Shape;3458;p258"/>
          <p:cNvSpPr txBox="1"/>
          <p:nvPr>
            <p:ph type="title"/>
          </p:nvPr>
        </p:nvSpPr>
        <p:spPr>
          <a:xfrm>
            <a:off x="1844475" y="991600"/>
            <a:ext cx="11226300" cy="1318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 sz="3300"/>
              <a:t>#11 - Use Latest Version </a:t>
            </a:r>
            <a:endParaRPr b="1" sz="3300"/>
          </a:p>
          <a:p>
            <a:pPr indent="0" lvl="0" marL="0" rtl="0" algn="l">
              <a:lnSpc>
                <a:spcPct val="115000"/>
              </a:lnSpc>
              <a:spcBef>
                <a:spcPts val="0"/>
              </a:spcBef>
              <a:spcAft>
                <a:spcPts val="0"/>
              </a:spcAft>
              <a:buNone/>
            </a:pPr>
            <a:r>
              <a:rPr b="1" lang="en" sz="3300"/>
              <a:t>of Base Image</a:t>
            </a:r>
            <a:endParaRPr b="1"/>
          </a:p>
          <a:p>
            <a:pPr indent="0" lvl="0" marL="0" rtl="0" algn="l">
              <a:lnSpc>
                <a:spcPct val="115000"/>
              </a:lnSpc>
              <a:spcBef>
                <a:spcPts val="0"/>
              </a:spcBef>
              <a:spcAft>
                <a:spcPts val="0"/>
              </a:spcAft>
              <a:buClr>
                <a:srgbClr val="000000"/>
              </a:buClr>
              <a:buSzPts val="1100"/>
              <a:buFont typeface="Arial"/>
              <a:buNone/>
            </a:pPr>
            <a:r>
              <a:t/>
            </a:r>
            <a:endParaRPr b="1"/>
          </a:p>
        </p:txBody>
      </p:sp>
      <p:sp>
        <p:nvSpPr>
          <p:cNvPr id="3459" name="Google Shape;3459;p25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460" name="Google Shape;3460;p258"/>
          <p:cNvSpPr txBox="1"/>
          <p:nvPr>
            <p:ph idx="4" type="subTitle"/>
          </p:nvPr>
        </p:nvSpPr>
        <p:spPr>
          <a:xfrm>
            <a:off x="691825" y="3387275"/>
            <a:ext cx="4660800" cy="2220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900"/>
              <a:t>Only the latest versions of container images include all the available security fixes</a:t>
            </a:r>
            <a:r>
              <a:rPr lang="en" sz="1900"/>
              <a:t>. </a:t>
            </a:r>
            <a:endParaRPr sz="1900"/>
          </a:p>
        </p:txBody>
      </p:sp>
      <p:sp>
        <p:nvSpPr>
          <p:cNvPr id="3461" name="Google Shape;3461;p258"/>
          <p:cNvSpPr txBox="1"/>
          <p:nvPr>
            <p:ph idx="5" type="subTitle"/>
          </p:nvPr>
        </p:nvSpPr>
        <p:spPr>
          <a:xfrm>
            <a:off x="691825" y="2983925"/>
            <a:ext cx="4660800" cy="34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800"/>
              <a:t>Why</a:t>
            </a:r>
            <a:endParaRPr sz="3800"/>
          </a:p>
        </p:txBody>
      </p:sp>
      <p:pic>
        <p:nvPicPr>
          <p:cNvPr id="3462" name="Google Shape;3462;p258"/>
          <p:cNvPicPr preferRelativeResize="0"/>
          <p:nvPr/>
        </p:nvPicPr>
        <p:blipFill rotWithShape="1">
          <a:blip r:embed="rId3">
            <a:alphaModFix/>
          </a:blip>
          <a:srcRect b="0" l="20767" r="20767" t="0"/>
          <a:stretch/>
        </p:blipFill>
        <p:spPr>
          <a:xfrm>
            <a:off x="4609300" y="6114575"/>
            <a:ext cx="367750" cy="629050"/>
          </a:xfrm>
          <a:prstGeom prst="rect">
            <a:avLst/>
          </a:prstGeom>
          <a:noFill/>
          <a:ln>
            <a:noFill/>
          </a:ln>
        </p:spPr>
      </p:pic>
      <p:pic>
        <p:nvPicPr>
          <p:cNvPr id="3463" name="Google Shape;3463;p258"/>
          <p:cNvPicPr preferRelativeResize="0"/>
          <p:nvPr/>
        </p:nvPicPr>
        <p:blipFill rotWithShape="1">
          <a:blip r:embed="rId4">
            <a:alphaModFix/>
          </a:blip>
          <a:srcRect b="0" l="0" r="0" t="0"/>
          <a:stretch/>
        </p:blipFill>
        <p:spPr>
          <a:xfrm>
            <a:off x="447770" y="1045482"/>
            <a:ext cx="1318950" cy="1318925"/>
          </a:xfrm>
          <a:prstGeom prst="rect">
            <a:avLst/>
          </a:prstGeom>
          <a:noFill/>
          <a:ln>
            <a:noFill/>
          </a:ln>
        </p:spPr>
      </p:pic>
      <p:sp>
        <p:nvSpPr>
          <p:cNvPr id="3464" name="Google Shape;3464;p258"/>
          <p:cNvSpPr txBox="1"/>
          <p:nvPr>
            <p:ph idx="5" type="subTitle"/>
          </p:nvPr>
        </p:nvSpPr>
        <p:spPr>
          <a:xfrm>
            <a:off x="6724275" y="2983925"/>
            <a:ext cx="4660800" cy="34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800"/>
              <a:t>How</a:t>
            </a:r>
            <a:endParaRPr sz="3800"/>
          </a:p>
        </p:txBody>
      </p:sp>
      <p:pic>
        <p:nvPicPr>
          <p:cNvPr id="3465" name="Google Shape;3465;p258"/>
          <p:cNvPicPr preferRelativeResize="0"/>
          <p:nvPr/>
        </p:nvPicPr>
        <p:blipFill rotWithShape="1">
          <a:blip r:embed="rId5">
            <a:alphaModFix/>
          </a:blip>
          <a:srcRect b="139" l="0" r="0" t="139"/>
          <a:stretch/>
        </p:blipFill>
        <p:spPr>
          <a:xfrm>
            <a:off x="7958181" y="2416843"/>
            <a:ext cx="863988" cy="863987"/>
          </a:xfrm>
          <a:prstGeom prst="rect">
            <a:avLst/>
          </a:prstGeom>
          <a:noFill/>
          <a:ln>
            <a:noFill/>
          </a:ln>
        </p:spPr>
      </p:pic>
      <p:pic>
        <p:nvPicPr>
          <p:cNvPr id="3466" name="Google Shape;3466;p258"/>
          <p:cNvPicPr preferRelativeResize="0"/>
          <p:nvPr/>
        </p:nvPicPr>
        <p:blipFill rotWithShape="1">
          <a:blip r:embed="rId6">
            <a:alphaModFix/>
          </a:blip>
          <a:srcRect b="0" l="139" r="139" t="0"/>
          <a:stretch/>
        </p:blipFill>
        <p:spPr>
          <a:xfrm>
            <a:off x="1709408" y="2538134"/>
            <a:ext cx="864000" cy="864000"/>
          </a:xfrm>
          <a:prstGeom prst="rect">
            <a:avLst/>
          </a:prstGeom>
          <a:noFill/>
          <a:ln>
            <a:noFill/>
          </a:ln>
        </p:spPr>
      </p:pic>
      <p:sp>
        <p:nvSpPr>
          <p:cNvPr id="3467" name="Google Shape;3467;p258"/>
          <p:cNvSpPr txBox="1"/>
          <p:nvPr>
            <p:ph idx="4" type="subTitle"/>
          </p:nvPr>
        </p:nvSpPr>
        <p:spPr>
          <a:xfrm>
            <a:off x="6724275" y="3387275"/>
            <a:ext cx="4660800" cy="2220300"/>
          </a:xfrm>
          <a:prstGeom prst="rect">
            <a:avLst/>
          </a:prstGeom>
        </p:spPr>
        <p:txBody>
          <a:bodyPr anchorCtr="0" anchor="t" bIns="0" lIns="0" spcFirstLastPara="1" rIns="0" wrap="square" tIns="0">
            <a:noAutofit/>
          </a:bodyPr>
          <a:lstStyle/>
          <a:p>
            <a:pPr indent="-349250" lvl="0" marL="457200" rtl="0" algn="l">
              <a:spcBef>
                <a:spcPts val="0"/>
              </a:spcBef>
              <a:spcAft>
                <a:spcPts val="0"/>
              </a:spcAft>
              <a:buSzPts val="1900"/>
              <a:buChar char="●"/>
            </a:pPr>
            <a:r>
              <a:rPr lang="en" sz="1900"/>
              <a:t>Use CI pipeline to always pull the latest version of base images when building the application image.</a:t>
            </a:r>
            <a:endParaRPr sz="1900"/>
          </a:p>
          <a:p>
            <a:pPr indent="-349250" lvl="0" marL="457200" rtl="0" algn="l">
              <a:spcBef>
                <a:spcPts val="0"/>
              </a:spcBef>
              <a:spcAft>
                <a:spcPts val="0"/>
              </a:spcAft>
              <a:buSzPts val="1900"/>
              <a:buChar char="●"/>
            </a:pPr>
            <a:r>
              <a:rPr lang="en" sz="1900"/>
              <a:t>But not tag your production image with latest</a:t>
            </a:r>
            <a:endParaRPr sz="19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1" name="Shape 3471"/>
        <p:cNvGrpSpPr/>
        <p:nvPr/>
      </p:nvGrpSpPr>
      <p:grpSpPr>
        <a:xfrm>
          <a:off x="0" y="0"/>
          <a:ext cx="0" cy="0"/>
          <a:chOff x="0" y="0"/>
          <a:chExt cx="0" cy="0"/>
        </a:xfrm>
      </p:grpSpPr>
      <p:sp>
        <p:nvSpPr>
          <p:cNvPr id="3472" name="Google Shape;3472;p259"/>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#Increase Security</a:t>
            </a:r>
            <a:endParaRPr/>
          </a:p>
        </p:txBody>
      </p:sp>
      <p:sp>
        <p:nvSpPr>
          <p:cNvPr id="3473" name="Google Shape;3473;p259"/>
          <p:cNvSpPr txBox="1"/>
          <p:nvPr>
            <p:ph type="title"/>
          </p:nvPr>
        </p:nvSpPr>
        <p:spPr>
          <a:xfrm>
            <a:off x="1844475" y="991600"/>
            <a:ext cx="11226300" cy="1318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 sz="3300"/>
              <a:t>#11 - </a:t>
            </a:r>
            <a:r>
              <a:rPr b="1" lang="en" sz="3300"/>
              <a:t>Use a Separate Build Image </a:t>
            </a:r>
            <a:endParaRPr b="1" sz="3300"/>
          </a:p>
          <a:p>
            <a:pPr indent="0" lvl="0" marL="0" rtl="0" algn="l">
              <a:lnSpc>
                <a:spcPct val="115000"/>
              </a:lnSpc>
              <a:spcBef>
                <a:spcPts val="0"/>
              </a:spcBef>
              <a:spcAft>
                <a:spcPts val="0"/>
              </a:spcAft>
              <a:buNone/>
            </a:pPr>
            <a:r>
              <a:rPr b="1" lang="en" sz="3300"/>
              <a:t>and Runtime Image</a:t>
            </a:r>
            <a:endParaRPr b="1"/>
          </a:p>
          <a:p>
            <a:pPr indent="0" lvl="0" marL="0" rtl="0" algn="l">
              <a:lnSpc>
                <a:spcPct val="115000"/>
              </a:lnSpc>
              <a:spcBef>
                <a:spcPts val="0"/>
              </a:spcBef>
              <a:spcAft>
                <a:spcPts val="0"/>
              </a:spcAft>
              <a:buClr>
                <a:srgbClr val="000000"/>
              </a:buClr>
              <a:buSzPts val="1100"/>
              <a:buFont typeface="Arial"/>
              <a:buNone/>
            </a:pPr>
            <a:r>
              <a:t/>
            </a:r>
            <a:endParaRPr b="1"/>
          </a:p>
        </p:txBody>
      </p:sp>
      <p:sp>
        <p:nvSpPr>
          <p:cNvPr id="3474" name="Google Shape;3474;p25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475" name="Google Shape;3475;p259"/>
          <p:cNvSpPr txBox="1"/>
          <p:nvPr>
            <p:ph idx="4" type="subTitle"/>
          </p:nvPr>
        </p:nvSpPr>
        <p:spPr>
          <a:xfrm>
            <a:off x="691825" y="3387275"/>
            <a:ext cx="4660800" cy="2220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900"/>
              <a:t>The build image contains build dependencies that are required for building the application but are not required for running the application. This increase your image size and also increase attack surface</a:t>
            </a:r>
            <a:endParaRPr sz="1900"/>
          </a:p>
        </p:txBody>
      </p:sp>
      <p:sp>
        <p:nvSpPr>
          <p:cNvPr id="3476" name="Google Shape;3476;p259"/>
          <p:cNvSpPr txBox="1"/>
          <p:nvPr>
            <p:ph idx="5" type="subTitle"/>
          </p:nvPr>
        </p:nvSpPr>
        <p:spPr>
          <a:xfrm>
            <a:off x="691825" y="2983925"/>
            <a:ext cx="4660800" cy="34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800"/>
              <a:t>Why</a:t>
            </a:r>
            <a:endParaRPr sz="3800"/>
          </a:p>
        </p:txBody>
      </p:sp>
      <p:pic>
        <p:nvPicPr>
          <p:cNvPr id="3477" name="Google Shape;3477;p259"/>
          <p:cNvPicPr preferRelativeResize="0"/>
          <p:nvPr/>
        </p:nvPicPr>
        <p:blipFill rotWithShape="1">
          <a:blip r:embed="rId4">
            <a:alphaModFix/>
          </a:blip>
          <a:srcRect b="0" l="20767" r="20767" t="0"/>
          <a:stretch/>
        </p:blipFill>
        <p:spPr>
          <a:xfrm>
            <a:off x="4609300" y="6114575"/>
            <a:ext cx="367750" cy="629050"/>
          </a:xfrm>
          <a:prstGeom prst="rect">
            <a:avLst/>
          </a:prstGeom>
          <a:noFill/>
          <a:ln>
            <a:noFill/>
          </a:ln>
        </p:spPr>
      </p:pic>
      <p:pic>
        <p:nvPicPr>
          <p:cNvPr id="3478" name="Google Shape;3478;p259"/>
          <p:cNvPicPr preferRelativeResize="0"/>
          <p:nvPr/>
        </p:nvPicPr>
        <p:blipFill rotWithShape="1">
          <a:blip r:embed="rId5">
            <a:alphaModFix/>
          </a:blip>
          <a:srcRect b="0" l="0" r="0" t="0"/>
          <a:stretch/>
        </p:blipFill>
        <p:spPr>
          <a:xfrm>
            <a:off x="447770" y="1045482"/>
            <a:ext cx="1318950" cy="1318925"/>
          </a:xfrm>
          <a:prstGeom prst="rect">
            <a:avLst/>
          </a:prstGeom>
          <a:noFill/>
          <a:ln>
            <a:noFill/>
          </a:ln>
        </p:spPr>
      </p:pic>
      <p:sp>
        <p:nvSpPr>
          <p:cNvPr id="3479" name="Google Shape;3479;p259"/>
          <p:cNvSpPr txBox="1"/>
          <p:nvPr>
            <p:ph idx="5" type="subTitle"/>
          </p:nvPr>
        </p:nvSpPr>
        <p:spPr>
          <a:xfrm>
            <a:off x="6724275" y="2983925"/>
            <a:ext cx="4660800" cy="34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800"/>
              <a:t>How</a:t>
            </a:r>
            <a:endParaRPr sz="3800"/>
          </a:p>
        </p:txBody>
      </p:sp>
      <p:pic>
        <p:nvPicPr>
          <p:cNvPr id="3480" name="Google Shape;3480;p259"/>
          <p:cNvPicPr preferRelativeResize="0"/>
          <p:nvPr/>
        </p:nvPicPr>
        <p:blipFill rotWithShape="1">
          <a:blip r:embed="rId6">
            <a:alphaModFix/>
          </a:blip>
          <a:srcRect b="139" l="0" r="0" t="139"/>
          <a:stretch/>
        </p:blipFill>
        <p:spPr>
          <a:xfrm>
            <a:off x="7958181" y="2416843"/>
            <a:ext cx="863988" cy="863987"/>
          </a:xfrm>
          <a:prstGeom prst="rect">
            <a:avLst/>
          </a:prstGeom>
          <a:noFill/>
          <a:ln>
            <a:noFill/>
          </a:ln>
        </p:spPr>
      </p:pic>
      <p:pic>
        <p:nvPicPr>
          <p:cNvPr id="3481" name="Google Shape;3481;p259"/>
          <p:cNvPicPr preferRelativeResize="0"/>
          <p:nvPr/>
        </p:nvPicPr>
        <p:blipFill rotWithShape="1">
          <a:blip r:embed="rId7">
            <a:alphaModFix/>
          </a:blip>
          <a:srcRect b="0" l="139" r="139" t="0"/>
          <a:stretch/>
        </p:blipFill>
        <p:spPr>
          <a:xfrm>
            <a:off x="1709408" y="2538134"/>
            <a:ext cx="864000" cy="864000"/>
          </a:xfrm>
          <a:prstGeom prst="rect">
            <a:avLst/>
          </a:prstGeom>
          <a:noFill/>
          <a:ln>
            <a:noFill/>
          </a:ln>
        </p:spPr>
      </p:pic>
      <p:sp>
        <p:nvSpPr>
          <p:cNvPr id="3482" name="Google Shape;3482;p259"/>
          <p:cNvSpPr txBox="1"/>
          <p:nvPr>
            <p:ph idx="4" type="subTitle"/>
          </p:nvPr>
        </p:nvSpPr>
        <p:spPr>
          <a:xfrm>
            <a:off x="6724275" y="3387275"/>
            <a:ext cx="4660800" cy="2220300"/>
          </a:xfrm>
          <a:prstGeom prst="rect">
            <a:avLst/>
          </a:prstGeom>
        </p:spPr>
        <p:txBody>
          <a:bodyPr anchorCtr="0" anchor="t" bIns="0" lIns="0" spcFirstLastPara="1" rIns="0" wrap="square" tIns="0">
            <a:noAutofit/>
          </a:bodyPr>
          <a:lstStyle/>
          <a:p>
            <a:pPr indent="-349250" lvl="0" marL="457200" rtl="0" algn="l">
              <a:spcBef>
                <a:spcPts val="0"/>
              </a:spcBef>
              <a:spcAft>
                <a:spcPts val="0"/>
              </a:spcAft>
              <a:buSzPts val="1900"/>
              <a:buChar char="●"/>
            </a:pPr>
            <a:r>
              <a:rPr lang="en" sz="1900"/>
              <a:t>Multistage docker build</a:t>
            </a:r>
            <a:endParaRPr sz="1900"/>
          </a:p>
          <a:p>
            <a:pPr indent="-349250" lvl="0" marL="457200" rtl="0" algn="l">
              <a:spcBef>
                <a:spcPts val="0"/>
              </a:spcBef>
              <a:spcAft>
                <a:spcPts val="0"/>
              </a:spcAft>
              <a:buSzPts val="1900"/>
              <a:buChar char="●"/>
            </a:pPr>
            <a:r>
              <a:rPr lang="en" sz="1900"/>
              <a:t>OpenShift S2I - </a:t>
            </a:r>
            <a:r>
              <a:rPr lang="en" sz="1900"/>
              <a:t>Java, Go and C#</a:t>
            </a:r>
            <a:endParaRPr sz="1900"/>
          </a:p>
          <a:p>
            <a:pPr indent="-349250" lvl="0" marL="457200" rtl="0" algn="l">
              <a:spcBef>
                <a:spcPts val="0"/>
              </a:spcBef>
              <a:spcAft>
                <a:spcPts val="0"/>
              </a:spcAft>
              <a:buSzPts val="1900"/>
              <a:buChar char="●"/>
            </a:pPr>
            <a:r>
              <a:rPr lang="en" sz="1900"/>
              <a:t>Quarkus</a:t>
            </a:r>
            <a:endParaRPr sz="19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5"/>
                                        </p:tgtEl>
                                        <p:attrNameLst>
                                          <p:attrName>style.visibility</p:attrName>
                                        </p:attrNameLst>
                                      </p:cBhvr>
                                      <p:to>
                                        <p:strVal val="visible"/>
                                      </p:to>
                                    </p:set>
                                    <p:animEffect filter="fade" transition="in">
                                      <p:cBhvr>
                                        <p:cTn dur="1000"/>
                                        <p:tgtEl>
                                          <p:spTgt spid="34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2"/>
                                        </p:tgtEl>
                                        <p:attrNameLst>
                                          <p:attrName>style.visibility</p:attrName>
                                        </p:attrNameLst>
                                      </p:cBhvr>
                                      <p:to>
                                        <p:strVal val="visible"/>
                                      </p:to>
                                    </p:set>
                                    <p:animEffect filter="fade" transition="in">
                                      <p:cBhvr>
                                        <p:cTn dur="1000"/>
                                        <p:tgtEl>
                                          <p:spTgt spid="34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6" name="Shape 2896"/>
        <p:cNvGrpSpPr/>
        <p:nvPr/>
      </p:nvGrpSpPr>
      <p:grpSpPr>
        <a:xfrm>
          <a:off x="0" y="0"/>
          <a:ext cx="0" cy="0"/>
          <a:chOff x="0" y="0"/>
          <a:chExt cx="0" cy="0"/>
        </a:xfrm>
      </p:grpSpPr>
      <p:sp>
        <p:nvSpPr>
          <p:cNvPr id="2897" name="Google Shape;2897;p224"/>
          <p:cNvSpPr txBox="1"/>
          <p:nvPr>
            <p:ph idx="1" type="subTitle"/>
          </p:nvPr>
        </p:nvSpPr>
        <p:spPr>
          <a:xfrm>
            <a:off x="885049" y="6541370"/>
            <a:ext cx="9533700" cy="188100"/>
          </a:xfrm>
          <a:prstGeom prst="rect">
            <a:avLst/>
          </a:prstGeom>
          <a:noFill/>
          <a:ln>
            <a:noFill/>
          </a:ln>
        </p:spPr>
        <p:txBody>
          <a:bodyPr anchorCtr="0" anchor="b" bIns="0" lIns="0" spcFirstLastPara="1" rIns="0" wrap="square" tIns="0">
            <a:noAutofit/>
          </a:bodyPr>
          <a:lstStyle/>
          <a:p>
            <a:pPr indent="-241300" lvl="0" marL="241300" rtl="0" algn="l">
              <a:lnSpc>
                <a:spcPct val="142000"/>
              </a:lnSpc>
              <a:spcBef>
                <a:spcPts val="0"/>
              </a:spcBef>
              <a:spcAft>
                <a:spcPts val="0"/>
              </a:spcAft>
              <a:buClr>
                <a:srgbClr val="4D4D4F"/>
              </a:buClr>
              <a:buSzPts val="800"/>
              <a:buNone/>
            </a:pPr>
            <a:r>
              <a:t/>
            </a:r>
            <a:endParaRPr/>
          </a:p>
        </p:txBody>
      </p:sp>
      <p:sp>
        <p:nvSpPr>
          <p:cNvPr id="2898" name="Google Shape;2898;p224"/>
          <p:cNvSpPr txBox="1"/>
          <p:nvPr>
            <p:ph idx="2" type="body"/>
          </p:nvPr>
        </p:nvSpPr>
        <p:spPr>
          <a:xfrm>
            <a:off x="454739" y="165645"/>
            <a:ext cx="11263200" cy="462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None/>
            </a:pPr>
            <a:r>
              <a:rPr lang="en">
                <a:latin typeface="Red Hat Display"/>
                <a:ea typeface="Red Hat Display"/>
                <a:cs typeface="Red Hat Display"/>
                <a:sym typeface="Red Hat Display"/>
              </a:rPr>
              <a:t>What is Kubernetes</a:t>
            </a:r>
            <a:endParaRPr>
              <a:latin typeface="Red Hat Display"/>
              <a:ea typeface="Red Hat Display"/>
              <a:cs typeface="Red Hat Display"/>
              <a:sym typeface="Red Hat Display"/>
            </a:endParaRPr>
          </a:p>
        </p:txBody>
      </p:sp>
      <p:sp>
        <p:nvSpPr>
          <p:cNvPr id="2899" name="Google Shape;2899;p224"/>
          <p:cNvSpPr txBox="1"/>
          <p:nvPr>
            <p:ph idx="3" type="body"/>
          </p:nvPr>
        </p:nvSpPr>
        <p:spPr>
          <a:xfrm>
            <a:off x="447767" y="664116"/>
            <a:ext cx="11280000" cy="188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rPr lang="en"/>
              <a:t>Container Orchestration with Kubernetes</a:t>
            </a:r>
            <a:endParaRPr/>
          </a:p>
        </p:txBody>
      </p:sp>
      <p:sp>
        <p:nvSpPr>
          <p:cNvPr id="2900" name="Google Shape;2900;p224"/>
          <p:cNvSpPr/>
          <p:nvPr/>
        </p:nvSpPr>
        <p:spPr>
          <a:xfrm>
            <a:off x="447775" y="1354381"/>
            <a:ext cx="5505900" cy="227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rPr i="0" lang="en" sz="1800" u="none" cap="none" strike="noStrike">
                <a:solidFill>
                  <a:schemeClr val="dk1"/>
                </a:solidFill>
                <a:latin typeface="Red Hat Text"/>
                <a:ea typeface="Red Hat Text"/>
                <a:cs typeface="Red Hat Text"/>
                <a:sym typeface="Red Hat Text"/>
              </a:rPr>
              <a:t>　</a:t>
            </a:r>
            <a:r>
              <a:rPr lang="en" sz="1800">
                <a:solidFill>
                  <a:srgbClr val="151515"/>
                </a:solidFill>
                <a:highlight>
                  <a:srgbClr val="FFFFFF"/>
                </a:highlight>
                <a:latin typeface="Red Hat Text"/>
                <a:ea typeface="Red Hat Text"/>
                <a:cs typeface="Red Hat Text"/>
                <a:sym typeface="Red Hat Text"/>
              </a:rPr>
              <a:t>Kubernetes (also known as k8s or "kube") is an </a:t>
            </a:r>
            <a:r>
              <a:rPr lang="en" sz="1800">
                <a:solidFill>
                  <a:srgbClr val="0066CC"/>
                </a:solidFill>
                <a:highlight>
                  <a:srgbClr val="FFFFFF"/>
                </a:highlight>
                <a:uFill>
                  <a:noFill/>
                </a:uFill>
                <a:latin typeface="Red Hat Text"/>
                <a:ea typeface="Red Hat Text"/>
                <a:cs typeface="Red Hat Text"/>
                <a:sym typeface="Red Hat Text"/>
                <a:hlinkClick r:id="rId3">
                  <a:extLst>
                    <a:ext uri="{A12FA001-AC4F-418D-AE19-62706E023703}">
                      <ahyp:hlinkClr val="tx"/>
                    </a:ext>
                  </a:extLst>
                </a:hlinkClick>
              </a:rPr>
              <a:t>open source</a:t>
            </a:r>
            <a:r>
              <a:rPr lang="en" sz="1800">
                <a:solidFill>
                  <a:srgbClr val="151515"/>
                </a:solidFill>
                <a:highlight>
                  <a:srgbClr val="FFFFFF"/>
                </a:highlight>
                <a:latin typeface="Red Hat Text"/>
                <a:ea typeface="Red Hat Text"/>
                <a:cs typeface="Red Hat Text"/>
                <a:sym typeface="Red Hat Text"/>
              </a:rPr>
              <a:t> container orchestration platform that automates many of the manual processes involved in deploying, managing, and scaling containerized applications.</a:t>
            </a:r>
            <a:endParaRPr sz="1800">
              <a:solidFill>
                <a:srgbClr val="202124"/>
              </a:solidFill>
              <a:highlight>
                <a:srgbClr val="F8F9FA"/>
              </a:highlight>
              <a:latin typeface="Red Hat Text"/>
              <a:ea typeface="Red Hat Text"/>
              <a:cs typeface="Red Hat Text"/>
              <a:sym typeface="Red Hat Text"/>
            </a:endParaRPr>
          </a:p>
          <a:p>
            <a:pPr indent="0" lvl="0" marL="0" marR="0" rtl="0" algn="l">
              <a:lnSpc>
                <a:spcPct val="100000"/>
              </a:lnSpc>
              <a:spcBef>
                <a:spcPts val="0"/>
              </a:spcBef>
              <a:spcAft>
                <a:spcPts val="0"/>
              </a:spcAft>
              <a:buClr>
                <a:srgbClr val="000000"/>
              </a:buClr>
              <a:buSzPts val="1900"/>
              <a:buFont typeface="Arial"/>
              <a:buNone/>
            </a:pPr>
            <a:r>
              <a:t/>
            </a:r>
            <a:endParaRPr i="0" sz="1800" u="none" cap="none" strike="noStrike">
              <a:solidFill>
                <a:schemeClr val="dk1"/>
              </a:solidFill>
              <a:latin typeface="Red Hat Text"/>
              <a:ea typeface="Red Hat Text"/>
              <a:cs typeface="Red Hat Text"/>
              <a:sym typeface="Red Hat Text"/>
            </a:endParaRPr>
          </a:p>
          <a:p>
            <a:pPr indent="0" lvl="0" marL="0" marR="0" rtl="0" algn="l">
              <a:lnSpc>
                <a:spcPct val="100000"/>
              </a:lnSpc>
              <a:spcBef>
                <a:spcPts val="0"/>
              </a:spcBef>
              <a:spcAft>
                <a:spcPts val="0"/>
              </a:spcAft>
              <a:buClr>
                <a:srgbClr val="000000"/>
              </a:buClr>
              <a:buSzPts val="1900"/>
              <a:buFont typeface="Arial"/>
              <a:buNone/>
            </a:pPr>
            <a:r>
              <a:rPr i="0" lang="en" sz="1800" u="none" cap="none" strike="noStrike">
                <a:solidFill>
                  <a:schemeClr val="dk1"/>
                </a:solidFill>
                <a:latin typeface="Red Hat Text"/>
                <a:ea typeface="Red Hat Text"/>
                <a:cs typeface="Red Hat Text"/>
                <a:sym typeface="Red Hat Text"/>
              </a:rPr>
              <a:t>　</a:t>
            </a:r>
            <a:r>
              <a:rPr lang="en" sz="1800">
                <a:solidFill>
                  <a:srgbClr val="151515"/>
                </a:solidFill>
                <a:highlight>
                  <a:srgbClr val="FFFFFF"/>
                </a:highlight>
                <a:latin typeface="Red Hat Text"/>
                <a:ea typeface="Red Hat Text"/>
                <a:cs typeface="Red Hat Text"/>
                <a:sym typeface="Red Hat Text"/>
              </a:rPr>
              <a:t>Kubernetes eliminates the manual process of deploying and scaling containerized applications.</a:t>
            </a:r>
            <a:endParaRPr sz="1800">
              <a:solidFill>
                <a:schemeClr val="dk1"/>
              </a:solidFill>
              <a:latin typeface="Red Hat Text"/>
              <a:ea typeface="Red Hat Text"/>
              <a:cs typeface="Red Hat Text"/>
              <a:sym typeface="Red Hat Text"/>
            </a:endParaRPr>
          </a:p>
        </p:txBody>
      </p:sp>
      <p:pic>
        <p:nvPicPr>
          <p:cNvPr id="2901" name="Google Shape;2901;p224"/>
          <p:cNvPicPr preferRelativeResize="0"/>
          <p:nvPr/>
        </p:nvPicPr>
        <p:blipFill rotWithShape="1">
          <a:blip r:embed="rId4">
            <a:alphaModFix/>
          </a:blip>
          <a:srcRect b="0" l="0" r="12249" t="15590"/>
          <a:stretch/>
        </p:blipFill>
        <p:spPr>
          <a:xfrm>
            <a:off x="8763295" y="1"/>
            <a:ext cx="3419100" cy="3193157"/>
          </a:xfrm>
          <a:prstGeom prst="rect">
            <a:avLst/>
          </a:prstGeom>
          <a:noFill/>
          <a:ln>
            <a:noFill/>
          </a:ln>
        </p:spPr>
      </p:pic>
      <p:pic>
        <p:nvPicPr>
          <p:cNvPr id="2902" name="Google Shape;2902;p224"/>
          <p:cNvPicPr preferRelativeResize="0"/>
          <p:nvPr/>
        </p:nvPicPr>
        <p:blipFill rotWithShape="1">
          <a:blip r:embed="rId5">
            <a:alphaModFix/>
          </a:blip>
          <a:srcRect b="0" l="0" r="0" t="0"/>
          <a:stretch/>
        </p:blipFill>
        <p:spPr>
          <a:xfrm>
            <a:off x="6265725" y="2921578"/>
            <a:ext cx="5916669" cy="3944448"/>
          </a:xfrm>
          <a:prstGeom prst="rect">
            <a:avLst/>
          </a:prstGeom>
          <a:noFill/>
          <a:ln>
            <a:noFill/>
          </a:ln>
        </p:spPr>
      </p:pic>
      <p:sp>
        <p:nvSpPr>
          <p:cNvPr id="2903" name="Google Shape;2903;p224"/>
          <p:cNvSpPr/>
          <p:nvPr/>
        </p:nvSpPr>
        <p:spPr>
          <a:xfrm>
            <a:off x="454750" y="3899250"/>
            <a:ext cx="5505900" cy="1432200"/>
          </a:xfrm>
          <a:prstGeom prst="rect">
            <a:avLst/>
          </a:prstGeom>
          <a:noFill/>
          <a:ln cap="flat" cmpd="sng" w="22225">
            <a:solidFill>
              <a:schemeClr val="accent5"/>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rPr i="0" lang="en" sz="1800" u="none" cap="none" strike="noStrike">
                <a:solidFill>
                  <a:schemeClr val="dk1"/>
                </a:solidFill>
                <a:latin typeface="Red Hat Display"/>
                <a:ea typeface="Red Hat Display"/>
                <a:cs typeface="Red Hat Display"/>
                <a:sym typeface="Red Hat Display"/>
              </a:rPr>
              <a:t>　</a:t>
            </a:r>
            <a:r>
              <a:rPr lang="en" sz="1800">
                <a:solidFill>
                  <a:srgbClr val="151515"/>
                </a:solidFill>
                <a:highlight>
                  <a:srgbClr val="FFFFFF"/>
                </a:highlight>
                <a:latin typeface="Red Hat Display"/>
                <a:ea typeface="Red Hat Display"/>
                <a:cs typeface="Red Hat Display"/>
                <a:sym typeface="Red Hat Display"/>
              </a:rPr>
              <a:t>Kubernetes was originally developed and designed by engineers at Google.</a:t>
            </a:r>
            <a:endParaRPr i="0" sz="1800" u="none" cap="none" strike="noStrike">
              <a:solidFill>
                <a:schemeClr val="dk1"/>
              </a:solidFill>
              <a:latin typeface="Red Hat Display"/>
              <a:ea typeface="Red Hat Display"/>
              <a:cs typeface="Red Hat Display"/>
              <a:sym typeface="Red Hat Display"/>
            </a:endParaRPr>
          </a:p>
          <a:p>
            <a:pPr indent="0" lvl="0" marL="0" marR="0" rtl="0" algn="l">
              <a:lnSpc>
                <a:spcPct val="100000"/>
              </a:lnSpc>
              <a:spcBef>
                <a:spcPts val="0"/>
              </a:spcBef>
              <a:spcAft>
                <a:spcPts val="0"/>
              </a:spcAft>
              <a:buClr>
                <a:srgbClr val="000000"/>
              </a:buClr>
              <a:buSzPts val="1900"/>
              <a:buFont typeface="Arial"/>
              <a:buNone/>
            </a:pPr>
            <a:r>
              <a:rPr i="0" lang="en" sz="1800" u="none" cap="none" strike="noStrike">
                <a:solidFill>
                  <a:schemeClr val="dk1"/>
                </a:solidFill>
                <a:latin typeface="Red Hat Display"/>
                <a:ea typeface="Red Hat Display"/>
                <a:cs typeface="Red Hat Display"/>
                <a:sym typeface="Red Hat Display"/>
              </a:rPr>
              <a:t>　</a:t>
            </a:r>
            <a:r>
              <a:rPr lang="en" sz="1800">
                <a:solidFill>
                  <a:srgbClr val="151515"/>
                </a:solidFill>
                <a:highlight>
                  <a:srgbClr val="FFFFFF"/>
                </a:highlight>
                <a:latin typeface="Red Hat Display"/>
                <a:ea typeface="Red Hat Display"/>
                <a:cs typeface="Red Hat Display"/>
                <a:sym typeface="Red Hat Display"/>
              </a:rPr>
              <a:t>Google generates more than 2 billion container deployments a week, all powered by its internal platform, </a:t>
            </a:r>
            <a:r>
              <a:rPr lang="en" sz="1800">
                <a:solidFill>
                  <a:srgbClr val="0066CC"/>
                </a:solidFill>
                <a:highlight>
                  <a:srgbClr val="FFFFFF"/>
                </a:highlight>
                <a:uFill>
                  <a:noFill/>
                </a:uFill>
                <a:latin typeface="Red Hat Display"/>
                <a:ea typeface="Red Hat Display"/>
                <a:cs typeface="Red Hat Display"/>
                <a:sym typeface="Red Hat Display"/>
                <a:hlinkClick r:id="rId6">
                  <a:extLst>
                    <a:ext uri="{A12FA001-AC4F-418D-AE19-62706E023703}">
                      <ahyp:hlinkClr val="tx"/>
                    </a:ext>
                  </a:extLst>
                </a:hlinkClick>
              </a:rPr>
              <a:t>Borg</a:t>
            </a:r>
            <a:r>
              <a:rPr lang="en" sz="1800">
                <a:solidFill>
                  <a:srgbClr val="151515"/>
                </a:solidFill>
                <a:highlight>
                  <a:srgbClr val="FFFFFF"/>
                </a:highlight>
                <a:latin typeface="Red Hat Display"/>
                <a:ea typeface="Red Hat Display"/>
                <a:cs typeface="Red Hat Display"/>
                <a:sym typeface="Red Hat Display"/>
              </a:rPr>
              <a:t>. </a:t>
            </a:r>
            <a:endParaRPr i="0" sz="1800" u="none" cap="none" strike="noStrike">
              <a:solidFill>
                <a:srgbClr val="000000"/>
              </a:solidFill>
              <a:latin typeface="Red Hat Display"/>
              <a:ea typeface="Red Hat Display"/>
              <a:cs typeface="Red Hat Display"/>
              <a:sym typeface="Red Hat Display"/>
            </a:endParaRPr>
          </a:p>
        </p:txBody>
      </p:sp>
      <p:pic>
        <p:nvPicPr>
          <p:cNvPr id="2904" name="Google Shape;2904;p224"/>
          <p:cNvPicPr preferRelativeResize="0"/>
          <p:nvPr/>
        </p:nvPicPr>
        <p:blipFill rotWithShape="1">
          <a:blip r:embed="rId7">
            <a:alphaModFix/>
          </a:blip>
          <a:srcRect b="0" l="0" r="0" t="0"/>
          <a:stretch/>
        </p:blipFill>
        <p:spPr>
          <a:xfrm>
            <a:off x="520617" y="5393804"/>
            <a:ext cx="3008308" cy="463627"/>
          </a:xfrm>
          <a:prstGeom prst="rect">
            <a:avLst/>
          </a:prstGeom>
          <a:noFill/>
          <a:ln>
            <a:noFill/>
          </a:ln>
        </p:spPr>
      </p:pic>
      <p:pic>
        <p:nvPicPr>
          <p:cNvPr id="2905" name="Google Shape;2905;p224"/>
          <p:cNvPicPr preferRelativeResize="0"/>
          <p:nvPr/>
        </p:nvPicPr>
        <p:blipFill>
          <a:blip r:embed="rId8">
            <a:alphaModFix/>
          </a:blip>
          <a:stretch>
            <a:fillRect/>
          </a:stretch>
        </p:blipFill>
        <p:spPr>
          <a:xfrm>
            <a:off x="6530850" y="2678738"/>
            <a:ext cx="2783300" cy="3490924"/>
          </a:xfrm>
          <a:prstGeom prst="rect">
            <a:avLst/>
          </a:prstGeom>
          <a:noFill/>
          <a:ln>
            <a:noFill/>
          </a:ln>
        </p:spPr>
      </p:pic>
      <p:pic>
        <p:nvPicPr>
          <p:cNvPr id="2906" name="Google Shape;2906;p224"/>
          <p:cNvPicPr preferRelativeResize="0"/>
          <p:nvPr/>
        </p:nvPicPr>
        <p:blipFill>
          <a:blip r:embed="rId9">
            <a:alphaModFix/>
          </a:blip>
          <a:stretch>
            <a:fillRect/>
          </a:stretch>
        </p:blipFill>
        <p:spPr>
          <a:xfrm>
            <a:off x="3168500" y="4744625"/>
            <a:ext cx="3505986" cy="1834799"/>
          </a:xfrm>
          <a:prstGeom prst="rect">
            <a:avLst/>
          </a:prstGeom>
          <a:noFill/>
          <a:ln>
            <a:noFill/>
          </a:ln>
        </p:spPr>
      </p:pic>
      <p:sp>
        <p:nvSpPr>
          <p:cNvPr id="2907" name="Google Shape;2907;p224"/>
          <p:cNvSpPr txBox="1"/>
          <p:nvPr/>
        </p:nvSpPr>
        <p:spPr>
          <a:xfrm>
            <a:off x="5960650" y="1933100"/>
            <a:ext cx="2950500" cy="6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202122"/>
                </a:solidFill>
                <a:highlight>
                  <a:srgbClr val="FFFFFF"/>
                </a:highlight>
              </a:rPr>
              <a:t>The original codename for Kubernetes within Google was Project 7, a reference to the </a:t>
            </a:r>
            <a:r>
              <a:rPr i="1" lang="en" sz="1050">
                <a:solidFill>
                  <a:srgbClr val="202122"/>
                </a:solidFill>
                <a:highlight>
                  <a:srgbClr val="FFFFFF"/>
                </a:highlight>
              </a:rPr>
              <a:t>Star Trek</a:t>
            </a:r>
            <a:r>
              <a:rPr lang="en" sz="1050">
                <a:solidFill>
                  <a:srgbClr val="202122"/>
                </a:solidFill>
                <a:highlight>
                  <a:srgbClr val="FFFFFF"/>
                </a:highlight>
              </a:rPr>
              <a:t> ex-</a:t>
            </a:r>
            <a:r>
              <a:rPr lang="en" sz="1050">
                <a:solidFill>
                  <a:srgbClr val="0645AD"/>
                </a:solidFill>
                <a:highlight>
                  <a:srgbClr val="FFFFFF"/>
                </a:highlight>
                <a:uFill>
                  <a:noFill/>
                </a:uFill>
                <a:hlinkClick r:id="rId10">
                  <a:extLst>
                    <a:ext uri="{A12FA001-AC4F-418D-AE19-62706E023703}">
                      <ahyp:hlinkClr val="tx"/>
                    </a:ext>
                  </a:extLst>
                </a:hlinkClick>
              </a:rPr>
              <a:t>Borg</a:t>
            </a:r>
            <a:r>
              <a:rPr lang="en" sz="1050">
                <a:solidFill>
                  <a:srgbClr val="202122"/>
                </a:solidFill>
                <a:highlight>
                  <a:srgbClr val="FFFFFF"/>
                </a:highlight>
              </a:rPr>
              <a:t> character </a:t>
            </a:r>
            <a:r>
              <a:rPr lang="en" sz="1050">
                <a:solidFill>
                  <a:srgbClr val="0645AD"/>
                </a:solidFill>
                <a:highlight>
                  <a:srgbClr val="FFFFFF"/>
                </a:highlight>
                <a:uFill>
                  <a:noFill/>
                </a:uFill>
                <a:hlinkClick r:id="rId11">
                  <a:extLst>
                    <a:ext uri="{A12FA001-AC4F-418D-AE19-62706E023703}">
                      <ahyp:hlinkClr val="tx"/>
                    </a:ext>
                  </a:extLst>
                </a:hlinkClick>
              </a:rPr>
              <a:t>Seven of Nine</a:t>
            </a:r>
            <a:r>
              <a:rPr lang="en" sz="1050">
                <a:solidFill>
                  <a:srgbClr val="202122"/>
                </a:solidFill>
                <a:highlight>
                  <a:srgbClr val="FFFFFF"/>
                </a:highlight>
              </a:rPr>
              <a:t>.</a:t>
            </a:r>
            <a:endParaRPr>
              <a:latin typeface="Red Hat Display"/>
              <a:ea typeface="Red Hat Display"/>
              <a:cs typeface="Red Hat Display"/>
              <a:sym typeface="Red Hat Dis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6"/>
                                        </p:tgtEl>
                                        <p:attrNameLst>
                                          <p:attrName>style.visibility</p:attrName>
                                        </p:attrNameLst>
                                      </p:cBhvr>
                                      <p:to>
                                        <p:strVal val="visible"/>
                                      </p:to>
                                    </p:set>
                                    <p:animEffect filter="fade" transition="in">
                                      <p:cBhvr>
                                        <p:cTn dur="1000"/>
                                        <p:tgtEl>
                                          <p:spTgt spid="29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5"/>
                                        </p:tgtEl>
                                        <p:attrNameLst>
                                          <p:attrName>style.visibility</p:attrName>
                                        </p:attrNameLst>
                                      </p:cBhvr>
                                      <p:to>
                                        <p:strVal val="visible"/>
                                      </p:to>
                                    </p:set>
                                    <p:animEffect filter="fade" transition="in">
                                      <p:cBhvr>
                                        <p:cTn dur="1000"/>
                                        <p:tgtEl>
                                          <p:spTgt spid="2905"/>
                                        </p:tgtEl>
                                      </p:cBhvr>
                                    </p:animEffect>
                                  </p:childTnLst>
                                </p:cTn>
                              </p:par>
                              <p:par>
                                <p:cTn fill="hold" nodeType="withEffect" presetClass="entr" presetID="10" presetSubtype="0">
                                  <p:stCondLst>
                                    <p:cond delay="0"/>
                                  </p:stCondLst>
                                  <p:childTnLst>
                                    <p:set>
                                      <p:cBhvr>
                                        <p:cTn dur="1" fill="hold">
                                          <p:stCondLst>
                                            <p:cond delay="0"/>
                                          </p:stCondLst>
                                        </p:cTn>
                                        <p:tgtEl>
                                          <p:spTgt spid="2907"/>
                                        </p:tgtEl>
                                        <p:attrNameLst>
                                          <p:attrName>style.visibility</p:attrName>
                                        </p:attrNameLst>
                                      </p:cBhvr>
                                      <p:to>
                                        <p:strVal val="visible"/>
                                      </p:to>
                                    </p:set>
                                    <p:animEffect filter="fade" transition="in">
                                      <p:cBhvr>
                                        <p:cTn dur="1000"/>
                                        <p:tgtEl>
                                          <p:spTgt spid="29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86" name="Shape 3486"/>
        <p:cNvGrpSpPr/>
        <p:nvPr/>
      </p:nvGrpSpPr>
      <p:grpSpPr>
        <a:xfrm>
          <a:off x="0" y="0"/>
          <a:ext cx="0" cy="0"/>
          <a:chOff x="0" y="0"/>
          <a:chExt cx="0" cy="0"/>
        </a:xfrm>
      </p:grpSpPr>
      <p:sp>
        <p:nvSpPr>
          <p:cNvPr id="3487" name="Google Shape;3487;p260"/>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#Increase Security</a:t>
            </a:r>
            <a:endParaRPr/>
          </a:p>
        </p:txBody>
      </p:sp>
      <p:sp>
        <p:nvSpPr>
          <p:cNvPr id="3488" name="Google Shape;3488;p260"/>
          <p:cNvSpPr txBox="1"/>
          <p:nvPr>
            <p:ph type="title"/>
          </p:nvPr>
        </p:nvSpPr>
        <p:spPr>
          <a:xfrm>
            <a:off x="1844475" y="991600"/>
            <a:ext cx="11226300" cy="1318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 sz="3300"/>
              <a:t>#12 - Stick to the </a:t>
            </a:r>
            <a:r>
              <a:rPr b="1" lang="en" sz="3300"/>
              <a:t>Restricted</a:t>
            </a:r>
            <a:r>
              <a:rPr b="1" lang="en" sz="3300"/>
              <a:t> </a:t>
            </a:r>
            <a:endParaRPr b="1" sz="3300"/>
          </a:p>
          <a:p>
            <a:pPr indent="0" lvl="0" marL="0" rtl="0" algn="l">
              <a:lnSpc>
                <a:spcPct val="115000"/>
              </a:lnSpc>
              <a:spcBef>
                <a:spcPts val="0"/>
              </a:spcBef>
              <a:spcAft>
                <a:spcPts val="0"/>
              </a:spcAft>
              <a:buNone/>
            </a:pPr>
            <a:r>
              <a:rPr b="1" lang="en" sz="3300"/>
              <a:t>PSP/Security Context Constraint (where </a:t>
            </a:r>
            <a:r>
              <a:rPr b="1" lang="en" sz="3300"/>
              <a:t>possible</a:t>
            </a:r>
            <a:r>
              <a:rPr b="1" lang="en" sz="3300"/>
              <a:t>)</a:t>
            </a:r>
            <a:endParaRPr b="1"/>
          </a:p>
          <a:p>
            <a:pPr indent="0" lvl="0" marL="0" rtl="0" algn="l">
              <a:lnSpc>
                <a:spcPct val="115000"/>
              </a:lnSpc>
              <a:spcBef>
                <a:spcPts val="0"/>
              </a:spcBef>
              <a:spcAft>
                <a:spcPts val="0"/>
              </a:spcAft>
              <a:buClr>
                <a:srgbClr val="000000"/>
              </a:buClr>
              <a:buSzPts val="1100"/>
              <a:buFont typeface="Arial"/>
              <a:buNone/>
            </a:pPr>
            <a:r>
              <a:t/>
            </a:r>
            <a:endParaRPr b="1"/>
          </a:p>
        </p:txBody>
      </p:sp>
      <p:sp>
        <p:nvSpPr>
          <p:cNvPr id="3489" name="Google Shape;3489;p26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490" name="Google Shape;3490;p260"/>
          <p:cNvSpPr txBox="1"/>
          <p:nvPr>
            <p:ph idx="4" type="subTitle"/>
          </p:nvPr>
        </p:nvSpPr>
        <p:spPr>
          <a:xfrm>
            <a:off x="691825" y="3387275"/>
            <a:ext cx="4660800" cy="2220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900"/>
              <a:t>Applications are vulnerable to breach where the attacker can take control of the application</a:t>
            </a:r>
            <a:endParaRPr sz="1900"/>
          </a:p>
        </p:txBody>
      </p:sp>
      <p:sp>
        <p:nvSpPr>
          <p:cNvPr id="3491" name="Google Shape;3491;p260"/>
          <p:cNvSpPr txBox="1"/>
          <p:nvPr>
            <p:ph idx="5" type="subTitle"/>
          </p:nvPr>
        </p:nvSpPr>
        <p:spPr>
          <a:xfrm>
            <a:off x="691825" y="2983925"/>
            <a:ext cx="4660800" cy="34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800"/>
              <a:t>Why</a:t>
            </a:r>
            <a:endParaRPr sz="3800"/>
          </a:p>
        </p:txBody>
      </p:sp>
      <p:pic>
        <p:nvPicPr>
          <p:cNvPr id="3492" name="Google Shape;3492;p260"/>
          <p:cNvPicPr preferRelativeResize="0"/>
          <p:nvPr/>
        </p:nvPicPr>
        <p:blipFill rotWithShape="1">
          <a:blip r:embed="rId4">
            <a:alphaModFix/>
          </a:blip>
          <a:srcRect b="0" l="20767" r="20767" t="0"/>
          <a:stretch/>
        </p:blipFill>
        <p:spPr>
          <a:xfrm>
            <a:off x="4609300" y="6114575"/>
            <a:ext cx="367750" cy="629050"/>
          </a:xfrm>
          <a:prstGeom prst="rect">
            <a:avLst/>
          </a:prstGeom>
          <a:noFill/>
          <a:ln>
            <a:noFill/>
          </a:ln>
        </p:spPr>
      </p:pic>
      <p:pic>
        <p:nvPicPr>
          <p:cNvPr id="3493" name="Google Shape;3493;p260"/>
          <p:cNvPicPr preferRelativeResize="0"/>
          <p:nvPr/>
        </p:nvPicPr>
        <p:blipFill rotWithShape="1">
          <a:blip r:embed="rId5">
            <a:alphaModFix/>
          </a:blip>
          <a:srcRect b="0" l="0" r="0" t="0"/>
          <a:stretch/>
        </p:blipFill>
        <p:spPr>
          <a:xfrm>
            <a:off x="447770" y="1045482"/>
            <a:ext cx="1318950" cy="1318925"/>
          </a:xfrm>
          <a:prstGeom prst="rect">
            <a:avLst/>
          </a:prstGeom>
          <a:noFill/>
          <a:ln>
            <a:noFill/>
          </a:ln>
        </p:spPr>
      </p:pic>
      <p:sp>
        <p:nvSpPr>
          <p:cNvPr id="3494" name="Google Shape;3494;p260"/>
          <p:cNvSpPr txBox="1"/>
          <p:nvPr>
            <p:ph idx="5" type="subTitle"/>
          </p:nvPr>
        </p:nvSpPr>
        <p:spPr>
          <a:xfrm>
            <a:off x="6724275" y="2983925"/>
            <a:ext cx="4660800" cy="34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800"/>
              <a:t>How</a:t>
            </a:r>
            <a:endParaRPr sz="3800"/>
          </a:p>
        </p:txBody>
      </p:sp>
      <p:pic>
        <p:nvPicPr>
          <p:cNvPr id="3495" name="Google Shape;3495;p260"/>
          <p:cNvPicPr preferRelativeResize="0"/>
          <p:nvPr/>
        </p:nvPicPr>
        <p:blipFill rotWithShape="1">
          <a:blip r:embed="rId6">
            <a:alphaModFix/>
          </a:blip>
          <a:srcRect b="139" l="0" r="0" t="139"/>
          <a:stretch/>
        </p:blipFill>
        <p:spPr>
          <a:xfrm>
            <a:off x="7958181" y="2416843"/>
            <a:ext cx="863988" cy="863987"/>
          </a:xfrm>
          <a:prstGeom prst="rect">
            <a:avLst/>
          </a:prstGeom>
          <a:noFill/>
          <a:ln>
            <a:noFill/>
          </a:ln>
        </p:spPr>
      </p:pic>
      <p:pic>
        <p:nvPicPr>
          <p:cNvPr id="3496" name="Google Shape;3496;p260"/>
          <p:cNvPicPr preferRelativeResize="0"/>
          <p:nvPr/>
        </p:nvPicPr>
        <p:blipFill rotWithShape="1">
          <a:blip r:embed="rId7">
            <a:alphaModFix/>
          </a:blip>
          <a:srcRect b="0" l="139" r="139" t="0"/>
          <a:stretch/>
        </p:blipFill>
        <p:spPr>
          <a:xfrm>
            <a:off x="1709408" y="2538134"/>
            <a:ext cx="864000" cy="864000"/>
          </a:xfrm>
          <a:prstGeom prst="rect">
            <a:avLst/>
          </a:prstGeom>
          <a:noFill/>
          <a:ln>
            <a:noFill/>
          </a:ln>
        </p:spPr>
      </p:pic>
      <p:sp>
        <p:nvSpPr>
          <p:cNvPr id="3497" name="Google Shape;3497;p260"/>
          <p:cNvSpPr txBox="1"/>
          <p:nvPr>
            <p:ph idx="4" type="subTitle"/>
          </p:nvPr>
        </p:nvSpPr>
        <p:spPr>
          <a:xfrm>
            <a:off x="6724275" y="3387275"/>
            <a:ext cx="4660800" cy="2220300"/>
          </a:xfrm>
          <a:prstGeom prst="rect">
            <a:avLst/>
          </a:prstGeom>
        </p:spPr>
        <p:txBody>
          <a:bodyPr anchorCtr="0" anchor="t" bIns="0" lIns="0" spcFirstLastPara="1" rIns="0" wrap="square" tIns="0">
            <a:noAutofit/>
          </a:bodyPr>
          <a:lstStyle/>
          <a:p>
            <a:pPr indent="-349250" lvl="0" marL="457200" rtl="0" algn="l">
              <a:spcBef>
                <a:spcPts val="0"/>
              </a:spcBef>
              <a:spcAft>
                <a:spcPts val="0"/>
              </a:spcAft>
              <a:buSzPts val="1900"/>
              <a:buChar char="●"/>
            </a:pPr>
            <a:r>
              <a:rPr lang="en" sz="1900"/>
              <a:t>Modify your container images to allow running under the restricted PSP/SCC.</a:t>
            </a:r>
            <a:endParaRPr sz="19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01" name="Shape 3501"/>
        <p:cNvGrpSpPr/>
        <p:nvPr/>
      </p:nvGrpSpPr>
      <p:grpSpPr>
        <a:xfrm>
          <a:off x="0" y="0"/>
          <a:ext cx="0" cy="0"/>
          <a:chOff x="0" y="0"/>
          <a:chExt cx="0" cy="0"/>
        </a:xfrm>
      </p:grpSpPr>
      <p:sp>
        <p:nvSpPr>
          <p:cNvPr id="3502" name="Google Shape;3502;p261"/>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#Improve Reliability</a:t>
            </a:r>
            <a:endParaRPr/>
          </a:p>
        </p:txBody>
      </p:sp>
      <p:sp>
        <p:nvSpPr>
          <p:cNvPr id="3503" name="Google Shape;3503;p26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3504" name="Google Shape;3504;p261"/>
          <p:cNvPicPr preferRelativeResize="0"/>
          <p:nvPr/>
        </p:nvPicPr>
        <p:blipFill rotWithShape="1">
          <a:blip r:embed="rId3">
            <a:alphaModFix/>
          </a:blip>
          <a:srcRect b="0" l="20767" r="20767" t="0"/>
          <a:stretch/>
        </p:blipFill>
        <p:spPr>
          <a:xfrm>
            <a:off x="4609300" y="6114575"/>
            <a:ext cx="367750" cy="629050"/>
          </a:xfrm>
          <a:prstGeom prst="rect">
            <a:avLst/>
          </a:prstGeom>
          <a:noFill/>
          <a:ln>
            <a:noFill/>
          </a:ln>
        </p:spPr>
      </p:pic>
      <p:sp>
        <p:nvSpPr>
          <p:cNvPr id="3505" name="Google Shape;3505;p261"/>
          <p:cNvSpPr/>
          <p:nvPr/>
        </p:nvSpPr>
        <p:spPr>
          <a:xfrm>
            <a:off x="0" y="13200"/>
            <a:ext cx="12192000" cy="68448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9" name="Shape 3509"/>
        <p:cNvGrpSpPr/>
        <p:nvPr/>
      </p:nvGrpSpPr>
      <p:grpSpPr>
        <a:xfrm>
          <a:off x="0" y="0"/>
          <a:ext cx="0" cy="0"/>
          <a:chOff x="0" y="0"/>
          <a:chExt cx="0" cy="0"/>
        </a:xfrm>
      </p:grpSpPr>
      <p:sp>
        <p:nvSpPr>
          <p:cNvPr id="3510" name="Google Shape;3510;p262"/>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#Increase Security</a:t>
            </a:r>
            <a:endParaRPr/>
          </a:p>
        </p:txBody>
      </p:sp>
      <p:sp>
        <p:nvSpPr>
          <p:cNvPr id="3511" name="Google Shape;3511;p262"/>
          <p:cNvSpPr txBox="1"/>
          <p:nvPr>
            <p:ph type="title"/>
          </p:nvPr>
        </p:nvSpPr>
        <p:spPr>
          <a:xfrm>
            <a:off x="1844475" y="991600"/>
            <a:ext cx="9540600" cy="11346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 sz="3300"/>
              <a:t>#12 - Use TLS to protect communication </a:t>
            </a:r>
            <a:endParaRPr b="1" sz="3300"/>
          </a:p>
          <a:p>
            <a:pPr indent="0" lvl="0" marL="0" rtl="0" algn="l">
              <a:lnSpc>
                <a:spcPct val="115000"/>
              </a:lnSpc>
              <a:spcBef>
                <a:spcPts val="0"/>
              </a:spcBef>
              <a:spcAft>
                <a:spcPts val="0"/>
              </a:spcAft>
              <a:buNone/>
            </a:pPr>
            <a:r>
              <a:rPr b="1" lang="en" sz="3300"/>
              <a:t>between applications</a:t>
            </a:r>
            <a:endParaRPr b="1"/>
          </a:p>
        </p:txBody>
      </p:sp>
      <p:sp>
        <p:nvSpPr>
          <p:cNvPr id="3512" name="Google Shape;3512;p26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513" name="Google Shape;3513;p262"/>
          <p:cNvSpPr txBox="1"/>
          <p:nvPr>
            <p:ph idx="4" type="subTitle"/>
          </p:nvPr>
        </p:nvSpPr>
        <p:spPr>
          <a:xfrm>
            <a:off x="691825" y="3387275"/>
            <a:ext cx="4660800" cy="2220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900"/>
              <a:t>Application components may communicate sensitive data that should be protected. </a:t>
            </a:r>
            <a:endParaRPr sz="1900"/>
          </a:p>
          <a:p>
            <a:pPr indent="0" lvl="0" marL="0" rtl="0" algn="l">
              <a:spcBef>
                <a:spcPts val="500"/>
              </a:spcBef>
              <a:spcAft>
                <a:spcPts val="500"/>
              </a:spcAft>
              <a:buNone/>
            </a:pPr>
            <a:r>
              <a:t/>
            </a:r>
            <a:endParaRPr sz="1900"/>
          </a:p>
        </p:txBody>
      </p:sp>
      <p:sp>
        <p:nvSpPr>
          <p:cNvPr id="3514" name="Google Shape;3514;p262"/>
          <p:cNvSpPr txBox="1"/>
          <p:nvPr>
            <p:ph idx="5" type="subTitle"/>
          </p:nvPr>
        </p:nvSpPr>
        <p:spPr>
          <a:xfrm>
            <a:off x="691825" y="2983925"/>
            <a:ext cx="4660800" cy="34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800"/>
              <a:t>Why</a:t>
            </a:r>
            <a:endParaRPr sz="3800"/>
          </a:p>
        </p:txBody>
      </p:sp>
      <p:pic>
        <p:nvPicPr>
          <p:cNvPr id="3515" name="Google Shape;3515;p262"/>
          <p:cNvPicPr preferRelativeResize="0"/>
          <p:nvPr/>
        </p:nvPicPr>
        <p:blipFill rotWithShape="1">
          <a:blip r:embed="rId3">
            <a:alphaModFix/>
          </a:blip>
          <a:srcRect b="0" l="20767" r="20767" t="0"/>
          <a:stretch/>
        </p:blipFill>
        <p:spPr>
          <a:xfrm>
            <a:off x="4609300" y="6114575"/>
            <a:ext cx="367750" cy="629050"/>
          </a:xfrm>
          <a:prstGeom prst="rect">
            <a:avLst/>
          </a:prstGeom>
          <a:noFill/>
          <a:ln>
            <a:noFill/>
          </a:ln>
        </p:spPr>
      </p:pic>
      <p:pic>
        <p:nvPicPr>
          <p:cNvPr id="3516" name="Google Shape;3516;p262"/>
          <p:cNvPicPr preferRelativeResize="0"/>
          <p:nvPr/>
        </p:nvPicPr>
        <p:blipFill rotWithShape="1">
          <a:blip r:embed="rId4">
            <a:alphaModFix/>
          </a:blip>
          <a:srcRect b="0" l="0" r="0" t="0"/>
          <a:stretch/>
        </p:blipFill>
        <p:spPr>
          <a:xfrm>
            <a:off x="447770" y="1045482"/>
            <a:ext cx="1318950" cy="1318925"/>
          </a:xfrm>
          <a:prstGeom prst="rect">
            <a:avLst/>
          </a:prstGeom>
          <a:noFill/>
          <a:ln>
            <a:noFill/>
          </a:ln>
        </p:spPr>
      </p:pic>
      <p:sp>
        <p:nvSpPr>
          <p:cNvPr id="3517" name="Google Shape;3517;p262"/>
          <p:cNvSpPr txBox="1"/>
          <p:nvPr>
            <p:ph idx="5" type="subTitle"/>
          </p:nvPr>
        </p:nvSpPr>
        <p:spPr>
          <a:xfrm>
            <a:off x="6724275" y="2983925"/>
            <a:ext cx="4660800" cy="34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800"/>
              <a:t>How</a:t>
            </a:r>
            <a:endParaRPr sz="3800"/>
          </a:p>
        </p:txBody>
      </p:sp>
      <p:pic>
        <p:nvPicPr>
          <p:cNvPr id="3518" name="Google Shape;3518;p262"/>
          <p:cNvPicPr preferRelativeResize="0"/>
          <p:nvPr/>
        </p:nvPicPr>
        <p:blipFill rotWithShape="1">
          <a:blip r:embed="rId5">
            <a:alphaModFix/>
          </a:blip>
          <a:srcRect b="139" l="0" r="0" t="139"/>
          <a:stretch/>
        </p:blipFill>
        <p:spPr>
          <a:xfrm>
            <a:off x="7958181" y="2416843"/>
            <a:ext cx="863988" cy="863987"/>
          </a:xfrm>
          <a:prstGeom prst="rect">
            <a:avLst/>
          </a:prstGeom>
          <a:noFill/>
          <a:ln>
            <a:noFill/>
          </a:ln>
        </p:spPr>
      </p:pic>
      <p:pic>
        <p:nvPicPr>
          <p:cNvPr id="3519" name="Google Shape;3519;p262"/>
          <p:cNvPicPr preferRelativeResize="0"/>
          <p:nvPr/>
        </p:nvPicPr>
        <p:blipFill rotWithShape="1">
          <a:blip r:embed="rId6">
            <a:alphaModFix/>
          </a:blip>
          <a:srcRect b="0" l="139" r="139" t="0"/>
          <a:stretch/>
        </p:blipFill>
        <p:spPr>
          <a:xfrm>
            <a:off x="1709408" y="2538134"/>
            <a:ext cx="864000" cy="864000"/>
          </a:xfrm>
          <a:prstGeom prst="rect">
            <a:avLst/>
          </a:prstGeom>
          <a:noFill/>
          <a:ln>
            <a:noFill/>
          </a:ln>
        </p:spPr>
      </p:pic>
      <p:sp>
        <p:nvSpPr>
          <p:cNvPr id="3520" name="Google Shape;3520;p262"/>
          <p:cNvSpPr txBox="1"/>
          <p:nvPr>
            <p:ph idx="4" type="subTitle"/>
          </p:nvPr>
        </p:nvSpPr>
        <p:spPr>
          <a:xfrm>
            <a:off x="6724275" y="3387275"/>
            <a:ext cx="4660800" cy="2220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900" u="sng"/>
              <a:t>Dev</a:t>
            </a:r>
            <a:endParaRPr b="1" sz="1900" u="sng"/>
          </a:p>
          <a:p>
            <a:pPr indent="-349250" lvl="0" marL="457200" rtl="0" algn="l">
              <a:spcBef>
                <a:spcPts val="500"/>
              </a:spcBef>
              <a:spcAft>
                <a:spcPts val="0"/>
              </a:spcAft>
              <a:buSzPts val="1900"/>
              <a:buChar char="●"/>
            </a:pPr>
            <a:r>
              <a:rPr lang="en" sz="1900"/>
              <a:t>Implement in code. Is this too hard to maintain?</a:t>
            </a:r>
            <a:endParaRPr sz="1900"/>
          </a:p>
          <a:p>
            <a:pPr indent="0" lvl="0" marL="0" rtl="0" algn="l">
              <a:spcBef>
                <a:spcPts val="500"/>
              </a:spcBef>
              <a:spcAft>
                <a:spcPts val="0"/>
              </a:spcAft>
              <a:buNone/>
            </a:pPr>
            <a:r>
              <a:rPr b="1" lang="en" sz="1900" u="sng"/>
              <a:t>Ops</a:t>
            </a:r>
            <a:endParaRPr b="1" sz="1900" u="sng"/>
          </a:p>
          <a:p>
            <a:pPr indent="-349250" lvl="0" marL="457200" rtl="0" algn="l">
              <a:spcBef>
                <a:spcPts val="500"/>
              </a:spcBef>
              <a:spcAft>
                <a:spcPts val="0"/>
              </a:spcAft>
              <a:buSzPts val="1900"/>
              <a:buChar char="●"/>
            </a:pPr>
            <a:r>
              <a:rPr lang="en" sz="1900"/>
              <a:t>Implement Service Mesh</a:t>
            </a:r>
            <a:endParaRPr sz="19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4" name="Shape 3524"/>
        <p:cNvGrpSpPr/>
        <p:nvPr/>
      </p:nvGrpSpPr>
      <p:grpSpPr>
        <a:xfrm>
          <a:off x="0" y="0"/>
          <a:ext cx="0" cy="0"/>
          <a:chOff x="0" y="0"/>
          <a:chExt cx="0" cy="0"/>
        </a:xfrm>
      </p:grpSpPr>
      <p:sp>
        <p:nvSpPr>
          <p:cNvPr id="3525" name="Google Shape;3525;p263"/>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#Improve Reliability</a:t>
            </a:r>
            <a:endParaRPr/>
          </a:p>
        </p:txBody>
      </p:sp>
      <p:sp>
        <p:nvSpPr>
          <p:cNvPr id="3526" name="Google Shape;3526;p26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3527" name="Google Shape;3527;p263"/>
          <p:cNvPicPr preferRelativeResize="0"/>
          <p:nvPr/>
        </p:nvPicPr>
        <p:blipFill rotWithShape="1">
          <a:blip r:embed="rId3">
            <a:alphaModFix/>
          </a:blip>
          <a:srcRect b="0" l="20767" r="20767" t="0"/>
          <a:stretch/>
        </p:blipFill>
        <p:spPr>
          <a:xfrm>
            <a:off x="4609300" y="6114575"/>
            <a:ext cx="367750" cy="629050"/>
          </a:xfrm>
          <a:prstGeom prst="rect">
            <a:avLst/>
          </a:prstGeom>
          <a:noFill/>
          <a:ln>
            <a:noFill/>
          </a:ln>
        </p:spPr>
      </p:pic>
      <p:sp>
        <p:nvSpPr>
          <p:cNvPr id="3528" name="Google Shape;3528;p263"/>
          <p:cNvSpPr/>
          <p:nvPr/>
        </p:nvSpPr>
        <p:spPr>
          <a:xfrm>
            <a:off x="0" y="13200"/>
            <a:ext cx="12192000" cy="68448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2" name="Shape 3532"/>
        <p:cNvGrpSpPr/>
        <p:nvPr/>
      </p:nvGrpSpPr>
      <p:grpSpPr>
        <a:xfrm>
          <a:off x="0" y="0"/>
          <a:ext cx="0" cy="0"/>
          <a:chOff x="0" y="0"/>
          <a:chExt cx="0" cy="0"/>
        </a:xfrm>
      </p:grpSpPr>
      <p:sp>
        <p:nvSpPr>
          <p:cNvPr id="3533" name="Google Shape;3533;p264"/>
          <p:cNvSpPr txBox="1"/>
          <p:nvPr>
            <p:ph type="title"/>
          </p:nvPr>
        </p:nvSpPr>
        <p:spPr>
          <a:xfrm>
            <a:off x="885050" y="8717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Summary</a:t>
            </a:r>
            <a:endParaRPr/>
          </a:p>
        </p:txBody>
      </p:sp>
      <p:grpSp>
        <p:nvGrpSpPr>
          <p:cNvPr id="3534" name="Google Shape;3534;p264"/>
          <p:cNvGrpSpPr/>
          <p:nvPr/>
        </p:nvGrpSpPr>
        <p:grpSpPr>
          <a:xfrm>
            <a:off x="943750" y="1558300"/>
            <a:ext cx="1141200" cy="3145800"/>
            <a:chOff x="943750" y="1558300"/>
            <a:chExt cx="1141200" cy="3145800"/>
          </a:xfrm>
        </p:grpSpPr>
        <p:sp>
          <p:nvSpPr>
            <p:cNvPr id="3535" name="Google Shape;3535;p264"/>
            <p:cNvSpPr/>
            <p:nvPr/>
          </p:nvSpPr>
          <p:spPr>
            <a:xfrm>
              <a:off x="943750" y="1558300"/>
              <a:ext cx="1141200" cy="314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36" name="Google Shape;3536;p264"/>
            <p:cNvPicPr preferRelativeResize="0"/>
            <p:nvPr/>
          </p:nvPicPr>
          <p:blipFill rotWithShape="1">
            <a:blip r:embed="rId3">
              <a:alphaModFix/>
            </a:blip>
            <a:srcRect b="0" l="0" r="0" t="0"/>
            <a:stretch/>
          </p:blipFill>
          <p:spPr>
            <a:xfrm>
              <a:off x="1082350" y="2575988"/>
              <a:ext cx="863988" cy="863986"/>
            </a:xfrm>
            <a:prstGeom prst="rect">
              <a:avLst/>
            </a:prstGeom>
            <a:noFill/>
            <a:ln>
              <a:noFill/>
            </a:ln>
          </p:spPr>
        </p:pic>
      </p:grpSp>
      <p:grpSp>
        <p:nvGrpSpPr>
          <p:cNvPr id="3537" name="Google Shape;3537;p264"/>
          <p:cNvGrpSpPr/>
          <p:nvPr/>
        </p:nvGrpSpPr>
        <p:grpSpPr>
          <a:xfrm>
            <a:off x="2173125" y="1531544"/>
            <a:ext cx="3355688" cy="3172556"/>
            <a:chOff x="2173125" y="1531544"/>
            <a:chExt cx="3355688" cy="3172556"/>
          </a:xfrm>
        </p:grpSpPr>
        <p:sp>
          <p:nvSpPr>
            <p:cNvPr id="3538" name="Google Shape;3538;p264"/>
            <p:cNvSpPr/>
            <p:nvPr/>
          </p:nvSpPr>
          <p:spPr>
            <a:xfrm>
              <a:off x="2173125" y="1558300"/>
              <a:ext cx="3127200" cy="314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9" name="Google Shape;3539;p264"/>
            <p:cNvGrpSpPr/>
            <p:nvPr/>
          </p:nvGrpSpPr>
          <p:grpSpPr>
            <a:xfrm>
              <a:off x="2350187" y="2175883"/>
              <a:ext cx="3178625" cy="2528191"/>
              <a:chOff x="956487" y="3183383"/>
              <a:chExt cx="3178625" cy="2528191"/>
            </a:xfrm>
          </p:grpSpPr>
          <p:pic>
            <p:nvPicPr>
              <p:cNvPr id="3540" name="Google Shape;3540;p264"/>
              <p:cNvPicPr preferRelativeResize="0"/>
              <p:nvPr/>
            </p:nvPicPr>
            <p:blipFill>
              <a:blip r:embed="rId4">
                <a:alphaModFix/>
              </a:blip>
              <a:stretch>
                <a:fillRect/>
              </a:stretch>
            </p:blipFill>
            <p:spPr>
              <a:xfrm>
                <a:off x="1021933" y="4243341"/>
                <a:ext cx="462888" cy="464181"/>
              </a:xfrm>
              <a:prstGeom prst="rect">
                <a:avLst/>
              </a:prstGeom>
              <a:noFill/>
              <a:ln>
                <a:noFill/>
              </a:ln>
            </p:spPr>
          </p:pic>
          <p:grpSp>
            <p:nvGrpSpPr>
              <p:cNvPr id="3541" name="Google Shape;3541;p264"/>
              <p:cNvGrpSpPr/>
              <p:nvPr/>
            </p:nvGrpSpPr>
            <p:grpSpPr>
              <a:xfrm>
                <a:off x="956487" y="3183383"/>
                <a:ext cx="3178625" cy="2528191"/>
                <a:chOff x="956487" y="3183383"/>
                <a:chExt cx="3178625" cy="2528191"/>
              </a:xfrm>
            </p:grpSpPr>
            <p:sp>
              <p:nvSpPr>
                <p:cNvPr id="3542" name="Google Shape;3542;p264"/>
                <p:cNvSpPr txBox="1"/>
                <p:nvPr/>
              </p:nvSpPr>
              <p:spPr>
                <a:xfrm>
                  <a:off x="1508125" y="5129519"/>
                  <a:ext cx="2140800" cy="548700"/>
                </a:xfrm>
                <a:prstGeom prst="rect">
                  <a:avLst/>
                </a:prstGeom>
                <a:noFill/>
                <a:ln>
                  <a:noFill/>
                </a:ln>
              </p:spPr>
              <p:txBody>
                <a:bodyPr anchorCtr="0" anchor="b" bIns="45700" lIns="0" spcFirstLastPara="1" rIns="0" wrap="square" tIns="0">
                  <a:noAutofit/>
                </a:bodyPr>
                <a:lstStyle/>
                <a:p>
                  <a:pPr indent="0" lvl="0" marL="0" rtl="0" algn="l">
                    <a:lnSpc>
                      <a:spcPct val="115000"/>
                    </a:lnSpc>
                    <a:spcBef>
                      <a:spcPts val="0"/>
                    </a:spcBef>
                    <a:spcAft>
                      <a:spcPts val="0"/>
                    </a:spcAft>
                    <a:buNone/>
                  </a:pPr>
                  <a:r>
                    <a:rPr lang="en" sz="1900">
                      <a:solidFill>
                        <a:srgbClr val="EE0000"/>
                      </a:solidFill>
                      <a:latin typeface="Red Hat Text"/>
                      <a:ea typeface="Red Hat Text"/>
                      <a:cs typeface="Red Hat Text"/>
                      <a:sym typeface="Red Hat Text"/>
                    </a:rPr>
                    <a:t>Configmap/Secrets</a:t>
                  </a:r>
                  <a:endParaRPr sz="1900">
                    <a:solidFill>
                      <a:srgbClr val="EE0000"/>
                    </a:solidFill>
                    <a:latin typeface="Red Hat Text"/>
                    <a:ea typeface="Red Hat Text"/>
                    <a:cs typeface="Red Hat Text"/>
                    <a:sym typeface="Red Hat Text"/>
                  </a:endParaRPr>
                </a:p>
              </p:txBody>
            </p:sp>
            <p:pic>
              <p:nvPicPr>
                <p:cNvPr id="3543" name="Google Shape;3543;p264"/>
                <p:cNvPicPr preferRelativeResize="0"/>
                <p:nvPr/>
              </p:nvPicPr>
              <p:blipFill>
                <a:blip r:embed="rId5">
                  <a:alphaModFix/>
                </a:blip>
                <a:stretch>
                  <a:fillRect/>
                </a:stretch>
              </p:blipFill>
              <p:spPr>
                <a:xfrm>
                  <a:off x="956487" y="5158388"/>
                  <a:ext cx="551650" cy="553186"/>
                </a:xfrm>
                <a:prstGeom prst="rect">
                  <a:avLst/>
                </a:prstGeom>
                <a:noFill/>
                <a:ln>
                  <a:noFill/>
                </a:ln>
              </p:spPr>
            </p:pic>
            <p:pic>
              <p:nvPicPr>
                <p:cNvPr id="3544" name="Google Shape;3544;p264"/>
                <p:cNvPicPr preferRelativeResize="0"/>
                <p:nvPr/>
              </p:nvPicPr>
              <p:blipFill>
                <a:blip r:embed="rId4">
                  <a:alphaModFix/>
                </a:blip>
                <a:stretch>
                  <a:fillRect/>
                </a:stretch>
              </p:blipFill>
              <p:spPr>
                <a:xfrm>
                  <a:off x="1021920" y="3821328"/>
                  <a:ext cx="462888" cy="464181"/>
                </a:xfrm>
                <a:prstGeom prst="rect">
                  <a:avLst/>
                </a:prstGeom>
                <a:noFill/>
                <a:ln>
                  <a:noFill/>
                </a:ln>
              </p:spPr>
            </p:pic>
            <p:sp>
              <p:nvSpPr>
                <p:cNvPr id="3545" name="Google Shape;3545;p264"/>
                <p:cNvSpPr txBox="1"/>
                <p:nvPr/>
              </p:nvSpPr>
              <p:spPr>
                <a:xfrm>
                  <a:off x="1523600" y="3736794"/>
                  <a:ext cx="2140800" cy="548700"/>
                </a:xfrm>
                <a:prstGeom prst="rect">
                  <a:avLst/>
                </a:prstGeom>
                <a:noFill/>
                <a:ln>
                  <a:noFill/>
                </a:ln>
              </p:spPr>
              <p:txBody>
                <a:bodyPr anchorCtr="0" anchor="b" bIns="45700" lIns="0" spcFirstLastPara="1" rIns="0" wrap="square" tIns="0">
                  <a:noAutofit/>
                </a:bodyPr>
                <a:lstStyle/>
                <a:p>
                  <a:pPr indent="0" lvl="0" marL="0" rtl="0" algn="l">
                    <a:lnSpc>
                      <a:spcPct val="115000"/>
                    </a:lnSpc>
                    <a:spcBef>
                      <a:spcPts val="0"/>
                    </a:spcBef>
                    <a:spcAft>
                      <a:spcPts val="0"/>
                    </a:spcAft>
                    <a:buNone/>
                  </a:pPr>
                  <a:r>
                    <a:rPr lang="en" sz="1900">
                      <a:solidFill>
                        <a:srgbClr val="EE0000"/>
                      </a:solidFill>
                      <a:latin typeface="Red Hat Text"/>
                      <a:ea typeface="Red Hat Text"/>
                      <a:cs typeface="Red Hat Text"/>
                      <a:sym typeface="Red Hat Text"/>
                    </a:rPr>
                    <a:t>Disruption Budget</a:t>
                  </a:r>
                  <a:endParaRPr sz="1900">
                    <a:solidFill>
                      <a:srgbClr val="EE0000"/>
                    </a:solidFill>
                    <a:latin typeface="Red Hat Text"/>
                    <a:ea typeface="Red Hat Text"/>
                    <a:cs typeface="Red Hat Text"/>
                    <a:sym typeface="Red Hat Text"/>
                  </a:endParaRPr>
                </a:p>
              </p:txBody>
            </p:sp>
            <p:sp>
              <p:nvSpPr>
                <p:cNvPr id="3546" name="Google Shape;3546;p264"/>
                <p:cNvSpPr txBox="1"/>
                <p:nvPr/>
              </p:nvSpPr>
              <p:spPr>
                <a:xfrm>
                  <a:off x="1573575" y="3243781"/>
                  <a:ext cx="2140800" cy="548700"/>
                </a:xfrm>
                <a:prstGeom prst="rect">
                  <a:avLst/>
                </a:prstGeom>
                <a:noFill/>
                <a:ln>
                  <a:noFill/>
                </a:ln>
              </p:spPr>
              <p:txBody>
                <a:bodyPr anchorCtr="0" anchor="b" bIns="45700" lIns="0" spcFirstLastPara="1" rIns="0" wrap="square" tIns="0">
                  <a:noAutofit/>
                </a:bodyPr>
                <a:lstStyle/>
                <a:p>
                  <a:pPr indent="0" lvl="0" marL="0" rtl="0" algn="l">
                    <a:lnSpc>
                      <a:spcPct val="115000"/>
                    </a:lnSpc>
                    <a:spcBef>
                      <a:spcPts val="0"/>
                    </a:spcBef>
                    <a:spcAft>
                      <a:spcPts val="0"/>
                    </a:spcAft>
                    <a:buNone/>
                  </a:pPr>
                  <a:r>
                    <a:rPr lang="en" sz="1900">
                      <a:solidFill>
                        <a:srgbClr val="EE0000"/>
                      </a:solidFill>
                      <a:latin typeface="Red Hat Text"/>
                      <a:ea typeface="Red Hat Text"/>
                      <a:cs typeface="Red Hat Text"/>
                      <a:sym typeface="Red Hat Text"/>
                    </a:rPr>
                    <a:t>Logging/</a:t>
                  </a:r>
                  <a:endParaRPr sz="1900">
                    <a:solidFill>
                      <a:srgbClr val="EE0000"/>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lang="en" sz="1900">
                      <a:solidFill>
                        <a:srgbClr val="EE0000"/>
                      </a:solidFill>
                      <a:latin typeface="Red Hat Text"/>
                      <a:ea typeface="Red Hat Text"/>
                      <a:cs typeface="Red Hat Text"/>
                      <a:sym typeface="Red Hat Text"/>
                    </a:rPr>
                    <a:t>Monitoring/Alerts</a:t>
                  </a:r>
                  <a:endParaRPr sz="1900">
                    <a:solidFill>
                      <a:srgbClr val="EE0000"/>
                    </a:solidFill>
                    <a:latin typeface="Red Hat Text"/>
                    <a:ea typeface="Red Hat Text"/>
                    <a:cs typeface="Red Hat Text"/>
                    <a:sym typeface="Red Hat Text"/>
                  </a:endParaRPr>
                </a:p>
              </p:txBody>
            </p:sp>
            <p:pic>
              <p:nvPicPr>
                <p:cNvPr id="3547" name="Google Shape;3547;p264"/>
                <p:cNvPicPr preferRelativeResize="0"/>
                <p:nvPr/>
              </p:nvPicPr>
              <p:blipFill>
                <a:blip r:embed="rId5">
                  <a:alphaModFix/>
                </a:blip>
                <a:stretch>
                  <a:fillRect/>
                </a:stretch>
              </p:blipFill>
              <p:spPr>
                <a:xfrm>
                  <a:off x="1021937" y="3183383"/>
                  <a:ext cx="551650" cy="553186"/>
                </a:xfrm>
                <a:prstGeom prst="rect">
                  <a:avLst/>
                </a:prstGeom>
                <a:noFill/>
                <a:ln>
                  <a:noFill/>
                </a:ln>
              </p:spPr>
            </p:pic>
            <p:sp>
              <p:nvSpPr>
                <p:cNvPr id="3548" name="Google Shape;3548;p264"/>
                <p:cNvSpPr txBox="1"/>
                <p:nvPr/>
              </p:nvSpPr>
              <p:spPr>
                <a:xfrm>
                  <a:off x="1508125" y="4637531"/>
                  <a:ext cx="2140800" cy="548700"/>
                </a:xfrm>
                <a:prstGeom prst="rect">
                  <a:avLst/>
                </a:prstGeom>
                <a:noFill/>
                <a:ln>
                  <a:noFill/>
                </a:ln>
              </p:spPr>
              <p:txBody>
                <a:bodyPr anchorCtr="0" anchor="b" bIns="45700" lIns="0" spcFirstLastPara="1" rIns="0" wrap="square" tIns="0">
                  <a:noAutofit/>
                </a:bodyPr>
                <a:lstStyle/>
                <a:p>
                  <a:pPr indent="0" lvl="0" marL="0" rtl="0" algn="l">
                    <a:lnSpc>
                      <a:spcPct val="115000"/>
                    </a:lnSpc>
                    <a:spcBef>
                      <a:spcPts val="0"/>
                    </a:spcBef>
                    <a:spcAft>
                      <a:spcPts val="0"/>
                    </a:spcAft>
                    <a:buNone/>
                  </a:pPr>
                  <a:r>
                    <a:rPr lang="en" sz="1900">
                      <a:solidFill>
                        <a:srgbClr val="EE0000"/>
                      </a:solidFill>
                      <a:latin typeface="Red Hat Text"/>
                      <a:ea typeface="Red Hat Text"/>
                      <a:cs typeface="Red Hat Text"/>
                      <a:sym typeface="Red Hat Text"/>
                    </a:rPr>
                    <a:t>Request/Limit</a:t>
                  </a:r>
                  <a:endParaRPr sz="1900">
                    <a:solidFill>
                      <a:srgbClr val="EE0000"/>
                    </a:solidFill>
                    <a:latin typeface="Red Hat Text"/>
                    <a:ea typeface="Red Hat Text"/>
                    <a:cs typeface="Red Hat Text"/>
                    <a:sym typeface="Red Hat Text"/>
                  </a:endParaRPr>
                </a:p>
              </p:txBody>
            </p:sp>
            <p:pic>
              <p:nvPicPr>
                <p:cNvPr id="3549" name="Google Shape;3549;p264"/>
                <p:cNvPicPr preferRelativeResize="0"/>
                <p:nvPr/>
              </p:nvPicPr>
              <p:blipFill>
                <a:blip r:embed="rId6">
                  <a:alphaModFix/>
                </a:blip>
                <a:stretch>
                  <a:fillRect/>
                </a:stretch>
              </p:blipFill>
              <p:spPr>
                <a:xfrm>
                  <a:off x="992203" y="4721875"/>
                  <a:ext cx="480189" cy="480189"/>
                </a:xfrm>
                <a:prstGeom prst="rect">
                  <a:avLst/>
                </a:prstGeom>
                <a:noFill/>
                <a:ln>
                  <a:noFill/>
                </a:ln>
              </p:spPr>
            </p:pic>
            <p:sp>
              <p:nvSpPr>
                <p:cNvPr id="3550" name="Google Shape;3550;p264"/>
                <p:cNvSpPr txBox="1"/>
                <p:nvPr/>
              </p:nvSpPr>
              <p:spPr>
                <a:xfrm>
                  <a:off x="1523613" y="4158813"/>
                  <a:ext cx="2611500" cy="548700"/>
                </a:xfrm>
                <a:prstGeom prst="rect">
                  <a:avLst/>
                </a:prstGeom>
                <a:noFill/>
                <a:ln>
                  <a:noFill/>
                </a:ln>
              </p:spPr>
              <p:txBody>
                <a:bodyPr anchorCtr="0" anchor="b" bIns="45700" lIns="0" spcFirstLastPara="1" rIns="0" wrap="square" tIns="0">
                  <a:noAutofit/>
                </a:bodyPr>
                <a:lstStyle/>
                <a:p>
                  <a:pPr indent="0" lvl="0" marL="0" rtl="0" algn="l">
                    <a:lnSpc>
                      <a:spcPct val="115000"/>
                    </a:lnSpc>
                    <a:spcBef>
                      <a:spcPts val="0"/>
                    </a:spcBef>
                    <a:spcAft>
                      <a:spcPts val="0"/>
                    </a:spcAft>
                    <a:buNone/>
                  </a:pPr>
                  <a:r>
                    <a:rPr lang="en" sz="1900">
                      <a:solidFill>
                        <a:srgbClr val="EE0000"/>
                      </a:solidFill>
                      <a:latin typeface="Red Hat Text"/>
                      <a:ea typeface="Red Hat Text"/>
                      <a:cs typeface="Red Hat Text"/>
                      <a:sym typeface="Red Hat Text"/>
                    </a:rPr>
                    <a:t>Liveness/Readiness</a:t>
                  </a:r>
                  <a:endParaRPr sz="1900">
                    <a:solidFill>
                      <a:srgbClr val="EE0000"/>
                    </a:solidFill>
                    <a:latin typeface="Red Hat Text"/>
                    <a:ea typeface="Red Hat Text"/>
                    <a:cs typeface="Red Hat Text"/>
                    <a:sym typeface="Red Hat Text"/>
                  </a:endParaRPr>
                </a:p>
              </p:txBody>
            </p:sp>
          </p:grpSp>
        </p:grpSp>
        <p:sp>
          <p:nvSpPr>
            <p:cNvPr id="3551" name="Google Shape;3551;p264"/>
            <p:cNvSpPr txBox="1"/>
            <p:nvPr/>
          </p:nvSpPr>
          <p:spPr>
            <a:xfrm>
              <a:off x="3056625" y="1531544"/>
              <a:ext cx="2140800" cy="548700"/>
            </a:xfrm>
            <a:prstGeom prst="rect">
              <a:avLst/>
            </a:prstGeom>
            <a:noFill/>
            <a:ln>
              <a:noFill/>
            </a:ln>
          </p:spPr>
          <p:txBody>
            <a:bodyPr anchorCtr="0" anchor="b" bIns="45700" lIns="0" spcFirstLastPara="1" rIns="0" wrap="square" tIns="0">
              <a:noAutofit/>
            </a:bodyPr>
            <a:lstStyle/>
            <a:p>
              <a:pPr indent="0" lvl="0" marL="0" rtl="0" algn="l">
                <a:lnSpc>
                  <a:spcPct val="115000"/>
                </a:lnSpc>
                <a:spcBef>
                  <a:spcPts val="0"/>
                </a:spcBef>
                <a:spcAft>
                  <a:spcPts val="0"/>
                </a:spcAft>
                <a:buNone/>
              </a:pPr>
              <a:r>
                <a:rPr lang="en" sz="1900">
                  <a:solidFill>
                    <a:srgbClr val="EE0000"/>
                  </a:solidFill>
                  <a:latin typeface="Red Hat Text"/>
                  <a:ea typeface="Red Hat Text"/>
                  <a:cs typeface="Red Hat Text"/>
                  <a:sym typeface="Red Hat Text"/>
                </a:rPr>
                <a:t>Auto Secure Apps</a:t>
              </a:r>
              <a:endParaRPr sz="1900">
                <a:solidFill>
                  <a:srgbClr val="EE0000"/>
                </a:solidFill>
                <a:latin typeface="Red Hat Text"/>
                <a:ea typeface="Red Hat Text"/>
                <a:cs typeface="Red Hat Text"/>
                <a:sym typeface="Red Hat Text"/>
              </a:endParaRPr>
            </a:p>
          </p:txBody>
        </p:sp>
        <p:pic>
          <p:nvPicPr>
            <p:cNvPr id="3552" name="Google Shape;3552;p264"/>
            <p:cNvPicPr preferRelativeResize="0"/>
            <p:nvPr/>
          </p:nvPicPr>
          <p:blipFill>
            <a:blip r:embed="rId6">
              <a:alphaModFix/>
            </a:blip>
            <a:stretch>
              <a:fillRect/>
            </a:stretch>
          </p:blipFill>
          <p:spPr>
            <a:xfrm>
              <a:off x="2503628" y="1600038"/>
              <a:ext cx="480189" cy="480189"/>
            </a:xfrm>
            <a:prstGeom prst="rect">
              <a:avLst/>
            </a:prstGeom>
            <a:noFill/>
            <a:ln>
              <a:noFill/>
            </a:ln>
          </p:spPr>
        </p:pic>
      </p:grpSp>
      <p:grpSp>
        <p:nvGrpSpPr>
          <p:cNvPr id="3553" name="Google Shape;3553;p264"/>
          <p:cNvGrpSpPr/>
          <p:nvPr/>
        </p:nvGrpSpPr>
        <p:grpSpPr>
          <a:xfrm>
            <a:off x="943750" y="4826475"/>
            <a:ext cx="4356600" cy="1204200"/>
            <a:chOff x="943750" y="4826475"/>
            <a:chExt cx="4356600" cy="1204200"/>
          </a:xfrm>
        </p:grpSpPr>
        <p:sp>
          <p:nvSpPr>
            <p:cNvPr id="3554" name="Google Shape;3554;p264"/>
            <p:cNvSpPr/>
            <p:nvPr/>
          </p:nvSpPr>
          <p:spPr>
            <a:xfrm>
              <a:off x="943750" y="4826475"/>
              <a:ext cx="4356600" cy="120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55" name="Google Shape;3555;p264"/>
            <p:cNvPicPr preferRelativeResize="0"/>
            <p:nvPr/>
          </p:nvPicPr>
          <p:blipFill>
            <a:blip r:embed="rId7">
              <a:alphaModFix/>
            </a:blip>
            <a:stretch>
              <a:fillRect/>
            </a:stretch>
          </p:blipFill>
          <p:spPr>
            <a:xfrm>
              <a:off x="1088525" y="5126138"/>
              <a:ext cx="4067052" cy="604875"/>
            </a:xfrm>
            <a:prstGeom prst="rect">
              <a:avLst/>
            </a:prstGeom>
            <a:noFill/>
            <a:ln>
              <a:noFill/>
            </a:ln>
          </p:spPr>
        </p:pic>
      </p:grpSp>
      <p:pic>
        <p:nvPicPr>
          <p:cNvPr id="3556" name="Google Shape;3556;p264"/>
          <p:cNvPicPr preferRelativeResize="0"/>
          <p:nvPr/>
        </p:nvPicPr>
        <p:blipFill rotWithShape="1">
          <a:blip r:embed="rId8">
            <a:alphaModFix/>
          </a:blip>
          <a:srcRect b="139" l="0" r="0" t="139"/>
          <a:stretch/>
        </p:blipFill>
        <p:spPr>
          <a:xfrm>
            <a:off x="5845810" y="3012404"/>
            <a:ext cx="1141200" cy="1141167"/>
          </a:xfrm>
          <a:prstGeom prst="rect">
            <a:avLst/>
          </a:prstGeom>
          <a:noFill/>
          <a:ln>
            <a:noFill/>
          </a:ln>
        </p:spPr>
      </p:pic>
      <p:grpSp>
        <p:nvGrpSpPr>
          <p:cNvPr id="3557" name="Google Shape;3557;p264"/>
          <p:cNvGrpSpPr/>
          <p:nvPr/>
        </p:nvGrpSpPr>
        <p:grpSpPr>
          <a:xfrm>
            <a:off x="7465026" y="1488050"/>
            <a:ext cx="3520849" cy="1295756"/>
            <a:chOff x="7465026" y="1488050"/>
            <a:chExt cx="3520849" cy="1295756"/>
          </a:xfrm>
        </p:grpSpPr>
        <p:grpSp>
          <p:nvGrpSpPr>
            <p:cNvPr id="3558" name="Google Shape;3558;p264"/>
            <p:cNvGrpSpPr/>
            <p:nvPr/>
          </p:nvGrpSpPr>
          <p:grpSpPr>
            <a:xfrm>
              <a:off x="7465026" y="1490269"/>
              <a:ext cx="3520849" cy="1293537"/>
              <a:chOff x="7465026" y="1490269"/>
              <a:chExt cx="3520849" cy="1293537"/>
            </a:xfrm>
          </p:grpSpPr>
          <p:pic>
            <p:nvPicPr>
              <p:cNvPr id="3559" name="Google Shape;3559;p264"/>
              <p:cNvPicPr preferRelativeResize="0"/>
              <p:nvPr/>
            </p:nvPicPr>
            <p:blipFill rotWithShape="1">
              <a:blip r:embed="rId9">
                <a:alphaModFix/>
              </a:blip>
              <a:srcRect b="0" l="0" r="0" t="0"/>
              <a:stretch/>
            </p:blipFill>
            <p:spPr>
              <a:xfrm>
                <a:off x="7465026" y="1507456"/>
                <a:ext cx="1276350" cy="1276350"/>
              </a:xfrm>
              <a:prstGeom prst="rect">
                <a:avLst/>
              </a:prstGeom>
              <a:noFill/>
              <a:ln>
                <a:noFill/>
              </a:ln>
            </p:spPr>
          </p:pic>
          <p:sp>
            <p:nvSpPr>
              <p:cNvPr id="3560" name="Google Shape;3560;p264"/>
              <p:cNvSpPr txBox="1"/>
              <p:nvPr/>
            </p:nvSpPr>
            <p:spPr>
              <a:xfrm>
                <a:off x="8845075" y="1490269"/>
                <a:ext cx="2140800" cy="548700"/>
              </a:xfrm>
              <a:prstGeom prst="rect">
                <a:avLst/>
              </a:prstGeom>
              <a:noFill/>
              <a:ln>
                <a:noFill/>
              </a:ln>
            </p:spPr>
            <p:txBody>
              <a:bodyPr anchorCtr="0" anchor="b" bIns="45700" lIns="0" spcFirstLastPara="1" rIns="0" wrap="square" tIns="0">
                <a:noAutofit/>
              </a:bodyPr>
              <a:lstStyle/>
              <a:p>
                <a:pPr indent="0" lvl="0" marL="0" rtl="0" algn="l">
                  <a:lnSpc>
                    <a:spcPct val="115000"/>
                  </a:lnSpc>
                  <a:spcBef>
                    <a:spcPts val="0"/>
                  </a:spcBef>
                  <a:spcAft>
                    <a:spcPts val="0"/>
                  </a:spcAft>
                  <a:buNone/>
                </a:pPr>
                <a:r>
                  <a:rPr lang="en" sz="1900">
                    <a:solidFill>
                      <a:srgbClr val="EE0000"/>
                    </a:solidFill>
                    <a:latin typeface="Red Hat Text"/>
                    <a:ea typeface="Red Hat Text"/>
                    <a:cs typeface="Red Hat Text"/>
                    <a:sym typeface="Red Hat Text"/>
                  </a:rPr>
                  <a:t>Reliability</a:t>
                </a:r>
                <a:endParaRPr sz="1900">
                  <a:solidFill>
                    <a:srgbClr val="EE0000"/>
                  </a:solidFill>
                  <a:latin typeface="Red Hat Text"/>
                  <a:ea typeface="Red Hat Text"/>
                  <a:cs typeface="Red Hat Text"/>
                  <a:sym typeface="Red Hat Text"/>
                </a:endParaRPr>
              </a:p>
            </p:txBody>
          </p:sp>
          <p:sp>
            <p:nvSpPr>
              <p:cNvPr id="3561" name="Google Shape;3561;p264"/>
              <p:cNvSpPr txBox="1"/>
              <p:nvPr/>
            </p:nvSpPr>
            <p:spPr>
              <a:xfrm>
                <a:off x="8845075" y="2099869"/>
                <a:ext cx="2140800" cy="548700"/>
              </a:xfrm>
              <a:prstGeom prst="rect">
                <a:avLst/>
              </a:prstGeom>
              <a:noFill/>
              <a:ln>
                <a:noFill/>
              </a:ln>
            </p:spPr>
            <p:txBody>
              <a:bodyPr anchorCtr="0" anchor="b" bIns="45700" lIns="0" spcFirstLastPara="1" rIns="0" wrap="square" tIns="0">
                <a:noAutofit/>
              </a:bodyPr>
              <a:lstStyle/>
              <a:p>
                <a:pPr indent="0" lvl="0" marL="0" rtl="0" algn="l">
                  <a:lnSpc>
                    <a:spcPct val="115000"/>
                  </a:lnSpc>
                  <a:spcBef>
                    <a:spcPts val="0"/>
                  </a:spcBef>
                  <a:spcAft>
                    <a:spcPts val="0"/>
                  </a:spcAft>
                  <a:buNone/>
                </a:pPr>
                <a:r>
                  <a:rPr lang="en" sz="1900">
                    <a:solidFill>
                      <a:srgbClr val="EE0000"/>
                    </a:solidFill>
                    <a:latin typeface="Red Hat Text"/>
                    <a:ea typeface="Red Hat Text"/>
                    <a:cs typeface="Red Hat Text"/>
                    <a:sym typeface="Red Hat Text"/>
                  </a:rPr>
                  <a:t>Downtime</a:t>
                </a:r>
                <a:endParaRPr sz="1900">
                  <a:solidFill>
                    <a:srgbClr val="EE0000"/>
                  </a:solidFill>
                  <a:latin typeface="Red Hat Text"/>
                  <a:ea typeface="Red Hat Text"/>
                  <a:cs typeface="Red Hat Text"/>
                  <a:sym typeface="Red Hat Text"/>
                </a:endParaRPr>
              </a:p>
            </p:txBody>
          </p:sp>
        </p:grpSp>
        <p:sp>
          <p:nvSpPr>
            <p:cNvPr id="3562" name="Google Shape;3562;p264"/>
            <p:cNvSpPr/>
            <p:nvPr/>
          </p:nvSpPr>
          <p:spPr>
            <a:xfrm>
              <a:off x="9901175" y="1488050"/>
              <a:ext cx="375000" cy="548700"/>
            </a:xfrm>
            <a:prstGeom prst="upArrow">
              <a:avLst>
                <a:gd fmla="val 50000" name="adj1"/>
                <a:gd fmla="val 50000" name="adj2"/>
              </a:avLst>
            </a:prstGeom>
            <a:solidFill>
              <a:srgbClr val="FF0000"/>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264"/>
            <p:cNvSpPr/>
            <p:nvPr/>
          </p:nvSpPr>
          <p:spPr>
            <a:xfrm rot="10800000">
              <a:off x="10033600" y="2135613"/>
              <a:ext cx="375000" cy="548700"/>
            </a:xfrm>
            <a:prstGeom prst="upArrow">
              <a:avLst>
                <a:gd fmla="val 50000" name="adj1"/>
                <a:gd fmla="val 50000" name="adj2"/>
              </a:avLst>
            </a:prstGeom>
            <a:solidFill>
              <a:srgbClr val="FF0000"/>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4" name="Google Shape;3564;p264"/>
          <p:cNvGrpSpPr/>
          <p:nvPr/>
        </p:nvGrpSpPr>
        <p:grpSpPr>
          <a:xfrm>
            <a:off x="7501098" y="2979305"/>
            <a:ext cx="3856277" cy="1204200"/>
            <a:chOff x="7501098" y="2979305"/>
            <a:chExt cx="3856277" cy="1204200"/>
          </a:xfrm>
        </p:grpSpPr>
        <p:pic>
          <p:nvPicPr>
            <p:cNvPr id="3565" name="Google Shape;3565;p264"/>
            <p:cNvPicPr preferRelativeResize="0"/>
            <p:nvPr/>
          </p:nvPicPr>
          <p:blipFill rotWithShape="1">
            <a:blip r:embed="rId10">
              <a:alphaModFix/>
            </a:blip>
            <a:srcRect b="0" l="0" r="0" t="0"/>
            <a:stretch/>
          </p:blipFill>
          <p:spPr>
            <a:xfrm>
              <a:off x="7501098" y="2979305"/>
              <a:ext cx="1204200" cy="1204200"/>
            </a:xfrm>
            <a:prstGeom prst="rect">
              <a:avLst/>
            </a:prstGeom>
            <a:noFill/>
            <a:ln>
              <a:noFill/>
            </a:ln>
          </p:spPr>
        </p:pic>
        <p:sp>
          <p:nvSpPr>
            <p:cNvPr id="3566" name="Google Shape;3566;p264"/>
            <p:cNvSpPr txBox="1"/>
            <p:nvPr/>
          </p:nvSpPr>
          <p:spPr>
            <a:xfrm>
              <a:off x="8845075" y="3394994"/>
              <a:ext cx="2140800" cy="548700"/>
            </a:xfrm>
            <a:prstGeom prst="rect">
              <a:avLst/>
            </a:prstGeom>
            <a:noFill/>
            <a:ln>
              <a:noFill/>
            </a:ln>
          </p:spPr>
          <p:txBody>
            <a:bodyPr anchorCtr="0" anchor="b" bIns="45700" lIns="0" spcFirstLastPara="1" rIns="0" wrap="square" tIns="0">
              <a:noAutofit/>
            </a:bodyPr>
            <a:lstStyle/>
            <a:p>
              <a:pPr indent="0" lvl="0" marL="0" rtl="0" algn="l">
                <a:lnSpc>
                  <a:spcPct val="115000"/>
                </a:lnSpc>
                <a:spcBef>
                  <a:spcPts val="0"/>
                </a:spcBef>
                <a:spcAft>
                  <a:spcPts val="0"/>
                </a:spcAft>
                <a:buNone/>
              </a:pPr>
              <a:r>
                <a:rPr lang="en" sz="1900">
                  <a:solidFill>
                    <a:srgbClr val="EE0000"/>
                  </a:solidFill>
                  <a:latin typeface="Red Hat Text"/>
                  <a:ea typeface="Red Hat Text"/>
                  <a:cs typeface="Red Hat Text"/>
                  <a:sym typeface="Red Hat Text"/>
                </a:rPr>
                <a:t>Security by default</a:t>
              </a:r>
              <a:endParaRPr sz="1900">
                <a:solidFill>
                  <a:srgbClr val="EE0000"/>
                </a:solidFill>
                <a:latin typeface="Red Hat Text"/>
                <a:ea typeface="Red Hat Text"/>
                <a:cs typeface="Red Hat Text"/>
                <a:sym typeface="Red Hat Text"/>
              </a:endParaRPr>
            </a:p>
          </p:txBody>
        </p:sp>
        <p:sp>
          <p:nvSpPr>
            <p:cNvPr id="3567" name="Google Shape;3567;p264"/>
            <p:cNvSpPr/>
            <p:nvPr/>
          </p:nvSpPr>
          <p:spPr>
            <a:xfrm>
              <a:off x="10982375" y="3394988"/>
              <a:ext cx="375000" cy="548700"/>
            </a:xfrm>
            <a:prstGeom prst="upArrow">
              <a:avLst>
                <a:gd fmla="val 50000" name="adj1"/>
                <a:gd fmla="val 50000" name="adj2"/>
              </a:avLst>
            </a:prstGeom>
            <a:solidFill>
              <a:srgbClr val="FF0000"/>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8" name="Google Shape;3568;p264"/>
          <p:cNvGrpSpPr/>
          <p:nvPr/>
        </p:nvGrpSpPr>
        <p:grpSpPr>
          <a:xfrm>
            <a:off x="7532600" y="4640700"/>
            <a:ext cx="3723425" cy="1141172"/>
            <a:chOff x="7532600" y="4640700"/>
            <a:chExt cx="3723425" cy="1141172"/>
          </a:xfrm>
        </p:grpSpPr>
        <p:pic>
          <p:nvPicPr>
            <p:cNvPr id="3569" name="Google Shape;3569;p264"/>
            <p:cNvPicPr preferRelativeResize="0"/>
            <p:nvPr/>
          </p:nvPicPr>
          <p:blipFill rotWithShape="1">
            <a:blip r:embed="rId11">
              <a:alphaModFix/>
            </a:blip>
            <a:srcRect b="0" l="0" r="0" t="0"/>
            <a:stretch/>
          </p:blipFill>
          <p:spPr>
            <a:xfrm>
              <a:off x="7532600" y="4640700"/>
              <a:ext cx="1141200" cy="1141172"/>
            </a:xfrm>
            <a:prstGeom prst="rect">
              <a:avLst/>
            </a:prstGeom>
            <a:noFill/>
            <a:ln>
              <a:noFill/>
            </a:ln>
          </p:spPr>
        </p:pic>
        <p:sp>
          <p:nvSpPr>
            <p:cNvPr id="3570" name="Google Shape;3570;p264"/>
            <p:cNvSpPr txBox="1"/>
            <p:nvPr/>
          </p:nvSpPr>
          <p:spPr>
            <a:xfrm>
              <a:off x="8845075" y="4994919"/>
              <a:ext cx="2140800" cy="548700"/>
            </a:xfrm>
            <a:prstGeom prst="rect">
              <a:avLst/>
            </a:prstGeom>
            <a:noFill/>
            <a:ln>
              <a:noFill/>
            </a:ln>
          </p:spPr>
          <p:txBody>
            <a:bodyPr anchorCtr="0" anchor="b" bIns="45700" lIns="0" spcFirstLastPara="1" rIns="0" wrap="square" tIns="0">
              <a:noAutofit/>
            </a:bodyPr>
            <a:lstStyle/>
            <a:p>
              <a:pPr indent="0" lvl="0" marL="0" rtl="0" algn="l">
                <a:lnSpc>
                  <a:spcPct val="115000"/>
                </a:lnSpc>
                <a:spcBef>
                  <a:spcPts val="0"/>
                </a:spcBef>
                <a:spcAft>
                  <a:spcPts val="0"/>
                </a:spcAft>
                <a:buNone/>
              </a:pPr>
              <a:r>
                <a:rPr lang="en" sz="1900">
                  <a:solidFill>
                    <a:srgbClr val="EE0000"/>
                  </a:solidFill>
                  <a:latin typeface="Red Hat Text"/>
                  <a:ea typeface="Red Hat Text"/>
                  <a:cs typeface="Red Hat Text"/>
                  <a:sym typeface="Red Hat Text"/>
                </a:rPr>
                <a:t>You &amp; Your customer happy :)</a:t>
              </a:r>
              <a:endParaRPr sz="1900">
                <a:solidFill>
                  <a:srgbClr val="EE0000"/>
                </a:solidFill>
                <a:latin typeface="Red Hat Text"/>
                <a:ea typeface="Red Hat Text"/>
                <a:cs typeface="Red Hat Text"/>
                <a:sym typeface="Red Hat Text"/>
              </a:endParaRPr>
            </a:p>
          </p:txBody>
        </p:sp>
        <p:sp>
          <p:nvSpPr>
            <p:cNvPr id="3571" name="Google Shape;3571;p264"/>
            <p:cNvSpPr/>
            <p:nvPr/>
          </p:nvSpPr>
          <p:spPr>
            <a:xfrm>
              <a:off x="10881025" y="4881750"/>
              <a:ext cx="375000" cy="548700"/>
            </a:xfrm>
            <a:prstGeom prst="upArrow">
              <a:avLst>
                <a:gd fmla="val 50000" name="adj1"/>
                <a:gd fmla="val 50000" name="adj2"/>
              </a:avLst>
            </a:prstGeom>
            <a:solidFill>
              <a:srgbClr val="FF0000"/>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3"/>
                                        </p:tgtEl>
                                        <p:attrNameLst>
                                          <p:attrName>style.visibility</p:attrName>
                                        </p:attrNameLst>
                                      </p:cBhvr>
                                      <p:to>
                                        <p:strVal val="visible"/>
                                      </p:to>
                                    </p:set>
                                    <p:animEffect filter="fade" transition="in">
                                      <p:cBhvr>
                                        <p:cTn dur="1000"/>
                                        <p:tgtEl>
                                          <p:spTgt spid="355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534"/>
                                        </p:tgtEl>
                                        <p:attrNameLst>
                                          <p:attrName>style.visibility</p:attrName>
                                        </p:attrNameLst>
                                      </p:cBhvr>
                                      <p:to>
                                        <p:strVal val="visible"/>
                                      </p:to>
                                    </p:set>
                                    <p:animEffect filter="fade" transition="in">
                                      <p:cBhvr>
                                        <p:cTn dur="1000"/>
                                        <p:tgtEl>
                                          <p:spTgt spid="353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537"/>
                                        </p:tgtEl>
                                        <p:attrNameLst>
                                          <p:attrName>style.visibility</p:attrName>
                                        </p:attrNameLst>
                                      </p:cBhvr>
                                      <p:to>
                                        <p:strVal val="visible"/>
                                      </p:to>
                                    </p:set>
                                    <p:animEffect filter="fade" transition="in">
                                      <p:cBhvr>
                                        <p:cTn dur="1000"/>
                                        <p:tgtEl>
                                          <p:spTgt spid="35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6"/>
                                        </p:tgtEl>
                                        <p:attrNameLst>
                                          <p:attrName>style.visibility</p:attrName>
                                        </p:attrNameLst>
                                      </p:cBhvr>
                                      <p:to>
                                        <p:strVal val="visible"/>
                                      </p:to>
                                    </p:set>
                                    <p:animEffect filter="fade" transition="in">
                                      <p:cBhvr>
                                        <p:cTn dur="1000"/>
                                        <p:tgtEl>
                                          <p:spTgt spid="355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557"/>
                                        </p:tgtEl>
                                        <p:attrNameLst>
                                          <p:attrName>style.visibility</p:attrName>
                                        </p:attrNameLst>
                                      </p:cBhvr>
                                      <p:to>
                                        <p:strVal val="visible"/>
                                      </p:to>
                                    </p:set>
                                    <p:animEffect filter="fade" transition="in">
                                      <p:cBhvr>
                                        <p:cTn dur="1000"/>
                                        <p:tgtEl>
                                          <p:spTgt spid="355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564"/>
                                        </p:tgtEl>
                                        <p:attrNameLst>
                                          <p:attrName>style.visibility</p:attrName>
                                        </p:attrNameLst>
                                      </p:cBhvr>
                                      <p:to>
                                        <p:strVal val="visible"/>
                                      </p:to>
                                    </p:set>
                                    <p:animEffect filter="fade" transition="in">
                                      <p:cBhvr>
                                        <p:cTn dur="1000"/>
                                        <p:tgtEl>
                                          <p:spTgt spid="3564"/>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568"/>
                                        </p:tgtEl>
                                        <p:attrNameLst>
                                          <p:attrName>style.visibility</p:attrName>
                                        </p:attrNameLst>
                                      </p:cBhvr>
                                      <p:to>
                                        <p:strVal val="visible"/>
                                      </p:to>
                                    </p:set>
                                    <p:animEffect filter="fade" transition="in">
                                      <p:cBhvr>
                                        <p:cTn dur="1000"/>
                                        <p:tgtEl>
                                          <p:spTgt spid="35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5" name="Shape 3575"/>
        <p:cNvGrpSpPr/>
        <p:nvPr/>
      </p:nvGrpSpPr>
      <p:grpSpPr>
        <a:xfrm>
          <a:off x="0" y="0"/>
          <a:ext cx="0" cy="0"/>
          <a:chOff x="0" y="0"/>
          <a:chExt cx="0" cy="0"/>
        </a:xfrm>
      </p:grpSpPr>
      <p:sp>
        <p:nvSpPr>
          <p:cNvPr id="3576" name="Google Shape;3576;p26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577" name="Google Shape;3577;p265"/>
          <p:cNvSpPr txBox="1"/>
          <p:nvPr/>
        </p:nvSpPr>
        <p:spPr>
          <a:xfrm>
            <a:off x="7157225" y="719375"/>
            <a:ext cx="4915200" cy="1863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200">
                <a:solidFill>
                  <a:srgbClr val="CC0000"/>
                </a:solidFill>
                <a:latin typeface="Red Hat Text Medium"/>
                <a:ea typeface="Red Hat Text Medium"/>
                <a:cs typeface="Red Hat Text Medium"/>
                <a:sym typeface="Red Hat Text Medium"/>
              </a:rPr>
              <a:t>Further Reading</a:t>
            </a:r>
            <a:endParaRPr sz="2200">
              <a:solidFill>
                <a:srgbClr val="CC0000"/>
              </a:solidFill>
              <a:latin typeface="Red Hat Text Medium"/>
              <a:ea typeface="Red Hat Text Medium"/>
              <a:cs typeface="Red Hat Text Medium"/>
              <a:sym typeface="Red Hat Text Medium"/>
            </a:endParaRPr>
          </a:p>
          <a:p>
            <a:pPr indent="0" lvl="0" marL="0" rtl="0" algn="l">
              <a:spcBef>
                <a:spcPts val="0"/>
              </a:spcBef>
              <a:spcAft>
                <a:spcPts val="0"/>
              </a:spcAft>
              <a:buNone/>
            </a:pPr>
            <a:r>
              <a:rPr lang="en" sz="4200">
                <a:solidFill>
                  <a:schemeClr val="dk1"/>
                </a:solidFill>
                <a:highlight>
                  <a:srgbClr val="FFFFFF"/>
                </a:highlight>
                <a:latin typeface="Red Hat Text"/>
                <a:ea typeface="Red Hat Text"/>
                <a:cs typeface="Red Hat Text"/>
                <a:sym typeface="Red Hat Text"/>
              </a:rPr>
              <a:t>http://red.ht/3jrc5fY</a:t>
            </a:r>
            <a:endParaRPr sz="3400">
              <a:solidFill>
                <a:srgbClr val="CC0000"/>
              </a:solidFill>
              <a:latin typeface="Red Hat Text Medium"/>
              <a:ea typeface="Red Hat Text Medium"/>
              <a:cs typeface="Red Hat Text Medium"/>
              <a:sym typeface="Red Hat Text Medium"/>
            </a:endParaRPr>
          </a:p>
        </p:txBody>
      </p:sp>
      <p:pic>
        <p:nvPicPr>
          <p:cNvPr id="3578" name="Google Shape;3578;p265"/>
          <p:cNvPicPr preferRelativeResize="0"/>
          <p:nvPr/>
        </p:nvPicPr>
        <p:blipFill>
          <a:blip r:embed="rId3">
            <a:alphaModFix/>
          </a:blip>
          <a:stretch>
            <a:fillRect/>
          </a:stretch>
        </p:blipFill>
        <p:spPr>
          <a:xfrm>
            <a:off x="-10" y="0"/>
            <a:ext cx="6837710" cy="6858000"/>
          </a:xfrm>
          <a:prstGeom prst="rect">
            <a:avLst/>
          </a:prstGeom>
          <a:noFill/>
          <a:ln>
            <a:noFill/>
          </a:ln>
        </p:spPr>
      </p:pic>
      <p:sp>
        <p:nvSpPr>
          <p:cNvPr id="3579" name="Google Shape;3579;p265"/>
          <p:cNvSpPr txBox="1"/>
          <p:nvPr/>
        </p:nvSpPr>
        <p:spPr>
          <a:xfrm>
            <a:off x="7067575" y="3992225"/>
            <a:ext cx="385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ed Hat Display"/>
              <a:ea typeface="Red Hat Display"/>
              <a:cs typeface="Red Hat Display"/>
              <a:sym typeface="Red Hat Display"/>
            </a:endParaRPr>
          </a:p>
        </p:txBody>
      </p:sp>
      <p:pic>
        <p:nvPicPr>
          <p:cNvPr id="3580" name="Google Shape;3580;p265"/>
          <p:cNvPicPr preferRelativeResize="0"/>
          <p:nvPr/>
        </p:nvPicPr>
        <p:blipFill>
          <a:blip r:embed="rId4">
            <a:alphaModFix/>
          </a:blip>
          <a:stretch>
            <a:fillRect/>
          </a:stretch>
        </p:blipFill>
        <p:spPr>
          <a:xfrm>
            <a:off x="7157225" y="1823225"/>
            <a:ext cx="5034775" cy="50347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4" name="Shape 3584"/>
        <p:cNvGrpSpPr/>
        <p:nvPr/>
      </p:nvGrpSpPr>
      <p:grpSpPr>
        <a:xfrm>
          <a:off x="0" y="0"/>
          <a:ext cx="0" cy="0"/>
          <a:chOff x="0" y="0"/>
          <a:chExt cx="0" cy="0"/>
        </a:xfrm>
      </p:grpSpPr>
      <p:sp>
        <p:nvSpPr>
          <p:cNvPr id="3585" name="Google Shape;3585;p266"/>
          <p:cNvSpPr txBox="1"/>
          <p:nvPr>
            <p:ph idx="1" type="subTitle"/>
          </p:nvPr>
        </p:nvSpPr>
        <p:spPr>
          <a:xfrm>
            <a:off x="795275" y="2752400"/>
            <a:ext cx="4446300" cy="1524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Red Hat is the world’s leading provider of enterprise open source software solutions. Award-winning support, training, and consulting services make </a:t>
            </a:r>
            <a:endParaRPr/>
          </a:p>
          <a:p>
            <a:pPr indent="0" lvl="0" marL="0" rtl="0" algn="l">
              <a:spcBef>
                <a:spcPts val="2100"/>
              </a:spcBef>
              <a:spcAft>
                <a:spcPts val="2100"/>
              </a:spcAft>
              <a:buNone/>
            </a:pPr>
            <a:r>
              <a:rPr lang="en"/>
              <a:t>Red Hat a trusted adviser to the Fortune 500.</a:t>
            </a:r>
            <a:endParaRPr/>
          </a:p>
        </p:txBody>
      </p:sp>
      <p:sp>
        <p:nvSpPr>
          <p:cNvPr id="3586" name="Google Shape;3586;p266"/>
          <p:cNvSpPr txBox="1"/>
          <p:nvPr>
            <p:ph type="title"/>
          </p:nvPr>
        </p:nvSpPr>
        <p:spPr>
          <a:xfrm>
            <a:off x="795275" y="973175"/>
            <a:ext cx="5736300" cy="1524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Thank you</a:t>
            </a:r>
            <a:endParaRPr/>
          </a:p>
        </p:txBody>
      </p:sp>
      <p:sp>
        <p:nvSpPr>
          <p:cNvPr id="3587" name="Google Shape;3587;p266"/>
          <p:cNvSpPr txBox="1"/>
          <p:nvPr>
            <p:ph idx="2" type="subTitle"/>
          </p:nvPr>
        </p:nvSpPr>
        <p:spPr>
          <a:xfrm rot="5400000">
            <a:off x="9169075" y="2139150"/>
            <a:ext cx="5150400" cy="872100"/>
          </a:xfrm>
          <a:prstGeom prst="rect">
            <a:avLst/>
          </a:prstGeom>
        </p:spPr>
        <p:txBody>
          <a:bodyPr anchorCtr="0" anchor="ctr" bIns="91425" lIns="457200"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1" name="Shape 2911"/>
        <p:cNvGrpSpPr/>
        <p:nvPr/>
      </p:nvGrpSpPr>
      <p:grpSpPr>
        <a:xfrm>
          <a:off x="0" y="0"/>
          <a:ext cx="0" cy="0"/>
          <a:chOff x="0" y="0"/>
          <a:chExt cx="0" cy="0"/>
        </a:xfrm>
      </p:grpSpPr>
      <p:pic>
        <p:nvPicPr>
          <p:cNvPr id="2912" name="Google Shape;2912;p225"/>
          <p:cNvPicPr preferRelativeResize="0"/>
          <p:nvPr/>
        </p:nvPicPr>
        <p:blipFill>
          <a:blip r:embed="rId3">
            <a:alphaModFix/>
          </a:blip>
          <a:stretch>
            <a:fillRect/>
          </a:stretch>
        </p:blipFill>
        <p:spPr>
          <a:xfrm>
            <a:off x="885050" y="1488325"/>
            <a:ext cx="10421743" cy="4180452"/>
          </a:xfrm>
          <a:prstGeom prst="rect">
            <a:avLst/>
          </a:prstGeom>
          <a:noFill/>
          <a:ln>
            <a:noFill/>
          </a:ln>
        </p:spPr>
      </p:pic>
      <p:sp>
        <p:nvSpPr>
          <p:cNvPr id="2913" name="Google Shape;2913;p225"/>
          <p:cNvSpPr/>
          <p:nvPr/>
        </p:nvSpPr>
        <p:spPr>
          <a:xfrm rot="-5400000">
            <a:off x="-921525" y="3476450"/>
            <a:ext cx="3183900" cy="286500"/>
          </a:xfrm>
          <a:prstGeom prst="homePlate">
            <a:avLst>
              <a:gd fmla="val 0" name="adj"/>
            </a:avLst>
          </a:prstGeom>
          <a:noFill/>
          <a:ln>
            <a:noFill/>
          </a:ln>
        </p:spPr>
        <p:txBody>
          <a:bodyPr anchorCtr="0" anchor="ctr" bIns="91425" lIns="0" spcFirstLastPara="1" rIns="0" wrap="square" tIns="45700">
            <a:noAutofit/>
          </a:bodyPr>
          <a:lstStyle/>
          <a:p>
            <a:pPr indent="0" lvl="0" marL="0" rtl="0" algn="ctr">
              <a:spcBef>
                <a:spcPts val="0"/>
              </a:spcBef>
              <a:spcAft>
                <a:spcPts val="0"/>
              </a:spcAft>
              <a:buNone/>
            </a:pPr>
            <a:r>
              <a:rPr lang="en" sz="1500">
                <a:solidFill>
                  <a:srgbClr val="EE0000"/>
                </a:solidFill>
                <a:latin typeface="Red Hat Text"/>
                <a:ea typeface="Red Hat Text"/>
                <a:cs typeface="Red Hat Text"/>
                <a:sym typeface="Red Hat Text"/>
              </a:rPr>
              <a:t>Highly Kubernetes Native</a:t>
            </a:r>
            <a:endParaRPr sz="1500">
              <a:solidFill>
                <a:srgbClr val="EE0000"/>
              </a:solidFill>
              <a:latin typeface="Red Hat Text"/>
              <a:ea typeface="Red Hat Text"/>
              <a:cs typeface="Red Hat Text"/>
              <a:sym typeface="Red Hat Text"/>
            </a:endParaRPr>
          </a:p>
        </p:txBody>
      </p:sp>
      <p:sp>
        <p:nvSpPr>
          <p:cNvPr id="2914" name="Google Shape;2914;p225"/>
          <p:cNvSpPr/>
          <p:nvPr/>
        </p:nvSpPr>
        <p:spPr>
          <a:xfrm>
            <a:off x="7632204" y="5753075"/>
            <a:ext cx="3674700" cy="349500"/>
          </a:xfrm>
          <a:prstGeom prst="homePlate">
            <a:avLst>
              <a:gd fmla="val 0" name="adj"/>
            </a:avLst>
          </a:prstGeom>
          <a:solidFill>
            <a:schemeClr val="accent4"/>
          </a:solidFill>
          <a:ln cap="flat" cmpd="sng" w="9525">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500">
                <a:solidFill>
                  <a:srgbClr val="FFFFFF"/>
                </a:solidFill>
                <a:latin typeface="Red Hat Text Medium"/>
                <a:ea typeface="Red Hat Text Medium"/>
                <a:cs typeface="Red Hat Text Medium"/>
                <a:sym typeface="Red Hat Text Medium"/>
              </a:rPr>
              <a:t>Shift Left Security</a:t>
            </a:r>
            <a:endParaRPr sz="1500">
              <a:solidFill>
                <a:srgbClr val="FFFFFF"/>
              </a:solidFill>
              <a:latin typeface="Red Hat Text Medium"/>
              <a:ea typeface="Red Hat Text Medium"/>
              <a:cs typeface="Red Hat Text Medium"/>
              <a:sym typeface="Red Hat Text Medium"/>
            </a:endParaRPr>
          </a:p>
        </p:txBody>
      </p:sp>
      <p:sp>
        <p:nvSpPr>
          <p:cNvPr id="2915" name="Google Shape;2915;p225"/>
          <p:cNvSpPr/>
          <p:nvPr/>
        </p:nvSpPr>
        <p:spPr>
          <a:xfrm>
            <a:off x="4186041" y="5753075"/>
            <a:ext cx="3674700" cy="349500"/>
          </a:xfrm>
          <a:prstGeom prst="homePlate">
            <a:avLst>
              <a:gd fmla="val 37495" name="adj"/>
            </a:avLst>
          </a:prstGeom>
          <a:solidFill>
            <a:schemeClr val="accent3"/>
          </a:solidFill>
          <a:ln cap="flat" cmpd="sng" w="9525">
            <a:solidFill>
              <a:schemeClr val="accent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500">
                <a:solidFill>
                  <a:srgbClr val="FFFFFF"/>
                </a:solidFill>
                <a:latin typeface="Red Hat Text Medium"/>
                <a:ea typeface="Red Hat Text Medium"/>
                <a:cs typeface="Red Hat Text Medium"/>
                <a:sym typeface="Red Hat Text Medium"/>
              </a:rPr>
              <a:t>Visibility and Reliability</a:t>
            </a:r>
            <a:endParaRPr sz="1500">
              <a:solidFill>
                <a:srgbClr val="FFFFFF"/>
              </a:solidFill>
              <a:latin typeface="Red Hat Text Medium"/>
              <a:ea typeface="Red Hat Text Medium"/>
              <a:cs typeface="Red Hat Text Medium"/>
              <a:sym typeface="Red Hat Text Medium"/>
            </a:endParaRPr>
          </a:p>
        </p:txBody>
      </p:sp>
      <p:sp>
        <p:nvSpPr>
          <p:cNvPr id="2916" name="Google Shape;2916;p225"/>
          <p:cNvSpPr/>
          <p:nvPr/>
        </p:nvSpPr>
        <p:spPr>
          <a:xfrm>
            <a:off x="885125" y="5752550"/>
            <a:ext cx="3460500" cy="349500"/>
          </a:xfrm>
          <a:prstGeom prst="homePlate">
            <a:avLst>
              <a:gd fmla="val 47460" name="adj"/>
            </a:avLst>
          </a:prstGeom>
          <a:solidFill>
            <a:srgbClr val="EE0000"/>
          </a:solidFill>
          <a:ln cap="flat" cmpd="sng" w="9525">
            <a:solidFill>
              <a:srgbClr val="EE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500">
                <a:solidFill>
                  <a:srgbClr val="FFFFFF"/>
                </a:solidFill>
                <a:latin typeface="Red Hat Text Medium"/>
                <a:ea typeface="Red Hat Text Medium"/>
                <a:cs typeface="Red Hat Text Medium"/>
                <a:sym typeface="Red Hat Text Medium"/>
              </a:rPr>
              <a:t>Resources Management</a:t>
            </a:r>
            <a:endParaRPr sz="1500">
              <a:solidFill>
                <a:srgbClr val="FFFFFF"/>
              </a:solidFill>
              <a:latin typeface="Red Hat Text Medium"/>
              <a:ea typeface="Red Hat Text Medium"/>
              <a:cs typeface="Red Hat Text Medium"/>
              <a:sym typeface="Red Hat Text Medium"/>
            </a:endParaRPr>
          </a:p>
        </p:txBody>
      </p:sp>
      <p:sp>
        <p:nvSpPr>
          <p:cNvPr id="2917" name="Google Shape;2917;p225"/>
          <p:cNvSpPr txBox="1"/>
          <p:nvPr>
            <p:ph type="title"/>
          </p:nvPr>
        </p:nvSpPr>
        <p:spPr>
          <a:xfrm>
            <a:off x="885028" y="566950"/>
            <a:ext cx="104217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3100">
                <a:latin typeface="Red Hat Display Medium"/>
                <a:ea typeface="Red Hat Display Medium"/>
                <a:cs typeface="Red Hat Display Medium"/>
                <a:sym typeface="Red Hat Display Medium"/>
              </a:rPr>
              <a:t>Road to Kubernetes Native Application</a:t>
            </a:r>
            <a:endParaRPr sz="3100">
              <a:latin typeface="Red Hat Display Medium"/>
              <a:ea typeface="Red Hat Display Medium"/>
              <a:cs typeface="Red Hat Display Medium"/>
              <a:sym typeface="Red Hat Display Medium"/>
            </a:endParaRPr>
          </a:p>
        </p:txBody>
      </p:sp>
      <p:sp>
        <p:nvSpPr>
          <p:cNvPr id="2918" name="Google Shape;2918;p225"/>
          <p:cNvSpPr txBox="1"/>
          <p:nvPr>
            <p:ph idx="12" type="sldNum"/>
          </p:nvPr>
        </p:nvSpPr>
        <p:spPr>
          <a:xfrm>
            <a:off x="81973"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919" name="Google Shape;2919;p225"/>
          <p:cNvSpPr/>
          <p:nvPr/>
        </p:nvSpPr>
        <p:spPr>
          <a:xfrm>
            <a:off x="890550" y="1488400"/>
            <a:ext cx="10422953" cy="4180610"/>
          </a:xfrm>
          <a:custGeom>
            <a:rect b="b" l="l" r="r" t="t"/>
            <a:pathLst>
              <a:path extrusionOk="0" h="127955" w="416460">
                <a:moveTo>
                  <a:pt x="0" y="0"/>
                </a:moveTo>
                <a:lnTo>
                  <a:pt x="0" y="127955"/>
                </a:lnTo>
                <a:lnTo>
                  <a:pt x="416460" y="127955"/>
                </a:lnTo>
              </a:path>
            </a:pathLst>
          </a:custGeom>
          <a:noFill/>
          <a:ln cap="flat" cmpd="sng" w="9525">
            <a:solidFill>
              <a:srgbClr val="D9D9D9"/>
            </a:solidFill>
            <a:prstDash val="solid"/>
            <a:round/>
            <a:headEnd len="med" w="med" type="triangle"/>
            <a:tailEnd len="med" w="med" type="triangle"/>
          </a:ln>
        </p:spPr>
      </p:sp>
      <p:cxnSp>
        <p:nvCxnSpPr>
          <p:cNvPr id="2920" name="Google Shape;2920;p225"/>
          <p:cNvCxnSpPr/>
          <p:nvPr/>
        </p:nvCxnSpPr>
        <p:spPr>
          <a:xfrm rot="10800000">
            <a:off x="4181480" y="1789925"/>
            <a:ext cx="0" cy="3513900"/>
          </a:xfrm>
          <a:prstGeom prst="straightConnector1">
            <a:avLst/>
          </a:prstGeom>
          <a:noFill/>
          <a:ln cap="flat" cmpd="sng" w="9525">
            <a:solidFill>
              <a:schemeClr val="dk2"/>
            </a:solidFill>
            <a:prstDash val="dot"/>
            <a:round/>
            <a:headEnd len="med" w="med" type="none"/>
            <a:tailEnd len="med" w="med" type="none"/>
          </a:ln>
        </p:spPr>
      </p:cxnSp>
      <p:cxnSp>
        <p:nvCxnSpPr>
          <p:cNvPr id="2921" name="Google Shape;2921;p225"/>
          <p:cNvCxnSpPr/>
          <p:nvPr/>
        </p:nvCxnSpPr>
        <p:spPr>
          <a:xfrm rot="10800000">
            <a:off x="7728536" y="2685725"/>
            <a:ext cx="0" cy="2618100"/>
          </a:xfrm>
          <a:prstGeom prst="straightConnector1">
            <a:avLst/>
          </a:prstGeom>
          <a:noFill/>
          <a:ln cap="flat" cmpd="sng" w="9525">
            <a:solidFill>
              <a:schemeClr val="dk2"/>
            </a:solidFill>
            <a:prstDash val="dot"/>
            <a:round/>
            <a:headEnd len="med" w="med" type="none"/>
            <a:tailEnd len="med" w="med" type="none"/>
          </a:ln>
        </p:spPr>
      </p:cxnSp>
      <p:grpSp>
        <p:nvGrpSpPr>
          <p:cNvPr id="2922" name="Google Shape;2922;p225"/>
          <p:cNvGrpSpPr/>
          <p:nvPr/>
        </p:nvGrpSpPr>
        <p:grpSpPr>
          <a:xfrm>
            <a:off x="956487" y="4221750"/>
            <a:ext cx="3810113" cy="1489824"/>
            <a:chOff x="956487" y="4221750"/>
            <a:chExt cx="3810113" cy="1489824"/>
          </a:xfrm>
        </p:grpSpPr>
        <p:sp>
          <p:nvSpPr>
            <p:cNvPr id="2923" name="Google Shape;2923;p225"/>
            <p:cNvSpPr txBox="1"/>
            <p:nvPr/>
          </p:nvSpPr>
          <p:spPr>
            <a:xfrm>
              <a:off x="1508125" y="5129519"/>
              <a:ext cx="2140800" cy="548700"/>
            </a:xfrm>
            <a:prstGeom prst="rect">
              <a:avLst/>
            </a:prstGeom>
            <a:noFill/>
            <a:ln>
              <a:noFill/>
            </a:ln>
          </p:spPr>
          <p:txBody>
            <a:bodyPr anchorCtr="0" anchor="b" bIns="45700" lIns="0" spcFirstLastPara="1" rIns="0" wrap="square" tIns="0">
              <a:noAutofit/>
            </a:bodyPr>
            <a:lstStyle/>
            <a:p>
              <a:pPr indent="0" lvl="0" marL="0" rtl="0" algn="l">
                <a:lnSpc>
                  <a:spcPct val="115000"/>
                </a:lnSpc>
                <a:spcBef>
                  <a:spcPts val="0"/>
                </a:spcBef>
                <a:spcAft>
                  <a:spcPts val="0"/>
                </a:spcAft>
                <a:buNone/>
              </a:pPr>
              <a:r>
                <a:rPr lang="en" sz="1900">
                  <a:solidFill>
                    <a:srgbClr val="EE0000"/>
                  </a:solidFill>
                  <a:latin typeface="Red Hat Text"/>
                  <a:ea typeface="Red Hat Text"/>
                  <a:cs typeface="Red Hat Text"/>
                  <a:sym typeface="Red Hat Text"/>
                </a:rPr>
                <a:t>Configmap/Secrets</a:t>
              </a:r>
              <a:endParaRPr sz="1900">
                <a:solidFill>
                  <a:srgbClr val="EE0000"/>
                </a:solidFill>
                <a:latin typeface="Red Hat Text"/>
                <a:ea typeface="Red Hat Text"/>
                <a:cs typeface="Red Hat Text"/>
                <a:sym typeface="Red Hat Text"/>
              </a:endParaRPr>
            </a:p>
          </p:txBody>
        </p:sp>
        <p:pic>
          <p:nvPicPr>
            <p:cNvPr id="2924" name="Google Shape;2924;p225"/>
            <p:cNvPicPr preferRelativeResize="0"/>
            <p:nvPr/>
          </p:nvPicPr>
          <p:blipFill>
            <a:blip r:embed="rId4">
              <a:alphaModFix/>
            </a:blip>
            <a:stretch>
              <a:fillRect/>
            </a:stretch>
          </p:blipFill>
          <p:spPr>
            <a:xfrm>
              <a:off x="956487" y="5158388"/>
              <a:ext cx="551650" cy="553186"/>
            </a:xfrm>
            <a:prstGeom prst="rect">
              <a:avLst/>
            </a:prstGeom>
            <a:noFill/>
            <a:ln>
              <a:noFill/>
            </a:ln>
          </p:spPr>
        </p:pic>
        <p:sp>
          <p:nvSpPr>
            <p:cNvPr id="2925" name="Google Shape;2925;p225"/>
            <p:cNvSpPr txBox="1"/>
            <p:nvPr/>
          </p:nvSpPr>
          <p:spPr>
            <a:xfrm>
              <a:off x="1868325" y="4662956"/>
              <a:ext cx="2140800" cy="548700"/>
            </a:xfrm>
            <a:prstGeom prst="rect">
              <a:avLst/>
            </a:prstGeom>
            <a:noFill/>
            <a:ln>
              <a:noFill/>
            </a:ln>
          </p:spPr>
          <p:txBody>
            <a:bodyPr anchorCtr="0" anchor="b" bIns="45700" lIns="0" spcFirstLastPara="1" rIns="0" wrap="square" tIns="0">
              <a:noAutofit/>
            </a:bodyPr>
            <a:lstStyle/>
            <a:p>
              <a:pPr indent="0" lvl="0" marL="0" rtl="0" algn="l">
                <a:lnSpc>
                  <a:spcPct val="115000"/>
                </a:lnSpc>
                <a:spcBef>
                  <a:spcPts val="0"/>
                </a:spcBef>
                <a:spcAft>
                  <a:spcPts val="0"/>
                </a:spcAft>
                <a:buNone/>
              </a:pPr>
              <a:r>
                <a:rPr lang="en" sz="1900">
                  <a:solidFill>
                    <a:srgbClr val="EE0000"/>
                  </a:solidFill>
                  <a:latin typeface="Red Hat Text"/>
                  <a:ea typeface="Red Hat Text"/>
                  <a:cs typeface="Red Hat Text"/>
                  <a:sym typeface="Red Hat Text"/>
                </a:rPr>
                <a:t>Request/Limit</a:t>
              </a:r>
              <a:endParaRPr sz="1900">
                <a:solidFill>
                  <a:srgbClr val="EE0000"/>
                </a:solidFill>
                <a:latin typeface="Red Hat Text"/>
                <a:ea typeface="Red Hat Text"/>
                <a:cs typeface="Red Hat Text"/>
                <a:sym typeface="Red Hat Text"/>
              </a:endParaRPr>
            </a:p>
          </p:txBody>
        </p:sp>
        <p:pic>
          <p:nvPicPr>
            <p:cNvPr id="2926" name="Google Shape;2926;p225"/>
            <p:cNvPicPr preferRelativeResize="0"/>
            <p:nvPr/>
          </p:nvPicPr>
          <p:blipFill>
            <a:blip r:embed="rId5">
              <a:alphaModFix/>
            </a:blip>
            <a:stretch>
              <a:fillRect/>
            </a:stretch>
          </p:blipFill>
          <p:spPr>
            <a:xfrm>
              <a:off x="1315328" y="4731450"/>
              <a:ext cx="480189" cy="480189"/>
            </a:xfrm>
            <a:prstGeom prst="rect">
              <a:avLst/>
            </a:prstGeom>
            <a:noFill/>
            <a:ln>
              <a:noFill/>
            </a:ln>
          </p:spPr>
        </p:pic>
        <p:pic>
          <p:nvPicPr>
            <p:cNvPr id="2927" name="Google Shape;2927;p225"/>
            <p:cNvPicPr preferRelativeResize="0"/>
            <p:nvPr/>
          </p:nvPicPr>
          <p:blipFill>
            <a:blip r:embed="rId6">
              <a:alphaModFix/>
            </a:blip>
            <a:stretch>
              <a:fillRect/>
            </a:stretch>
          </p:blipFill>
          <p:spPr>
            <a:xfrm>
              <a:off x="1653420" y="4306278"/>
              <a:ext cx="462888" cy="464181"/>
            </a:xfrm>
            <a:prstGeom prst="rect">
              <a:avLst/>
            </a:prstGeom>
            <a:noFill/>
            <a:ln>
              <a:noFill/>
            </a:ln>
          </p:spPr>
        </p:pic>
        <p:sp>
          <p:nvSpPr>
            <p:cNvPr id="2928" name="Google Shape;2928;p225"/>
            <p:cNvSpPr txBox="1"/>
            <p:nvPr/>
          </p:nvSpPr>
          <p:spPr>
            <a:xfrm>
              <a:off x="2155100" y="4221750"/>
              <a:ext cx="2611500" cy="548700"/>
            </a:xfrm>
            <a:prstGeom prst="rect">
              <a:avLst/>
            </a:prstGeom>
            <a:noFill/>
            <a:ln>
              <a:noFill/>
            </a:ln>
          </p:spPr>
          <p:txBody>
            <a:bodyPr anchorCtr="0" anchor="b" bIns="45700" lIns="0" spcFirstLastPara="1" rIns="0" wrap="square" tIns="0">
              <a:noAutofit/>
            </a:bodyPr>
            <a:lstStyle/>
            <a:p>
              <a:pPr indent="0" lvl="0" marL="0" rtl="0" algn="l">
                <a:lnSpc>
                  <a:spcPct val="115000"/>
                </a:lnSpc>
                <a:spcBef>
                  <a:spcPts val="0"/>
                </a:spcBef>
                <a:spcAft>
                  <a:spcPts val="0"/>
                </a:spcAft>
                <a:buNone/>
              </a:pPr>
              <a:r>
                <a:rPr lang="en" sz="1900">
                  <a:solidFill>
                    <a:srgbClr val="EE0000"/>
                  </a:solidFill>
                  <a:latin typeface="Red Hat Text"/>
                  <a:ea typeface="Red Hat Text"/>
                  <a:cs typeface="Red Hat Text"/>
                  <a:sym typeface="Red Hat Text"/>
                </a:rPr>
                <a:t>Liveness/Readiness</a:t>
              </a:r>
              <a:endParaRPr sz="1900">
                <a:solidFill>
                  <a:srgbClr val="EE0000"/>
                </a:solidFill>
                <a:latin typeface="Red Hat Text"/>
                <a:ea typeface="Red Hat Text"/>
                <a:cs typeface="Red Hat Text"/>
                <a:sym typeface="Red Hat Text"/>
              </a:endParaRPr>
            </a:p>
          </p:txBody>
        </p:sp>
      </p:grpSp>
      <p:sp>
        <p:nvSpPr>
          <p:cNvPr id="2929" name="Google Shape;2929;p225"/>
          <p:cNvSpPr txBox="1"/>
          <p:nvPr/>
        </p:nvSpPr>
        <p:spPr>
          <a:xfrm>
            <a:off x="10642050" y="6186650"/>
            <a:ext cx="1437900" cy="548700"/>
          </a:xfrm>
          <a:prstGeom prst="rect">
            <a:avLst/>
          </a:prstGeom>
          <a:solidFill>
            <a:srgbClr val="FFFFFF"/>
          </a:solidFill>
          <a:ln>
            <a:noFill/>
          </a:ln>
        </p:spPr>
        <p:txBody>
          <a:bodyPr anchorCtr="0" anchor="b" bIns="45700" lIns="0" spcFirstLastPara="1" rIns="0" wrap="square" tIns="0">
            <a:noAutofit/>
          </a:bodyPr>
          <a:lstStyle/>
          <a:p>
            <a:pPr indent="0" lvl="0" marL="0" rtl="0" algn="l">
              <a:lnSpc>
                <a:spcPct val="115000"/>
              </a:lnSpc>
              <a:spcBef>
                <a:spcPts val="0"/>
              </a:spcBef>
              <a:spcAft>
                <a:spcPts val="0"/>
              </a:spcAft>
              <a:buNone/>
            </a:pPr>
            <a:r>
              <a:t/>
            </a:r>
            <a:endParaRPr sz="1900">
              <a:solidFill>
                <a:srgbClr val="EE0000"/>
              </a:solidFill>
              <a:latin typeface="Red Hat Text"/>
              <a:ea typeface="Red Hat Text"/>
              <a:cs typeface="Red Hat Text"/>
              <a:sym typeface="Red Hat Text"/>
            </a:endParaRPr>
          </a:p>
        </p:txBody>
      </p:sp>
      <p:grpSp>
        <p:nvGrpSpPr>
          <p:cNvPr id="2930" name="Google Shape;2930;p225"/>
          <p:cNvGrpSpPr/>
          <p:nvPr/>
        </p:nvGrpSpPr>
        <p:grpSpPr>
          <a:xfrm>
            <a:off x="8661195" y="1375031"/>
            <a:ext cx="3240905" cy="958406"/>
            <a:chOff x="8661195" y="1375031"/>
            <a:chExt cx="3240905" cy="958406"/>
          </a:xfrm>
        </p:grpSpPr>
        <p:sp>
          <p:nvSpPr>
            <p:cNvPr id="2931" name="Google Shape;2931;p225"/>
            <p:cNvSpPr txBox="1"/>
            <p:nvPr/>
          </p:nvSpPr>
          <p:spPr>
            <a:xfrm>
              <a:off x="9162800" y="1775888"/>
              <a:ext cx="2739300" cy="548700"/>
            </a:xfrm>
            <a:prstGeom prst="rect">
              <a:avLst/>
            </a:prstGeom>
            <a:noFill/>
            <a:ln>
              <a:noFill/>
            </a:ln>
          </p:spPr>
          <p:txBody>
            <a:bodyPr anchorCtr="0" anchor="b" bIns="45700" lIns="0" spcFirstLastPara="1" rIns="0" wrap="square" tIns="0">
              <a:noAutofit/>
            </a:bodyPr>
            <a:lstStyle/>
            <a:p>
              <a:pPr indent="0" lvl="0" marL="0" rtl="0" algn="l">
                <a:lnSpc>
                  <a:spcPct val="115000"/>
                </a:lnSpc>
                <a:spcBef>
                  <a:spcPts val="0"/>
                </a:spcBef>
                <a:spcAft>
                  <a:spcPts val="0"/>
                </a:spcAft>
                <a:buNone/>
              </a:pPr>
              <a:r>
                <a:rPr lang="en" sz="1900">
                  <a:solidFill>
                    <a:srgbClr val="EE0000"/>
                  </a:solidFill>
                  <a:latin typeface="Red Hat Text"/>
                  <a:ea typeface="Red Hat Text"/>
                  <a:cs typeface="Red Hat Text"/>
                  <a:sym typeface="Red Hat Text"/>
                </a:rPr>
                <a:t>Trusted Image</a:t>
              </a:r>
              <a:endParaRPr sz="1900">
                <a:solidFill>
                  <a:srgbClr val="EE0000"/>
                </a:solidFill>
                <a:latin typeface="Red Hat Text"/>
                <a:ea typeface="Red Hat Text"/>
                <a:cs typeface="Red Hat Text"/>
                <a:sym typeface="Red Hat Text"/>
              </a:endParaRPr>
            </a:p>
          </p:txBody>
        </p:sp>
        <p:sp>
          <p:nvSpPr>
            <p:cNvPr id="2932" name="Google Shape;2932;p225"/>
            <p:cNvSpPr txBox="1"/>
            <p:nvPr/>
          </p:nvSpPr>
          <p:spPr>
            <a:xfrm>
              <a:off x="9546825" y="1375031"/>
              <a:ext cx="2140800" cy="548700"/>
            </a:xfrm>
            <a:prstGeom prst="rect">
              <a:avLst/>
            </a:prstGeom>
            <a:noFill/>
            <a:ln>
              <a:noFill/>
            </a:ln>
          </p:spPr>
          <p:txBody>
            <a:bodyPr anchorCtr="0" anchor="b" bIns="45700" lIns="0" spcFirstLastPara="1" rIns="0" wrap="square" tIns="0">
              <a:noAutofit/>
            </a:bodyPr>
            <a:lstStyle/>
            <a:p>
              <a:pPr indent="0" lvl="0" marL="0" rtl="0" algn="l">
                <a:lnSpc>
                  <a:spcPct val="115000"/>
                </a:lnSpc>
                <a:spcBef>
                  <a:spcPts val="0"/>
                </a:spcBef>
                <a:spcAft>
                  <a:spcPts val="0"/>
                </a:spcAft>
                <a:buNone/>
              </a:pPr>
              <a:r>
                <a:rPr lang="en" sz="1900">
                  <a:solidFill>
                    <a:srgbClr val="EE0000"/>
                  </a:solidFill>
                  <a:latin typeface="Red Hat Text"/>
                  <a:ea typeface="Red Hat Text"/>
                  <a:cs typeface="Red Hat Text"/>
                  <a:sym typeface="Red Hat Text"/>
                </a:rPr>
                <a:t>Secure Apps</a:t>
              </a:r>
              <a:endParaRPr sz="1900">
                <a:solidFill>
                  <a:srgbClr val="EE0000"/>
                </a:solidFill>
                <a:latin typeface="Red Hat Text"/>
                <a:ea typeface="Red Hat Text"/>
                <a:cs typeface="Red Hat Text"/>
                <a:sym typeface="Red Hat Text"/>
              </a:endParaRPr>
            </a:p>
          </p:txBody>
        </p:sp>
        <p:pic>
          <p:nvPicPr>
            <p:cNvPr id="2933" name="Google Shape;2933;p225"/>
            <p:cNvPicPr preferRelativeResize="0"/>
            <p:nvPr/>
          </p:nvPicPr>
          <p:blipFill>
            <a:blip r:embed="rId5">
              <a:alphaModFix/>
            </a:blip>
            <a:stretch>
              <a:fillRect/>
            </a:stretch>
          </p:blipFill>
          <p:spPr>
            <a:xfrm>
              <a:off x="8993828" y="1443525"/>
              <a:ext cx="480189" cy="480189"/>
            </a:xfrm>
            <a:prstGeom prst="rect">
              <a:avLst/>
            </a:prstGeom>
            <a:noFill/>
            <a:ln>
              <a:noFill/>
            </a:ln>
          </p:spPr>
        </p:pic>
        <p:pic>
          <p:nvPicPr>
            <p:cNvPr id="2934" name="Google Shape;2934;p225"/>
            <p:cNvPicPr preferRelativeResize="0"/>
            <p:nvPr/>
          </p:nvPicPr>
          <p:blipFill>
            <a:blip r:embed="rId6">
              <a:alphaModFix/>
            </a:blip>
            <a:stretch>
              <a:fillRect/>
            </a:stretch>
          </p:blipFill>
          <p:spPr>
            <a:xfrm>
              <a:off x="8661195" y="1869256"/>
              <a:ext cx="462888" cy="464181"/>
            </a:xfrm>
            <a:prstGeom prst="rect">
              <a:avLst/>
            </a:prstGeom>
            <a:noFill/>
            <a:ln>
              <a:noFill/>
            </a:ln>
          </p:spPr>
        </p:pic>
      </p:grpSp>
      <p:grpSp>
        <p:nvGrpSpPr>
          <p:cNvPr id="2935" name="Google Shape;2935;p225"/>
          <p:cNvGrpSpPr/>
          <p:nvPr/>
        </p:nvGrpSpPr>
        <p:grpSpPr>
          <a:xfrm>
            <a:off x="4390808" y="2497650"/>
            <a:ext cx="4094317" cy="1935059"/>
            <a:chOff x="4390808" y="2497650"/>
            <a:chExt cx="4094317" cy="1935059"/>
          </a:xfrm>
        </p:grpSpPr>
        <p:grpSp>
          <p:nvGrpSpPr>
            <p:cNvPr id="2936" name="Google Shape;2936;p225"/>
            <p:cNvGrpSpPr/>
            <p:nvPr/>
          </p:nvGrpSpPr>
          <p:grpSpPr>
            <a:xfrm>
              <a:off x="4390808" y="2971800"/>
              <a:ext cx="3837630" cy="1460909"/>
              <a:chOff x="4390808" y="2971800"/>
              <a:chExt cx="3837630" cy="1460909"/>
            </a:xfrm>
          </p:grpSpPr>
          <p:pic>
            <p:nvPicPr>
              <p:cNvPr id="2937" name="Google Shape;2937;p225"/>
              <p:cNvPicPr preferRelativeResize="0"/>
              <p:nvPr/>
            </p:nvPicPr>
            <p:blipFill>
              <a:blip r:embed="rId6">
                <a:alphaModFix/>
              </a:blip>
              <a:stretch>
                <a:fillRect/>
              </a:stretch>
            </p:blipFill>
            <p:spPr>
              <a:xfrm>
                <a:off x="4390808" y="3968528"/>
                <a:ext cx="462888" cy="464181"/>
              </a:xfrm>
              <a:prstGeom prst="rect">
                <a:avLst/>
              </a:prstGeom>
              <a:noFill/>
              <a:ln>
                <a:noFill/>
              </a:ln>
            </p:spPr>
          </p:pic>
          <p:sp>
            <p:nvSpPr>
              <p:cNvPr id="2938" name="Google Shape;2938;p225"/>
              <p:cNvSpPr txBox="1"/>
              <p:nvPr/>
            </p:nvSpPr>
            <p:spPr>
              <a:xfrm>
                <a:off x="4892488" y="3883994"/>
                <a:ext cx="2140800" cy="548700"/>
              </a:xfrm>
              <a:prstGeom prst="rect">
                <a:avLst/>
              </a:prstGeom>
              <a:noFill/>
              <a:ln>
                <a:noFill/>
              </a:ln>
            </p:spPr>
            <p:txBody>
              <a:bodyPr anchorCtr="0" anchor="b" bIns="45700" lIns="0" spcFirstLastPara="1" rIns="0" wrap="square" tIns="0">
                <a:noAutofit/>
              </a:bodyPr>
              <a:lstStyle/>
              <a:p>
                <a:pPr indent="0" lvl="0" marL="0" rtl="0" algn="l">
                  <a:lnSpc>
                    <a:spcPct val="115000"/>
                  </a:lnSpc>
                  <a:spcBef>
                    <a:spcPts val="0"/>
                  </a:spcBef>
                  <a:spcAft>
                    <a:spcPts val="0"/>
                  </a:spcAft>
                  <a:buNone/>
                </a:pPr>
                <a:r>
                  <a:rPr lang="en" sz="1900">
                    <a:solidFill>
                      <a:srgbClr val="EE0000"/>
                    </a:solidFill>
                    <a:latin typeface="Red Hat Text"/>
                    <a:ea typeface="Red Hat Text"/>
                    <a:cs typeface="Red Hat Text"/>
                    <a:sym typeface="Red Hat Text"/>
                  </a:rPr>
                  <a:t>Disruption Budget</a:t>
                </a:r>
                <a:endParaRPr sz="1900">
                  <a:solidFill>
                    <a:srgbClr val="EE0000"/>
                  </a:solidFill>
                  <a:latin typeface="Red Hat Text"/>
                  <a:ea typeface="Red Hat Text"/>
                  <a:cs typeface="Red Hat Text"/>
                  <a:sym typeface="Red Hat Text"/>
                </a:endParaRPr>
              </a:p>
            </p:txBody>
          </p:sp>
          <p:sp>
            <p:nvSpPr>
              <p:cNvPr id="2939" name="Google Shape;2939;p225"/>
              <p:cNvSpPr txBox="1"/>
              <p:nvPr/>
            </p:nvSpPr>
            <p:spPr>
              <a:xfrm>
                <a:off x="5616938" y="2971800"/>
                <a:ext cx="2611500" cy="548700"/>
              </a:xfrm>
              <a:prstGeom prst="rect">
                <a:avLst/>
              </a:prstGeom>
              <a:noFill/>
              <a:ln>
                <a:noFill/>
              </a:ln>
            </p:spPr>
            <p:txBody>
              <a:bodyPr anchorCtr="0" anchor="b" bIns="45700" lIns="0" spcFirstLastPara="1" rIns="0" wrap="square" tIns="0">
                <a:noAutofit/>
              </a:bodyPr>
              <a:lstStyle/>
              <a:p>
                <a:pPr indent="0" lvl="0" marL="0" rtl="0" algn="l">
                  <a:lnSpc>
                    <a:spcPct val="115000"/>
                  </a:lnSpc>
                  <a:spcBef>
                    <a:spcPts val="0"/>
                  </a:spcBef>
                  <a:spcAft>
                    <a:spcPts val="0"/>
                  </a:spcAft>
                  <a:buNone/>
                </a:pPr>
                <a:r>
                  <a:rPr lang="en" sz="1900">
                    <a:solidFill>
                      <a:srgbClr val="EE0000"/>
                    </a:solidFill>
                    <a:latin typeface="Red Hat Text"/>
                    <a:ea typeface="Red Hat Text"/>
                    <a:cs typeface="Red Hat Text"/>
                    <a:sym typeface="Red Hat Text"/>
                  </a:rPr>
                  <a:t>Logs/Monitoring/Alerts</a:t>
                </a:r>
                <a:endParaRPr sz="1900">
                  <a:solidFill>
                    <a:srgbClr val="EE0000"/>
                  </a:solidFill>
                  <a:latin typeface="Red Hat Text"/>
                  <a:ea typeface="Red Hat Text"/>
                  <a:cs typeface="Red Hat Text"/>
                  <a:sym typeface="Red Hat Text"/>
                </a:endParaRPr>
              </a:p>
            </p:txBody>
          </p:sp>
          <p:pic>
            <p:nvPicPr>
              <p:cNvPr id="2940" name="Google Shape;2940;p225"/>
              <p:cNvPicPr preferRelativeResize="0"/>
              <p:nvPr/>
            </p:nvPicPr>
            <p:blipFill>
              <a:blip r:embed="rId4">
                <a:alphaModFix/>
              </a:blip>
              <a:stretch>
                <a:fillRect/>
              </a:stretch>
            </p:blipFill>
            <p:spPr>
              <a:xfrm>
                <a:off x="5065300" y="2987608"/>
                <a:ext cx="551650" cy="553186"/>
              </a:xfrm>
              <a:prstGeom prst="rect">
                <a:avLst/>
              </a:prstGeom>
              <a:noFill/>
              <a:ln>
                <a:noFill/>
              </a:ln>
            </p:spPr>
          </p:pic>
          <p:sp>
            <p:nvSpPr>
              <p:cNvPr id="2941" name="Google Shape;2941;p225"/>
              <p:cNvSpPr txBox="1"/>
              <p:nvPr/>
            </p:nvSpPr>
            <p:spPr>
              <a:xfrm>
                <a:off x="5299738" y="3414800"/>
                <a:ext cx="2439900" cy="548700"/>
              </a:xfrm>
              <a:prstGeom prst="rect">
                <a:avLst/>
              </a:prstGeom>
              <a:noFill/>
              <a:ln>
                <a:noFill/>
              </a:ln>
            </p:spPr>
            <p:txBody>
              <a:bodyPr anchorCtr="0" anchor="b" bIns="45700" lIns="0" spcFirstLastPara="1" rIns="0" wrap="square" tIns="0">
                <a:noAutofit/>
              </a:bodyPr>
              <a:lstStyle/>
              <a:p>
                <a:pPr indent="0" lvl="0" marL="0" rtl="0" algn="l">
                  <a:lnSpc>
                    <a:spcPct val="115000"/>
                  </a:lnSpc>
                  <a:spcBef>
                    <a:spcPts val="0"/>
                  </a:spcBef>
                  <a:spcAft>
                    <a:spcPts val="0"/>
                  </a:spcAft>
                  <a:buNone/>
                </a:pPr>
                <a:r>
                  <a:rPr lang="en" sz="1900">
                    <a:solidFill>
                      <a:srgbClr val="EE0000"/>
                    </a:solidFill>
                    <a:latin typeface="Red Hat Text"/>
                    <a:ea typeface="Red Hat Text"/>
                    <a:cs typeface="Red Hat Text"/>
                    <a:sym typeface="Red Hat Text"/>
                  </a:rPr>
                  <a:t>Graceful Termination</a:t>
                </a:r>
                <a:endParaRPr sz="1900">
                  <a:solidFill>
                    <a:srgbClr val="EE0000"/>
                  </a:solidFill>
                  <a:latin typeface="Red Hat Text"/>
                  <a:ea typeface="Red Hat Text"/>
                  <a:cs typeface="Red Hat Text"/>
                  <a:sym typeface="Red Hat Text"/>
                </a:endParaRPr>
              </a:p>
            </p:txBody>
          </p:sp>
          <p:pic>
            <p:nvPicPr>
              <p:cNvPr id="2942" name="Google Shape;2942;p225"/>
              <p:cNvPicPr preferRelativeResize="0"/>
              <p:nvPr/>
            </p:nvPicPr>
            <p:blipFill>
              <a:blip r:embed="rId5">
                <a:alphaModFix/>
              </a:blip>
              <a:stretch>
                <a:fillRect/>
              </a:stretch>
            </p:blipFill>
            <p:spPr>
              <a:xfrm>
                <a:off x="4746741" y="3483288"/>
                <a:ext cx="480189" cy="480189"/>
              </a:xfrm>
              <a:prstGeom prst="rect">
                <a:avLst/>
              </a:prstGeom>
              <a:noFill/>
              <a:ln>
                <a:noFill/>
              </a:ln>
            </p:spPr>
          </p:pic>
        </p:grpSp>
        <p:sp>
          <p:nvSpPr>
            <p:cNvPr id="2943" name="Google Shape;2943;p225"/>
            <p:cNvSpPr txBox="1"/>
            <p:nvPr/>
          </p:nvSpPr>
          <p:spPr>
            <a:xfrm>
              <a:off x="5873625" y="2497650"/>
              <a:ext cx="2611500" cy="548700"/>
            </a:xfrm>
            <a:prstGeom prst="rect">
              <a:avLst/>
            </a:prstGeom>
            <a:noFill/>
            <a:ln>
              <a:noFill/>
            </a:ln>
          </p:spPr>
          <p:txBody>
            <a:bodyPr anchorCtr="0" anchor="b" bIns="45700" lIns="0" spcFirstLastPara="1" rIns="0" wrap="square" tIns="0">
              <a:noAutofit/>
            </a:bodyPr>
            <a:lstStyle/>
            <a:p>
              <a:pPr indent="0" lvl="0" marL="0" rtl="0" algn="l">
                <a:lnSpc>
                  <a:spcPct val="115000"/>
                </a:lnSpc>
                <a:spcBef>
                  <a:spcPts val="0"/>
                </a:spcBef>
                <a:spcAft>
                  <a:spcPts val="0"/>
                </a:spcAft>
                <a:buNone/>
              </a:pPr>
              <a:r>
                <a:rPr lang="en" sz="1900">
                  <a:solidFill>
                    <a:srgbClr val="EE0000"/>
                  </a:solidFill>
                  <a:latin typeface="Red Hat Text"/>
                  <a:ea typeface="Red Hat Text"/>
                  <a:cs typeface="Red Hat Text"/>
                  <a:sym typeface="Red Hat Text"/>
                </a:rPr>
                <a:t>App Resiliency</a:t>
              </a:r>
              <a:endParaRPr sz="1900">
                <a:solidFill>
                  <a:srgbClr val="EE0000"/>
                </a:solidFill>
                <a:latin typeface="Red Hat Text"/>
                <a:ea typeface="Red Hat Text"/>
                <a:cs typeface="Red Hat Text"/>
                <a:sym typeface="Red Hat Text"/>
              </a:endParaRPr>
            </a:p>
          </p:txBody>
        </p:sp>
        <p:pic>
          <p:nvPicPr>
            <p:cNvPr id="2944" name="Google Shape;2944;p225"/>
            <p:cNvPicPr preferRelativeResize="0"/>
            <p:nvPr/>
          </p:nvPicPr>
          <p:blipFill>
            <a:blip r:embed="rId4">
              <a:alphaModFix/>
            </a:blip>
            <a:stretch>
              <a:fillRect/>
            </a:stretch>
          </p:blipFill>
          <p:spPr>
            <a:xfrm>
              <a:off x="5321987" y="2513458"/>
              <a:ext cx="551650" cy="553186"/>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2"/>
                                        </p:tgtEl>
                                        <p:attrNameLst>
                                          <p:attrName>style.visibility</p:attrName>
                                        </p:attrNameLst>
                                      </p:cBhvr>
                                      <p:to>
                                        <p:strVal val="visible"/>
                                      </p:to>
                                    </p:set>
                                    <p:animEffect filter="fade" transition="in">
                                      <p:cBhvr>
                                        <p:cTn dur="1000"/>
                                        <p:tgtEl>
                                          <p:spTgt spid="29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5"/>
                                        </p:tgtEl>
                                        <p:attrNameLst>
                                          <p:attrName>style.visibility</p:attrName>
                                        </p:attrNameLst>
                                      </p:cBhvr>
                                      <p:to>
                                        <p:strVal val="visible"/>
                                      </p:to>
                                    </p:set>
                                    <p:animEffect filter="fade" transition="in">
                                      <p:cBhvr>
                                        <p:cTn dur="1000"/>
                                        <p:tgtEl>
                                          <p:spTgt spid="29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0"/>
                                        </p:tgtEl>
                                        <p:attrNameLst>
                                          <p:attrName>style.visibility</p:attrName>
                                        </p:attrNameLst>
                                      </p:cBhvr>
                                      <p:to>
                                        <p:strVal val="visible"/>
                                      </p:to>
                                    </p:set>
                                    <p:animEffect filter="fade" transition="in">
                                      <p:cBhvr>
                                        <p:cTn dur="1000"/>
                                        <p:tgtEl>
                                          <p:spTgt spid="29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8" name="Shape 2948"/>
        <p:cNvGrpSpPr/>
        <p:nvPr/>
      </p:nvGrpSpPr>
      <p:grpSpPr>
        <a:xfrm>
          <a:off x="0" y="0"/>
          <a:ext cx="0" cy="0"/>
          <a:chOff x="0" y="0"/>
          <a:chExt cx="0" cy="0"/>
        </a:xfrm>
      </p:grpSpPr>
      <p:pic>
        <p:nvPicPr>
          <p:cNvPr id="2949" name="Google Shape;2949;p226"/>
          <p:cNvPicPr preferRelativeResize="0"/>
          <p:nvPr/>
        </p:nvPicPr>
        <p:blipFill>
          <a:blip r:embed="rId3">
            <a:alphaModFix/>
          </a:blip>
          <a:stretch>
            <a:fillRect/>
          </a:stretch>
        </p:blipFill>
        <p:spPr>
          <a:xfrm>
            <a:off x="885050" y="1488325"/>
            <a:ext cx="10421743" cy="4180452"/>
          </a:xfrm>
          <a:prstGeom prst="rect">
            <a:avLst/>
          </a:prstGeom>
          <a:noFill/>
          <a:ln>
            <a:noFill/>
          </a:ln>
        </p:spPr>
      </p:pic>
      <p:sp>
        <p:nvSpPr>
          <p:cNvPr id="2950" name="Google Shape;2950;p226"/>
          <p:cNvSpPr/>
          <p:nvPr/>
        </p:nvSpPr>
        <p:spPr>
          <a:xfrm rot="-5400000">
            <a:off x="-921525" y="3476450"/>
            <a:ext cx="3183900" cy="286500"/>
          </a:xfrm>
          <a:prstGeom prst="homePlate">
            <a:avLst>
              <a:gd fmla="val 0" name="adj"/>
            </a:avLst>
          </a:prstGeom>
          <a:noFill/>
          <a:ln>
            <a:noFill/>
          </a:ln>
        </p:spPr>
        <p:txBody>
          <a:bodyPr anchorCtr="0" anchor="ctr" bIns="91425" lIns="0" spcFirstLastPara="1" rIns="0" wrap="square" tIns="45700">
            <a:noAutofit/>
          </a:bodyPr>
          <a:lstStyle/>
          <a:p>
            <a:pPr indent="0" lvl="0" marL="0" rtl="0" algn="ctr">
              <a:spcBef>
                <a:spcPts val="0"/>
              </a:spcBef>
              <a:spcAft>
                <a:spcPts val="0"/>
              </a:spcAft>
              <a:buNone/>
            </a:pPr>
            <a:r>
              <a:rPr lang="en" sz="1500">
                <a:solidFill>
                  <a:srgbClr val="EE0000"/>
                </a:solidFill>
                <a:latin typeface="Red Hat Text"/>
                <a:ea typeface="Red Hat Text"/>
                <a:cs typeface="Red Hat Text"/>
                <a:sym typeface="Red Hat Text"/>
              </a:rPr>
              <a:t>Highly Kubernetes Native</a:t>
            </a:r>
            <a:endParaRPr sz="1500">
              <a:solidFill>
                <a:srgbClr val="EE0000"/>
              </a:solidFill>
              <a:latin typeface="Red Hat Text"/>
              <a:ea typeface="Red Hat Text"/>
              <a:cs typeface="Red Hat Text"/>
              <a:sym typeface="Red Hat Text"/>
            </a:endParaRPr>
          </a:p>
        </p:txBody>
      </p:sp>
      <p:sp>
        <p:nvSpPr>
          <p:cNvPr id="2951" name="Google Shape;2951;p226"/>
          <p:cNvSpPr txBox="1"/>
          <p:nvPr/>
        </p:nvSpPr>
        <p:spPr>
          <a:xfrm>
            <a:off x="1508125" y="5129519"/>
            <a:ext cx="2140800" cy="548700"/>
          </a:xfrm>
          <a:prstGeom prst="rect">
            <a:avLst/>
          </a:prstGeom>
          <a:noFill/>
          <a:ln>
            <a:noFill/>
          </a:ln>
        </p:spPr>
        <p:txBody>
          <a:bodyPr anchorCtr="0" anchor="b" bIns="45700" lIns="0" spcFirstLastPara="1" rIns="0" wrap="square" tIns="0">
            <a:noAutofit/>
          </a:bodyPr>
          <a:lstStyle/>
          <a:p>
            <a:pPr indent="0" lvl="0" marL="0" rtl="0" algn="l">
              <a:lnSpc>
                <a:spcPct val="115000"/>
              </a:lnSpc>
              <a:spcBef>
                <a:spcPts val="0"/>
              </a:spcBef>
              <a:spcAft>
                <a:spcPts val="0"/>
              </a:spcAft>
              <a:buNone/>
            </a:pPr>
            <a:r>
              <a:rPr lang="en" sz="1900">
                <a:solidFill>
                  <a:srgbClr val="EE0000"/>
                </a:solidFill>
                <a:latin typeface="Red Hat Text"/>
                <a:ea typeface="Red Hat Text"/>
                <a:cs typeface="Red Hat Text"/>
                <a:sym typeface="Red Hat Text"/>
              </a:rPr>
              <a:t>Configmap/Secrets</a:t>
            </a:r>
            <a:endParaRPr sz="1900">
              <a:solidFill>
                <a:srgbClr val="EE0000"/>
              </a:solidFill>
              <a:latin typeface="Red Hat Text"/>
              <a:ea typeface="Red Hat Text"/>
              <a:cs typeface="Red Hat Text"/>
              <a:sym typeface="Red Hat Text"/>
            </a:endParaRPr>
          </a:p>
        </p:txBody>
      </p:sp>
      <p:sp>
        <p:nvSpPr>
          <p:cNvPr id="2952" name="Google Shape;2952;p226"/>
          <p:cNvSpPr/>
          <p:nvPr/>
        </p:nvSpPr>
        <p:spPr>
          <a:xfrm>
            <a:off x="7632204" y="5753075"/>
            <a:ext cx="3674700" cy="349500"/>
          </a:xfrm>
          <a:prstGeom prst="homePlate">
            <a:avLst>
              <a:gd fmla="val 0" name="adj"/>
            </a:avLst>
          </a:prstGeom>
          <a:solidFill>
            <a:schemeClr val="accent4"/>
          </a:solidFill>
          <a:ln cap="flat" cmpd="sng" w="9525">
            <a:solidFill>
              <a:schemeClr val="accent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500">
                <a:solidFill>
                  <a:srgbClr val="FFFFFF"/>
                </a:solidFill>
                <a:latin typeface="Red Hat Text Medium"/>
                <a:ea typeface="Red Hat Text Medium"/>
                <a:cs typeface="Red Hat Text Medium"/>
                <a:sym typeface="Red Hat Text Medium"/>
              </a:rPr>
              <a:t>Shift Left Security</a:t>
            </a:r>
            <a:endParaRPr sz="1500">
              <a:solidFill>
                <a:srgbClr val="FFFFFF"/>
              </a:solidFill>
              <a:latin typeface="Red Hat Text Medium"/>
              <a:ea typeface="Red Hat Text Medium"/>
              <a:cs typeface="Red Hat Text Medium"/>
              <a:sym typeface="Red Hat Text Medium"/>
            </a:endParaRPr>
          </a:p>
        </p:txBody>
      </p:sp>
      <p:sp>
        <p:nvSpPr>
          <p:cNvPr id="2953" name="Google Shape;2953;p226"/>
          <p:cNvSpPr/>
          <p:nvPr/>
        </p:nvSpPr>
        <p:spPr>
          <a:xfrm>
            <a:off x="4186041" y="5753075"/>
            <a:ext cx="3674700" cy="349500"/>
          </a:xfrm>
          <a:prstGeom prst="homePlate">
            <a:avLst>
              <a:gd fmla="val 37495" name="adj"/>
            </a:avLst>
          </a:prstGeom>
          <a:solidFill>
            <a:schemeClr val="accent3"/>
          </a:solidFill>
          <a:ln cap="flat" cmpd="sng" w="9525">
            <a:solidFill>
              <a:schemeClr val="accent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500">
                <a:solidFill>
                  <a:srgbClr val="FFFFFF"/>
                </a:solidFill>
                <a:latin typeface="Red Hat Text Medium"/>
                <a:ea typeface="Red Hat Text Medium"/>
                <a:cs typeface="Red Hat Text Medium"/>
                <a:sym typeface="Red Hat Text Medium"/>
              </a:rPr>
              <a:t>Visibility and Reliability</a:t>
            </a:r>
            <a:endParaRPr sz="1500">
              <a:solidFill>
                <a:srgbClr val="FFFFFF"/>
              </a:solidFill>
              <a:latin typeface="Red Hat Text Medium"/>
              <a:ea typeface="Red Hat Text Medium"/>
              <a:cs typeface="Red Hat Text Medium"/>
              <a:sym typeface="Red Hat Text Medium"/>
            </a:endParaRPr>
          </a:p>
        </p:txBody>
      </p:sp>
      <p:sp>
        <p:nvSpPr>
          <p:cNvPr id="2954" name="Google Shape;2954;p226"/>
          <p:cNvSpPr/>
          <p:nvPr/>
        </p:nvSpPr>
        <p:spPr>
          <a:xfrm>
            <a:off x="885125" y="5752550"/>
            <a:ext cx="3460500" cy="349500"/>
          </a:xfrm>
          <a:prstGeom prst="homePlate">
            <a:avLst>
              <a:gd fmla="val 47460" name="adj"/>
            </a:avLst>
          </a:prstGeom>
          <a:solidFill>
            <a:srgbClr val="EE0000"/>
          </a:solidFill>
          <a:ln cap="flat" cmpd="sng" w="9525">
            <a:solidFill>
              <a:srgbClr val="EE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 sz="1500">
                <a:solidFill>
                  <a:srgbClr val="FFFFFF"/>
                </a:solidFill>
                <a:latin typeface="Red Hat Text Medium"/>
                <a:ea typeface="Red Hat Text Medium"/>
                <a:cs typeface="Red Hat Text Medium"/>
                <a:sym typeface="Red Hat Text Medium"/>
              </a:rPr>
              <a:t>Resources Management</a:t>
            </a:r>
            <a:endParaRPr sz="1500">
              <a:solidFill>
                <a:srgbClr val="FFFFFF"/>
              </a:solidFill>
              <a:latin typeface="Red Hat Text Medium"/>
              <a:ea typeface="Red Hat Text Medium"/>
              <a:cs typeface="Red Hat Text Medium"/>
              <a:sym typeface="Red Hat Text Medium"/>
            </a:endParaRPr>
          </a:p>
        </p:txBody>
      </p:sp>
      <p:sp>
        <p:nvSpPr>
          <p:cNvPr id="2955" name="Google Shape;2955;p226"/>
          <p:cNvSpPr txBox="1"/>
          <p:nvPr>
            <p:ph type="title"/>
          </p:nvPr>
        </p:nvSpPr>
        <p:spPr>
          <a:xfrm>
            <a:off x="885028" y="566950"/>
            <a:ext cx="104217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3100">
                <a:latin typeface="Red Hat Display Medium"/>
                <a:ea typeface="Red Hat Display Medium"/>
                <a:cs typeface="Red Hat Display Medium"/>
                <a:sym typeface="Red Hat Display Medium"/>
              </a:rPr>
              <a:t>Road to Kubernetes Native Application</a:t>
            </a:r>
            <a:endParaRPr sz="3100">
              <a:latin typeface="Red Hat Display Medium"/>
              <a:ea typeface="Red Hat Display Medium"/>
              <a:cs typeface="Red Hat Display Medium"/>
              <a:sym typeface="Red Hat Display Medium"/>
            </a:endParaRPr>
          </a:p>
        </p:txBody>
      </p:sp>
      <p:sp>
        <p:nvSpPr>
          <p:cNvPr id="2956" name="Google Shape;2956;p226"/>
          <p:cNvSpPr txBox="1"/>
          <p:nvPr>
            <p:ph idx="12" type="sldNum"/>
          </p:nvPr>
        </p:nvSpPr>
        <p:spPr>
          <a:xfrm>
            <a:off x="81973"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957" name="Google Shape;2957;p226"/>
          <p:cNvPicPr preferRelativeResize="0"/>
          <p:nvPr/>
        </p:nvPicPr>
        <p:blipFill>
          <a:blip r:embed="rId4">
            <a:alphaModFix/>
          </a:blip>
          <a:stretch>
            <a:fillRect/>
          </a:stretch>
        </p:blipFill>
        <p:spPr>
          <a:xfrm>
            <a:off x="956487" y="5158388"/>
            <a:ext cx="551650" cy="553186"/>
          </a:xfrm>
          <a:prstGeom prst="rect">
            <a:avLst/>
          </a:prstGeom>
          <a:noFill/>
          <a:ln>
            <a:noFill/>
          </a:ln>
        </p:spPr>
      </p:pic>
      <p:sp>
        <p:nvSpPr>
          <p:cNvPr id="2958" name="Google Shape;2958;p226"/>
          <p:cNvSpPr/>
          <p:nvPr/>
        </p:nvSpPr>
        <p:spPr>
          <a:xfrm>
            <a:off x="890550" y="1488400"/>
            <a:ext cx="10422953" cy="4180610"/>
          </a:xfrm>
          <a:custGeom>
            <a:rect b="b" l="l" r="r" t="t"/>
            <a:pathLst>
              <a:path extrusionOk="0" h="127955" w="416460">
                <a:moveTo>
                  <a:pt x="0" y="0"/>
                </a:moveTo>
                <a:lnTo>
                  <a:pt x="0" y="127955"/>
                </a:lnTo>
                <a:lnTo>
                  <a:pt x="416460" y="127955"/>
                </a:lnTo>
              </a:path>
            </a:pathLst>
          </a:custGeom>
          <a:noFill/>
          <a:ln cap="flat" cmpd="sng" w="9525">
            <a:solidFill>
              <a:srgbClr val="D9D9D9"/>
            </a:solidFill>
            <a:prstDash val="solid"/>
            <a:round/>
            <a:headEnd len="med" w="med" type="triangle"/>
            <a:tailEnd len="med" w="med" type="triangle"/>
          </a:ln>
        </p:spPr>
      </p:sp>
      <p:cxnSp>
        <p:nvCxnSpPr>
          <p:cNvPr id="2959" name="Google Shape;2959;p226"/>
          <p:cNvCxnSpPr/>
          <p:nvPr/>
        </p:nvCxnSpPr>
        <p:spPr>
          <a:xfrm rot="10800000">
            <a:off x="4181480" y="1789925"/>
            <a:ext cx="0" cy="3513900"/>
          </a:xfrm>
          <a:prstGeom prst="straightConnector1">
            <a:avLst/>
          </a:prstGeom>
          <a:noFill/>
          <a:ln cap="flat" cmpd="sng" w="9525">
            <a:solidFill>
              <a:schemeClr val="dk2"/>
            </a:solidFill>
            <a:prstDash val="dot"/>
            <a:round/>
            <a:headEnd len="med" w="med" type="none"/>
            <a:tailEnd len="med" w="med" type="none"/>
          </a:ln>
        </p:spPr>
      </p:cxnSp>
      <p:cxnSp>
        <p:nvCxnSpPr>
          <p:cNvPr id="2960" name="Google Shape;2960;p226"/>
          <p:cNvCxnSpPr/>
          <p:nvPr/>
        </p:nvCxnSpPr>
        <p:spPr>
          <a:xfrm rot="10800000">
            <a:off x="7728536" y="2685725"/>
            <a:ext cx="0" cy="2618100"/>
          </a:xfrm>
          <a:prstGeom prst="straightConnector1">
            <a:avLst/>
          </a:prstGeom>
          <a:noFill/>
          <a:ln cap="flat" cmpd="sng" w="9525">
            <a:solidFill>
              <a:schemeClr val="dk2"/>
            </a:solidFill>
            <a:prstDash val="dot"/>
            <a:round/>
            <a:headEnd len="med" w="med" type="none"/>
            <a:tailEnd len="med" w="med" type="none"/>
          </a:ln>
        </p:spPr>
      </p:cxnSp>
      <p:sp>
        <p:nvSpPr>
          <p:cNvPr id="2961" name="Google Shape;2961;p226"/>
          <p:cNvSpPr txBox="1"/>
          <p:nvPr/>
        </p:nvSpPr>
        <p:spPr>
          <a:xfrm>
            <a:off x="1868325" y="4662956"/>
            <a:ext cx="2140800" cy="548700"/>
          </a:xfrm>
          <a:prstGeom prst="rect">
            <a:avLst/>
          </a:prstGeom>
          <a:noFill/>
          <a:ln>
            <a:noFill/>
          </a:ln>
        </p:spPr>
        <p:txBody>
          <a:bodyPr anchorCtr="0" anchor="b" bIns="45700" lIns="0" spcFirstLastPara="1" rIns="0" wrap="square" tIns="0">
            <a:noAutofit/>
          </a:bodyPr>
          <a:lstStyle/>
          <a:p>
            <a:pPr indent="0" lvl="0" marL="0" rtl="0" algn="l">
              <a:lnSpc>
                <a:spcPct val="115000"/>
              </a:lnSpc>
              <a:spcBef>
                <a:spcPts val="0"/>
              </a:spcBef>
              <a:spcAft>
                <a:spcPts val="0"/>
              </a:spcAft>
              <a:buNone/>
            </a:pPr>
            <a:r>
              <a:rPr lang="en" sz="1900">
                <a:solidFill>
                  <a:srgbClr val="EE0000"/>
                </a:solidFill>
                <a:latin typeface="Red Hat Text"/>
                <a:ea typeface="Red Hat Text"/>
                <a:cs typeface="Red Hat Text"/>
                <a:sym typeface="Red Hat Text"/>
              </a:rPr>
              <a:t>Request/Limit</a:t>
            </a:r>
            <a:endParaRPr sz="1900">
              <a:solidFill>
                <a:srgbClr val="EE0000"/>
              </a:solidFill>
              <a:latin typeface="Red Hat Text"/>
              <a:ea typeface="Red Hat Text"/>
              <a:cs typeface="Red Hat Text"/>
              <a:sym typeface="Red Hat Text"/>
            </a:endParaRPr>
          </a:p>
        </p:txBody>
      </p:sp>
      <p:pic>
        <p:nvPicPr>
          <p:cNvPr id="2962" name="Google Shape;2962;p226"/>
          <p:cNvPicPr preferRelativeResize="0"/>
          <p:nvPr/>
        </p:nvPicPr>
        <p:blipFill>
          <a:blip r:embed="rId5">
            <a:alphaModFix/>
          </a:blip>
          <a:stretch>
            <a:fillRect/>
          </a:stretch>
        </p:blipFill>
        <p:spPr>
          <a:xfrm>
            <a:off x="1315328" y="4731450"/>
            <a:ext cx="480189" cy="480189"/>
          </a:xfrm>
          <a:prstGeom prst="rect">
            <a:avLst/>
          </a:prstGeom>
          <a:noFill/>
          <a:ln>
            <a:noFill/>
          </a:ln>
        </p:spPr>
      </p:pic>
      <p:pic>
        <p:nvPicPr>
          <p:cNvPr id="2963" name="Google Shape;2963;p226"/>
          <p:cNvPicPr preferRelativeResize="0"/>
          <p:nvPr/>
        </p:nvPicPr>
        <p:blipFill>
          <a:blip r:embed="rId6">
            <a:alphaModFix/>
          </a:blip>
          <a:stretch>
            <a:fillRect/>
          </a:stretch>
        </p:blipFill>
        <p:spPr>
          <a:xfrm>
            <a:off x="1653420" y="4306278"/>
            <a:ext cx="462888" cy="464181"/>
          </a:xfrm>
          <a:prstGeom prst="rect">
            <a:avLst/>
          </a:prstGeom>
          <a:noFill/>
          <a:ln>
            <a:noFill/>
          </a:ln>
        </p:spPr>
      </p:pic>
      <p:sp>
        <p:nvSpPr>
          <p:cNvPr id="2964" name="Google Shape;2964;p226"/>
          <p:cNvSpPr txBox="1"/>
          <p:nvPr/>
        </p:nvSpPr>
        <p:spPr>
          <a:xfrm>
            <a:off x="2155100" y="4221750"/>
            <a:ext cx="2611500" cy="548700"/>
          </a:xfrm>
          <a:prstGeom prst="rect">
            <a:avLst/>
          </a:prstGeom>
          <a:noFill/>
          <a:ln>
            <a:noFill/>
          </a:ln>
        </p:spPr>
        <p:txBody>
          <a:bodyPr anchorCtr="0" anchor="b" bIns="45700" lIns="0" spcFirstLastPara="1" rIns="0" wrap="square" tIns="0">
            <a:noAutofit/>
          </a:bodyPr>
          <a:lstStyle/>
          <a:p>
            <a:pPr indent="0" lvl="0" marL="0" rtl="0" algn="l">
              <a:lnSpc>
                <a:spcPct val="115000"/>
              </a:lnSpc>
              <a:spcBef>
                <a:spcPts val="0"/>
              </a:spcBef>
              <a:spcAft>
                <a:spcPts val="0"/>
              </a:spcAft>
              <a:buNone/>
            </a:pPr>
            <a:r>
              <a:rPr lang="en" sz="1900">
                <a:solidFill>
                  <a:srgbClr val="EE0000"/>
                </a:solidFill>
                <a:latin typeface="Red Hat Text"/>
                <a:ea typeface="Red Hat Text"/>
                <a:cs typeface="Red Hat Text"/>
                <a:sym typeface="Red Hat Text"/>
              </a:rPr>
              <a:t>Liveness/Readiness</a:t>
            </a:r>
            <a:endParaRPr sz="1900">
              <a:solidFill>
                <a:srgbClr val="EE0000"/>
              </a:solidFill>
              <a:latin typeface="Red Hat Text"/>
              <a:ea typeface="Red Hat Text"/>
              <a:cs typeface="Red Hat Text"/>
              <a:sym typeface="Red Hat Text"/>
            </a:endParaRPr>
          </a:p>
        </p:txBody>
      </p:sp>
      <p:sp>
        <p:nvSpPr>
          <p:cNvPr id="2965" name="Google Shape;2965;p226"/>
          <p:cNvSpPr txBox="1"/>
          <p:nvPr/>
        </p:nvSpPr>
        <p:spPr>
          <a:xfrm>
            <a:off x="10642050" y="6186650"/>
            <a:ext cx="1437900" cy="548700"/>
          </a:xfrm>
          <a:prstGeom prst="rect">
            <a:avLst/>
          </a:prstGeom>
          <a:solidFill>
            <a:srgbClr val="FFFFFF"/>
          </a:solidFill>
          <a:ln>
            <a:noFill/>
          </a:ln>
        </p:spPr>
        <p:txBody>
          <a:bodyPr anchorCtr="0" anchor="b" bIns="45700" lIns="0" spcFirstLastPara="1" rIns="0" wrap="square" tIns="0">
            <a:noAutofit/>
          </a:bodyPr>
          <a:lstStyle/>
          <a:p>
            <a:pPr indent="0" lvl="0" marL="0" rtl="0" algn="l">
              <a:lnSpc>
                <a:spcPct val="115000"/>
              </a:lnSpc>
              <a:spcBef>
                <a:spcPts val="0"/>
              </a:spcBef>
              <a:spcAft>
                <a:spcPts val="0"/>
              </a:spcAft>
              <a:buNone/>
            </a:pPr>
            <a:r>
              <a:t/>
            </a:r>
            <a:endParaRPr sz="1900">
              <a:solidFill>
                <a:srgbClr val="EE0000"/>
              </a:solidFill>
              <a:latin typeface="Red Hat Text"/>
              <a:ea typeface="Red Hat Text"/>
              <a:cs typeface="Red Hat Text"/>
              <a:sym typeface="Red Hat Tex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9" name="Shape 2969"/>
        <p:cNvGrpSpPr/>
        <p:nvPr/>
      </p:nvGrpSpPr>
      <p:grpSpPr>
        <a:xfrm>
          <a:off x="0" y="0"/>
          <a:ext cx="0" cy="0"/>
          <a:chOff x="0" y="0"/>
          <a:chExt cx="0" cy="0"/>
        </a:xfrm>
      </p:grpSpPr>
      <p:sp>
        <p:nvSpPr>
          <p:cNvPr id="2970" name="Google Shape;2970;p227"/>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#Improve Reliability</a:t>
            </a:r>
            <a:endParaRPr/>
          </a:p>
        </p:txBody>
      </p:sp>
      <p:sp>
        <p:nvSpPr>
          <p:cNvPr id="2971" name="Google Shape;2971;p227"/>
          <p:cNvSpPr txBox="1"/>
          <p:nvPr>
            <p:ph type="title"/>
          </p:nvPr>
        </p:nvSpPr>
        <p:spPr>
          <a:xfrm>
            <a:off x="1844475" y="991600"/>
            <a:ext cx="11226300" cy="1318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 sz="3300"/>
              <a:t>#1 - </a:t>
            </a:r>
            <a:r>
              <a:rPr b="1" lang="en" sz="3300"/>
              <a:t>Keep Application Configuration </a:t>
            </a:r>
            <a:endParaRPr b="1" sz="3300"/>
          </a:p>
          <a:p>
            <a:pPr indent="0" lvl="0" marL="0" rtl="0" algn="l">
              <a:lnSpc>
                <a:spcPct val="115000"/>
              </a:lnSpc>
              <a:spcBef>
                <a:spcPts val="0"/>
              </a:spcBef>
              <a:spcAft>
                <a:spcPts val="0"/>
              </a:spcAft>
              <a:buNone/>
            </a:pPr>
            <a:r>
              <a:rPr b="1" lang="en" sz="3300"/>
              <a:t>Outside Container Image</a:t>
            </a:r>
            <a:endParaRPr b="1" sz="3300"/>
          </a:p>
          <a:p>
            <a:pPr indent="0" lvl="0" marL="0" rtl="0" algn="l">
              <a:lnSpc>
                <a:spcPct val="115000"/>
              </a:lnSpc>
              <a:spcBef>
                <a:spcPts val="0"/>
              </a:spcBef>
              <a:spcAft>
                <a:spcPts val="0"/>
              </a:spcAft>
              <a:buClr>
                <a:srgbClr val="000000"/>
              </a:buClr>
              <a:buSzPts val="1100"/>
              <a:buFont typeface="Arial"/>
              <a:buNone/>
            </a:pPr>
            <a:r>
              <a:t/>
            </a:r>
            <a:endParaRPr b="1"/>
          </a:p>
        </p:txBody>
      </p:sp>
      <p:sp>
        <p:nvSpPr>
          <p:cNvPr id="2972" name="Google Shape;2972;p22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973" name="Google Shape;2973;p227"/>
          <p:cNvSpPr txBox="1"/>
          <p:nvPr>
            <p:ph idx="4" type="subTitle"/>
          </p:nvPr>
        </p:nvSpPr>
        <p:spPr>
          <a:xfrm>
            <a:off x="691825" y="3387275"/>
            <a:ext cx="4660800" cy="2664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900"/>
              <a:t>Keep environment specific in container image prevent container image to promoted across environment. </a:t>
            </a:r>
            <a:endParaRPr sz="1900"/>
          </a:p>
          <a:p>
            <a:pPr indent="0" lvl="0" marL="0" rtl="0" algn="l">
              <a:spcBef>
                <a:spcPts val="500"/>
              </a:spcBef>
              <a:spcAft>
                <a:spcPts val="500"/>
              </a:spcAft>
              <a:buNone/>
            </a:pPr>
            <a:r>
              <a:rPr lang="en" sz="1900"/>
              <a:t>e.g. Development environment, Staging Environment, UAT environment and Production environment</a:t>
            </a:r>
            <a:endParaRPr sz="1900"/>
          </a:p>
        </p:txBody>
      </p:sp>
      <p:sp>
        <p:nvSpPr>
          <p:cNvPr id="2974" name="Google Shape;2974;p227"/>
          <p:cNvSpPr txBox="1"/>
          <p:nvPr>
            <p:ph idx="5" type="subTitle"/>
          </p:nvPr>
        </p:nvSpPr>
        <p:spPr>
          <a:xfrm>
            <a:off x="691825" y="2983925"/>
            <a:ext cx="4660800" cy="34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800"/>
              <a:t>Why</a:t>
            </a:r>
            <a:endParaRPr sz="3800"/>
          </a:p>
        </p:txBody>
      </p:sp>
      <p:pic>
        <p:nvPicPr>
          <p:cNvPr id="2975" name="Google Shape;2975;p227"/>
          <p:cNvPicPr preferRelativeResize="0"/>
          <p:nvPr/>
        </p:nvPicPr>
        <p:blipFill rotWithShape="1">
          <a:blip r:embed="rId3">
            <a:alphaModFix/>
          </a:blip>
          <a:srcRect b="0" l="20767" r="20767" t="0"/>
          <a:stretch/>
        </p:blipFill>
        <p:spPr>
          <a:xfrm>
            <a:off x="4609300" y="6114575"/>
            <a:ext cx="367750" cy="629050"/>
          </a:xfrm>
          <a:prstGeom prst="rect">
            <a:avLst/>
          </a:prstGeom>
          <a:noFill/>
          <a:ln>
            <a:noFill/>
          </a:ln>
        </p:spPr>
      </p:pic>
      <p:pic>
        <p:nvPicPr>
          <p:cNvPr id="2976" name="Google Shape;2976;p227"/>
          <p:cNvPicPr preferRelativeResize="0"/>
          <p:nvPr/>
        </p:nvPicPr>
        <p:blipFill rotWithShape="1">
          <a:blip r:embed="rId4">
            <a:alphaModFix/>
          </a:blip>
          <a:srcRect b="0" l="0" r="0" t="0"/>
          <a:stretch/>
        </p:blipFill>
        <p:spPr>
          <a:xfrm>
            <a:off x="447770" y="1045482"/>
            <a:ext cx="1318950" cy="1318925"/>
          </a:xfrm>
          <a:prstGeom prst="rect">
            <a:avLst/>
          </a:prstGeom>
          <a:noFill/>
          <a:ln>
            <a:noFill/>
          </a:ln>
        </p:spPr>
      </p:pic>
      <p:sp>
        <p:nvSpPr>
          <p:cNvPr id="2977" name="Google Shape;2977;p227"/>
          <p:cNvSpPr txBox="1"/>
          <p:nvPr>
            <p:ph idx="4" type="subTitle"/>
          </p:nvPr>
        </p:nvSpPr>
        <p:spPr>
          <a:xfrm>
            <a:off x="6724275" y="3387275"/>
            <a:ext cx="4660800" cy="2220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900" u="sng"/>
              <a:t>Dev</a:t>
            </a:r>
            <a:endParaRPr b="1" sz="1900" u="sng"/>
          </a:p>
          <a:p>
            <a:pPr indent="-349250" lvl="0" marL="457200" rtl="0" algn="l">
              <a:spcBef>
                <a:spcPts val="500"/>
              </a:spcBef>
              <a:spcAft>
                <a:spcPts val="0"/>
              </a:spcAft>
              <a:buSzPts val="1900"/>
              <a:buChar char="●"/>
            </a:pPr>
            <a:r>
              <a:rPr lang="en" sz="1900"/>
              <a:t>Use external properties file and/or environment variables</a:t>
            </a:r>
            <a:endParaRPr sz="1900"/>
          </a:p>
          <a:p>
            <a:pPr indent="0" lvl="0" marL="0" rtl="0" algn="l">
              <a:spcBef>
                <a:spcPts val="500"/>
              </a:spcBef>
              <a:spcAft>
                <a:spcPts val="0"/>
              </a:spcAft>
              <a:buNone/>
            </a:pPr>
            <a:r>
              <a:rPr b="1" lang="en" sz="1900" u="sng"/>
              <a:t>Ops</a:t>
            </a:r>
            <a:endParaRPr b="1" sz="1900" u="sng"/>
          </a:p>
          <a:p>
            <a:pPr indent="-349250" lvl="0" marL="457200" rtl="0" algn="l">
              <a:spcBef>
                <a:spcPts val="500"/>
              </a:spcBef>
              <a:spcAft>
                <a:spcPts val="0"/>
              </a:spcAft>
              <a:buSzPts val="1900"/>
              <a:buChar char="●"/>
            </a:pPr>
            <a:r>
              <a:rPr lang="en" sz="1900"/>
              <a:t>ConfigMap</a:t>
            </a:r>
            <a:endParaRPr sz="1900"/>
          </a:p>
          <a:p>
            <a:pPr indent="-349250" lvl="0" marL="457200" rtl="0" algn="l">
              <a:spcBef>
                <a:spcPts val="0"/>
              </a:spcBef>
              <a:spcAft>
                <a:spcPts val="0"/>
              </a:spcAft>
              <a:buSzPts val="1900"/>
              <a:buChar char="●"/>
            </a:pPr>
            <a:r>
              <a:rPr lang="en" sz="1900"/>
              <a:t>Secrets</a:t>
            </a:r>
            <a:endParaRPr sz="1900"/>
          </a:p>
        </p:txBody>
      </p:sp>
      <p:sp>
        <p:nvSpPr>
          <p:cNvPr id="2978" name="Google Shape;2978;p227"/>
          <p:cNvSpPr txBox="1"/>
          <p:nvPr>
            <p:ph idx="5" type="subTitle"/>
          </p:nvPr>
        </p:nvSpPr>
        <p:spPr>
          <a:xfrm>
            <a:off x="6724275" y="2983925"/>
            <a:ext cx="4660800" cy="34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800"/>
              <a:t>How</a:t>
            </a:r>
            <a:endParaRPr sz="3800"/>
          </a:p>
        </p:txBody>
      </p:sp>
      <p:pic>
        <p:nvPicPr>
          <p:cNvPr id="2979" name="Google Shape;2979;p227"/>
          <p:cNvPicPr preferRelativeResize="0"/>
          <p:nvPr/>
        </p:nvPicPr>
        <p:blipFill rotWithShape="1">
          <a:blip r:embed="rId5">
            <a:alphaModFix/>
          </a:blip>
          <a:srcRect b="139" l="0" r="0" t="139"/>
          <a:stretch/>
        </p:blipFill>
        <p:spPr>
          <a:xfrm>
            <a:off x="7958181" y="2416843"/>
            <a:ext cx="863988" cy="863987"/>
          </a:xfrm>
          <a:prstGeom prst="rect">
            <a:avLst/>
          </a:prstGeom>
          <a:noFill/>
          <a:ln>
            <a:noFill/>
          </a:ln>
        </p:spPr>
      </p:pic>
      <p:pic>
        <p:nvPicPr>
          <p:cNvPr id="2980" name="Google Shape;2980;p227"/>
          <p:cNvPicPr preferRelativeResize="0"/>
          <p:nvPr/>
        </p:nvPicPr>
        <p:blipFill rotWithShape="1">
          <a:blip r:embed="rId6">
            <a:alphaModFix/>
          </a:blip>
          <a:srcRect b="0" l="139" r="139" t="0"/>
          <a:stretch/>
        </p:blipFill>
        <p:spPr>
          <a:xfrm>
            <a:off x="1709408" y="2538134"/>
            <a:ext cx="864000" cy="864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3"/>
                                        </p:tgtEl>
                                        <p:attrNameLst>
                                          <p:attrName>style.visibility</p:attrName>
                                        </p:attrNameLst>
                                      </p:cBhvr>
                                      <p:to>
                                        <p:strVal val="visible"/>
                                      </p:to>
                                    </p:set>
                                    <p:animEffect filter="fade" transition="in">
                                      <p:cBhvr>
                                        <p:cTn dur="1000"/>
                                        <p:tgtEl>
                                          <p:spTgt spid="29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7"/>
                                        </p:tgtEl>
                                        <p:attrNameLst>
                                          <p:attrName>style.visibility</p:attrName>
                                        </p:attrNameLst>
                                      </p:cBhvr>
                                      <p:to>
                                        <p:strVal val="visible"/>
                                      </p:to>
                                    </p:set>
                                    <p:animEffect filter="fade" transition="in">
                                      <p:cBhvr>
                                        <p:cTn dur="1000"/>
                                        <p:tgtEl>
                                          <p:spTgt spid="29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4" name="Shape 2984"/>
        <p:cNvGrpSpPr/>
        <p:nvPr/>
      </p:nvGrpSpPr>
      <p:grpSpPr>
        <a:xfrm>
          <a:off x="0" y="0"/>
          <a:ext cx="0" cy="0"/>
          <a:chOff x="0" y="0"/>
          <a:chExt cx="0" cy="0"/>
        </a:xfrm>
      </p:grpSpPr>
      <p:sp>
        <p:nvSpPr>
          <p:cNvPr id="2985" name="Google Shape;2985;p228"/>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#Improve Reliability</a:t>
            </a:r>
            <a:endParaRPr/>
          </a:p>
        </p:txBody>
      </p:sp>
      <p:sp>
        <p:nvSpPr>
          <p:cNvPr id="2986" name="Google Shape;2986;p22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987" name="Google Shape;2987;p228"/>
          <p:cNvPicPr preferRelativeResize="0"/>
          <p:nvPr/>
        </p:nvPicPr>
        <p:blipFill rotWithShape="1">
          <a:blip r:embed="rId3">
            <a:alphaModFix/>
          </a:blip>
          <a:srcRect b="0" l="20767" r="20767" t="0"/>
          <a:stretch/>
        </p:blipFill>
        <p:spPr>
          <a:xfrm>
            <a:off x="4609300" y="6114575"/>
            <a:ext cx="367750" cy="629050"/>
          </a:xfrm>
          <a:prstGeom prst="rect">
            <a:avLst/>
          </a:prstGeom>
          <a:noFill/>
          <a:ln>
            <a:noFill/>
          </a:ln>
        </p:spPr>
      </p:pic>
      <p:sp>
        <p:nvSpPr>
          <p:cNvPr id="2988" name="Google Shape;2988;p228"/>
          <p:cNvSpPr/>
          <p:nvPr/>
        </p:nvSpPr>
        <p:spPr>
          <a:xfrm>
            <a:off x="0" y="13200"/>
            <a:ext cx="12192000" cy="68448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2" name="Shape 2992"/>
        <p:cNvGrpSpPr/>
        <p:nvPr/>
      </p:nvGrpSpPr>
      <p:grpSpPr>
        <a:xfrm>
          <a:off x="0" y="0"/>
          <a:ext cx="0" cy="0"/>
          <a:chOff x="0" y="0"/>
          <a:chExt cx="0" cy="0"/>
        </a:xfrm>
      </p:grpSpPr>
      <p:sp>
        <p:nvSpPr>
          <p:cNvPr id="2993" name="Google Shape;2993;p229"/>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#Improve Reliability</a:t>
            </a:r>
            <a:endParaRPr/>
          </a:p>
        </p:txBody>
      </p:sp>
      <p:sp>
        <p:nvSpPr>
          <p:cNvPr id="2994" name="Google Shape;2994;p229"/>
          <p:cNvSpPr txBox="1"/>
          <p:nvPr>
            <p:ph type="title"/>
          </p:nvPr>
        </p:nvSpPr>
        <p:spPr>
          <a:xfrm>
            <a:off x="1844475" y="991600"/>
            <a:ext cx="11226300" cy="1318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 sz="3300"/>
              <a:t>#2 - Specify Resources</a:t>
            </a:r>
            <a:endParaRPr b="1" sz="3300"/>
          </a:p>
          <a:p>
            <a:pPr indent="0" lvl="0" marL="0" rtl="0" algn="l">
              <a:lnSpc>
                <a:spcPct val="115000"/>
              </a:lnSpc>
              <a:spcBef>
                <a:spcPts val="0"/>
              </a:spcBef>
              <a:spcAft>
                <a:spcPts val="0"/>
              </a:spcAft>
              <a:buNone/>
            </a:pPr>
            <a:r>
              <a:rPr b="1" lang="en" sz="3300"/>
              <a:t>request and limit in pod definition</a:t>
            </a:r>
            <a:endParaRPr b="1" sz="3300"/>
          </a:p>
          <a:p>
            <a:pPr indent="0" lvl="0" marL="0" rtl="0" algn="l">
              <a:lnSpc>
                <a:spcPct val="115000"/>
              </a:lnSpc>
              <a:spcBef>
                <a:spcPts val="0"/>
              </a:spcBef>
              <a:spcAft>
                <a:spcPts val="0"/>
              </a:spcAft>
              <a:buClr>
                <a:srgbClr val="000000"/>
              </a:buClr>
              <a:buSzPts val="1100"/>
              <a:buFont typeface="Arial"/>
              <a:buNone/>
            </a:pPr>
            <a:r>
              <a:t/>
            </a:r>
            <a:endParaRPr b="1"/>
          </a:p>
        </p:txBody>
      </p:sp>
      <p:sp>
        <p:nvSpPr>
          <p:cNvPr id="2995" name="Google Shape;2995;p22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996" name="Google Shape;2996;p229"/>
          <p:cNvSpPr txBox="1"/>
          <p:nvPr>
            <p:ph idx="4" type="subTitle"/>
          </p:nvPr>
        </p:nvSpPr>
        <p:spPr>
          <a:xfrm>
            <a:off x="691825" y="3387275"/>
            <a:ext cx="4660800" cy="2220300"/>
          </a:xfrm>
          <a:prstGeom prst="rect">
            <a:avLst/>
          </a:prstGeom>
        </p:spPr>
        <p:txBody>
          <a:bodyPr anchorCtr="0" anchor="t" bIns="0" lIns="0" spcFirstLastPara="1" rIns="0" wrap="square" tIns="0">
            <a:noAutofit/>
          </a:bodyPr>
          <a:lstStyle/>
          <a:p>
            <a:pPr indent="0" lvl="0" marL="0" rtl="0" algn="l">
              <a:spcBef>
                <a:spcPts val="0"/>
              </a:spcBef>
              <a:spcAft>
                <a:spcPts val="500"/>
              </a:spcAft>
              <a:buNone/>
            </a:pPr>
            <a:r>
              <a:rPr lang="en" sz="1900"/>
              <a:t>Specifying the requested memory and CPU resources allows the cluster to make proper scheduling decisions to ensure that the application will have the requested resources available and also prevent cluster takeover by your application in case some problem happened.</a:t>
            </a:r>
            <a:endParaRPr sz="1900"/>
          </a:p>
        </p:txBody>
      </p:sp>
      <p:sp>
        <p:nvSpPr>
          <p:cNvPr id="2997" name="Google Shape;2997;p229"/>
          <p:cNvSpPr txBox="1"/>
          <p:nvPr>
            <p:ph idx="5" type="subTitle"/>
          </p:nvPr>
        </p:nvSpPr>
        <p:spPr>
          <a:xfrm>
            <a:off x="691825" y="2983925"/>
            <a:ext cx="4660800" cy="34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800"/>
              <a:t>Why</a:t>
            </a:r>
            <a:endParaRPr sz="3800"/>
          </a:p>
        </p:txBody>
      </p:sp>
      <p:pic>
        <p:nvPicPr>
          <p:cNvPr id="2998" name="Google Shape;2998;p229"/>
          <p:cNvPicPr preferRelativeResize="0"/>
          <p:nvPr/>
        </p:nvPicPr>
        <p:blipFill rotWithShape="1">
          <a:blip r:embed="rId3">
            <a:alphaModFix/>
          </a:blip>
          <a:srcRect b="0" l="20767" r="20767" t="0"/>
          <a:stretch/>
        </p:blipFill>
        <p:spPr>
          <a:xfrm>
            <a:off x="4609300" y="6114575"/>
            <a:ext cx="367750" cy="629050"/>
          </a:xfrm>
          <a:prstGeom prst="rect">
            <a:avLst/>
          </a:prstGeom>
          <a:noFill/>
          <a:ln>
            <a:noFill/>
          </a:ln>
        </p:spPr>
      </p:pic>
      <p:pic>
        <p:nvPicPr>
          <p:cNvPr id="2999" name="Google Shape;2999;p229"/>
          <p:cNvPicPr preferRelativeResize="0"/>
          <p:nvPr/>
        </p:nvPicPr>
        <p:blipFill rotWithShape="1">
          <a:blip r:embed="rId4">
            <a:alphaModFix/>
          </a:blip>
          <a:srcRect b="0" l="0" r="0" t="0"/>
          <a:stretch/>
        </p:blipFill>
        <p:spPr>
          <a:xfrm>
            <a:off x="447770" y="1045482"/>
            <a:ext cx="1318950" cy="1318925"/>
          </a:xfrm>
          <a:prstGeom prst="rect">
            <a:avLst/>
          </a:prstGeom>
          <a:noFill/>
          <a:ln>
            <a:noFill/>
          </a:ln>
        </p:spPr>
      </p:pic>
      <p:sp>
        <p:nvSpPr>
          <p:cNvPr id="3000" name="Google Shape;3000;p229"/>
          <p:cNvSpPr txBox="1"/>
          <p:nvPr>
            <p:ph idx="4" type="subTitle"/>
          </p:nvPr>
        </p:nvSpPr>
        <p:spPr>
          <a:xfrm>
            <a:off x="6724275" y="3387275"/>
            <a:ext cx="4660800" cy="2220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900" u="sng"/>
              <a:t>Dev/Ops</a:t>
            </a:r>
            <a:endParaRPr b="1" sz="1900" u="sng"/>
          </a:p>
          <a:p>
            <a:pPr indent="-349250" lvl="0" marL="457200" rtl="0" algn="l">
              <a:spcBef>
                <a:spcPts val="500"/>
              </a:spcBef>
              <a:spcAft>
                <a:spcPts val="0"/>
              </a:spcAft>
              <a:buSzPts val="1900"/>
              <a:buChar char="●"/>
            </a:pPr>
            <a:r>
              <a:rPr lang="en" sz="1900"/>
              <a:t>Specified CPU and Memory request and limit in deployment</a:t>
            </a:r>
            <a:endParaRPr sz="1900"/>
          </a:p>
          <a:p>
            <a:pPr indent="0" lvl="0" marL="0" rtl="0" algn="l">
              <a:spcBef>
                <a:spcPts val="500"/>
              </a:spcBef>
              <a:spcAft>
                <a:spcPts val="0"/>
              </a:spcAft>
              <a:buNone/>
            </a:pPr>
            <a:r>
              <a:rPr b="1" lang="en" sz="1900" u="sng">
                <a:solidFill>
                  <a:schemeClr val="dk1"/>
                </a:solidFill>
              </a:rPr>
              <a:t>Problem</a:t>
            </a:r>
            <a:endParaRPr b="1" sz="1900" u="sng">
              <a:solidFill>
                <a:schemeClr val="dk1"/>
              </a:solidFill>
            </a:endParaRPr>
          </a:p>
          <a:p>
            <a:pPr indent="-349250" lvl="0" marL="457200" rtl="0" algn="l">
              <a:spcBef>
                <a:spcPts val="500"/>
              </a:spcBef>
              <a:spcAft>
                <a:spcPts val="0"/>
              </a:spcAft>
              <a:buSzPts val="1900"/>
              <a:buChar char="●"/>
            </a:pPr>
            <a:r>
              <a:rPr lang="en" sz="1900"/>
              <a:t>I don’t know how much my pod needs</a:t>
            </a:r>
            <a:endParaRPr sz="1900">
              <a:solidFill>
                <a:schemeClr val="dk1"/>
              </a:solidFill>
            </a:endParaRPr>
          </a:p>
          <a:p>
            <a:pPr indent="0" lvl="0" marL="0" rtl="0" algn="l">
              <a:spcBef>
                <a:spcPts val="500"/>
              </a:spcBef>
              <a:spcAft>
                <a:spcPts val="500"/>
              </a:spcAft>
              <a:buNone/>
            </a:pPr>
            <a:r>
              <a:t/>
            </a:r>
            <a:endParaRPr sz="1900"/>
          </a:p>
        </p:txBody>
      </p:sp>
      <p:sp>
        <p:nvSpPr>
          <p:cNvPr id="3001" name="Google Shape;3001;p229"/>
          <p:cNvSpPr txBox="1"/>
          <p:nvPr>
            <p:ph idx="5" type="subTitle"/>
          </p:nvPr>
        </p:nvSpPr>
        <p:spPr>
          <a:xfrm>
            <a:off x="6724275" y="2983925"/>
            <a:ext cx="4660800" cy="34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800"/>
              <a:t>How</a:t>
            </a:r>
            <a:endParaRPr sz="3800"/>
          </a:p>
        </p:txBody>
      </p:sp>
      <p:pic>
        <p:nvPicPr>
          <p:cNvPr id="3002" name="Google Shape;3002;p229"/>
          <p:cNvPicPr preferRelativeResize="0"/>
          <p:nvPr/>
        </p:nvPicPr>
        <p:blipFill rotWithShape="1">
          <a:blip r:embed="rId5">
            <a:alphaModFix/>
          </a:blip>
          <a:srcRect b="139" l="0" r="0" t="139"/>
          <a:stretch/>
        </p:blipFill>
        <p:spPr>
          <a:xfrm>
            <a:off x="7958181" y="2416843"/>
            <a:ext cx="863988" cy="863987"/>
          </a:xfrm>
          <a:prstGeom prst="rect">
            <a:avLst/>
          </a:prstGeom>
          <a:noFill/>
          <a:ln>
            <a:noFill/>
          </a:ln>
        </p:spPr>
      </p:pic>
      <p:pic>
        <p:nvPicPr>
          <p:cNvPr id="3003" name="Google Shape;3003;p229"/>
          <p:cNvPicPr preferRelativeResize="0"/>
          <p:nvPr/>
        </p:nvPicPr>
        <p:blipFill rotWithShape="1">
          <a:blip r:embed="rId6">
            <a:alphaModFix/>
          </a:blip>
          <a:srcRect b="0" l="139" r="139" t="0"/>
          <a:stretch/>
        </p:blipFill>
        <p:spPr>
          <a:xfrm>
            <a:off x="1709408" y="2538134"/>
            <a:ext cx="864000" cy="864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6"/>
                                        </p:tgtEl>
                                        <p:attrNameLst>
                                          <p:attrName>style.visibility</p:attrName>
                                        </p:attrNameLst>
                                      </p:cBhvr>
                                      <p:to>
                                        <p:strVal val="visible"/>
                                      </p:to>
                                    </p:set>
                                    <p:animEffect filter="fade" transition="in">
                                      <p:cBhvr>
                                        <p:cTn dur="1000"/>
                                        <p:tgtEl>
                                          <p:spTgt spid="29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0"/>
                                        </p:tgtEl>
                                        <p:attrNameLst>
                                          <p:attrName>style.visibility</p:attrName>
                                        </p:attrNameLst>
                                      </p:cBhvr>
                                      <p:to>
                                        <p:strVal val="visible"/>
                                      </p:to>
                                    </p:set>
                                    <p:animEffect filter="fade" transition="in">
                                      <p:cBhvr>
                                        <p:cTn dur="1000"/>
                                        <p:tgtEl>
                                          <p:spTgt spid="30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d Hat - Light">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ervices Portfolio FY20 Widescreen">
  <a:themeElements>
    <a:clrScheme name="Simple Light">
      <a:dk1>
        <a:srgbClr val="000000"/>
      </a:dk1>
      <a:lt1>
        <a:srgbClr val="FFFFFF"/>
      </a:lt1>
      <a:dk2>
        <a:srgbClr val="535353"/>
      </a:dk2>
      <a:lt2>
        <a:srgbClr val="DCDCDC"/>
      </a:lt2>
      <a:accent1>
        <a:srgbClr val="EE0000"/>
      </a:accent1>
      <a:accent2>
        <a:srgbClr val="007A87"/>
      </a:accent2>
      <a:accent3>
        <a:srgbClr val="0088CE"/>
      </a:accent3>
      <a:accent4>
        <a:srgbClr val="3F9C35"/>
      </a:accent4>
      <a:accent5>
        <a:srgbClr val="EC7A08"/>
      </a:accent5>
      <a:accent6>
        <a:srgbClr val="3B0083"/>
      </a:accent6>
      <a:hlink>
        <a:srgbClr val="38C8E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Red Hat - Light">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